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6" r:id="rId22"/>
    <p:sldId id="278" r:id="rId23"/>
    <p:sldId id="279" r:id="rId24"/>
    <p:sldId id="280" r:id="rId25"/>
    <p:sldId id="281" r:id="rId26"/>
    <p:sldId id="283" r:id="rId27"/>
    <p:sldId id="284" r:id="rId28"/>
    <p:sldId id="28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36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2E397F-7F9E-4598-9402-E67C6B00A43E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DFEF9D-FEED-4818-9CD3-CE4B9E0B0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455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53D26DB-F1DD-43FA-988A-59E050060EEE}" type="slidenum">
              <a:rPr lang="zh-CN" altLang="en-US" smtClean="0">
                <a:solidFill>
                  <a:prstClr val="black"/>
                </a:solidFill>
                <a:latin typeface="Arial" charset="0"/>
              </a:rPr>
              <a:pPr/>
              <a:t>1</a:t>
            </a:fld>
            <a:endParaRPr lang="zh-CN" altLang="en-US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544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F248709-7537-4BA4-A592-6F1C7E3CDE6A}" type="datetimeFigureOut">
              <a:rPr lang="en-US"/>
              <a:pPr/>
              <a:t>1/14/2016</a:t>
            </a:fld>
            <a:endParaRPr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C0D854-046C-4F3E-987F-68D65851598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8462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54286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F248709-7537-4BA4-A592-6F1C7E3CDE6A}" type="datetimeFigureOut">
              <a:rPr lang="en-US" smtClean="0">
                <a:solidFill>
                  <a:srgbClr val="B13F9A"/>
                </a:solidFill>
              </a:rPr>
              <a:pPr/>
              <a:t>1/14/2016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C0D854-046C-4F3E-987F-68D65851598D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463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248709-7537-4BA4-A592-6F1C7E3CDE6A}" type="datetimeFigureOut">
              <a:rPr lang="en-US" smtClean="0">
                <a:solidFill>
                  <a:srgbClr val="B13F9A"/>
                </a:solidFill>
              </a:rPr>
              <a:pPr/>
              <a:t>1/14/2016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C0D854-046C-4F3E-987F-68D65851598D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9927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248709-7537-4BA4-A592-6F1C7E3CDE6A}" type="datetimeFigureOut">
              <a:rPr lang="en-US" smtClean="0">
                <a:solidFill>
                  <a:srgbClr val="B13F9A"/>
                </a:solidFill>
              </a:rPr>
              <a:pPr/>
              <a:t>1/14/2016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C0D854-046C-4F3E-987F-68D65851598D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6743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248709-7537-4BA4-A592-6F1C7E3CDE6A}" type="datetimeFigureOut">
              <a:rPr lang="en-US" smtClean="0">
                <a:solidFill>
                  <a:srgbClr val="B13F9A"/>
                </a:solidFill>
              </a:rPr>
              <a:pPr/>
              <a:t>1/14/2016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C0D854-046C-4F3E-987F-68D65851598D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4064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F248709-7537-4BA4-A592-6F1C7E3CDE6A}" type="datetimeFigureOut">
              <a:rPr lang="en-US" smtClean="0">
                <a:solidFill>
                  <a:srgbClr val="B13F9A"/>
                </a:solidFill>
              </a:rPr>
              <a:pPr/>
              <a:t>1/14/2016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C0D854-046C-4F3E-987F-68D65851598D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8515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248709-7537-4BA4-A592-6F1C7E3CDE6A}" type="datetimeFigureOut">
              <a:rPr lang="en-US" smtClean="0">
                <a:solidFill>
                  <a:srgbClr val="B13F9A"/>
                </a:solidFill>
              </a:rPr>
              <a:pPr/>
              <a:t>1/14/2016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C0D854-046C-4F3E-987F-68D65851598D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512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248709-7537-4BA4-A592-6F1C7E3CDE6A}" type="datetimeFigureOut">
              <a:rPr lang="en-US" smtClean="0">
                <a:solidFill>
                  <a:srgbClr val="B13F9A"/>
                </a:solidFill>
              </a:rPr>
              <a:pPr/>
              <a:t>1/14/2016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C0D854-046C-4F3E-987F-68D65851598D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3194072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248709-7537-4BA4-A592-6F1C7E3CDE6A}" type="datetimeFigureOut">
              <a:rPr lang="en-US" smtClean="0">
                <a:solidFill>
                  <a:srgbClr val="B13F9A"/>
                </a:solidFill>
              </a:rPr>
              <a:pPr/>
              <a:t>1/14/2016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C0D854-046C-4F3E-987F-68D65851598D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9783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F248709-7537-4BA4-A592-6F1C7E3CDE6A}" type="datetimeFigureOut">
              <a:rPr lang="en-US" smtClean="0">
                <a:solidFill>
                  <a:srgbClr val="B13F9A"/>
                </a:solidFill>
              </a:rPr>
              <a:pPr/>
              <a:t>1/14/2016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C0D854-046C-4F3E-987F-68D65851598D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849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F248709-7537-4BA4-A592-6F1C7E3CDE6A}" type="datetimeFigureOut">
              <a:rPr lang="en-US" smtClean="0">
                <a:solidFill>
                  <a:srgbClr val="B13F9A"/>
                </a:solidFill>
              </a:rPr>
              <a:pPr/>
              <a:t>1/14/2016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B13F9A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C0D854-046C-4F3E-987F-68D65851598D}" type="slidenum">
              <a:rPr lang="en-US" smtClean="0">
                <a:solidFill>
                  <a:srgbClr val="B13F9A"/>
                </a:solidFill>
              </a:rPr>
              <a:pPr/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57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Britannic Bold" panose="020B0903060703020204" pitchFamily="34" charset="0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Britannic Bold" panose="020B0903060703020204" pitchFamily="34" charset="0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Britannic Bold" panose="020B0903060703020204" pitchFamily="34" charset="0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Britannic Bold" panose="020B0903060703020204" pitchFamily="34" charset="0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Britannic Bold" panose="020B0903060703020204" pitchFamily="34" charset="0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993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5334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STRATIFIED RANDOM 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7150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Population is divided into two or more groups called </a:t>
            </a:r>
            <a:r>
              <a:rPr lang="en-US" sz="2800" dirty="0" smtClean="0"/>
              <a:t>strata</a:t>
            </a:r>
            <a:r>
              <a:rPr lang="mt-MT" sz="2800" dirty="0" smtClean="0"/>
              <a:t>.</a:t>
            </a:r>
            <a:r>
              <a:rPr lang="en-US" sz="2800" dirty="0" smtClean="0"/>
              <a:t> </a:t>
            </a:r>
            <a:endParaRPr lang="en-US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Subsamples are randomly selected from each </a:t>
            </a:r>
            <a:r>
              <a:rPr lang="en-US" sz="2800" dirty="0" smtClean="0"/>
              <a:t>strata</a:t>
            </a:r>
            <a:r>
              <a:rPr lang="mt-MT" sz="2800" dirty="0" smtClean="0"/>
              <a:t>.</a:t>
            </a:r>
            <a:r>
              <a:rPr lang="en-US" sz="2800" dirty="0" smtClean="0"/>
              <a:t> </a:t>
            </a:r>
            <a:endParaRPr lang="en-US" sz="2800" dirty="0" smtClean="0"/>
          </a:p>
          <a:p>
            <a:endParaRPr lang="en-US" sz="2800" dirty="0"/>
          </a:p>
        </p:txBody>
      </p:sp>
      <p:pic>
        <p:nvPicPr>
          <p:cNvPr id="4" name="Picture 3" descr="http://trochim.human.cornell.edu/kb/images/sampstr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731" y="2438400"/>
            <a:ext cx="8452338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2552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40"/>
            <a:ext cx="9144000" cy="59436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STRATIFIED RANDOM SAMPLING</a:t>
            </a:r>
            <a:endParaRPr lang="en-US" sz="4000" dirty="0">
              <a:solidFill>
                <a:srgbClr val="FF0000"/>
              </a:solidFill>
              <a:latin typeface="Britannic Bold" panose="020B09030607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5638800"/>
          </a:xfrm>
        </p:spPr>
        <p:txBody>
          <a:bodyPr>
            <a:noAutofit/>
          </a:bodyPr>
          <a:lstStyle/>
          <a:p>
            <a:pPr marL="457200" lvl="1" indent="-457200">
              <a:spcBef>
                <a:spcPts val="600"/>
              </a:spcBef>
              <a:buClr>
                <a:schemeClr val="tx2"/>
              </a:buClr>
              <a:buSzPct val="73000"/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</a:rPr>
              <a:t>Advantages</a:t>
            </a:r>
            <a:r>
              <a:rPr lang="en-US" sz="3200" b="1" dirty="0" smtClean="0">
                <a:solidFill>
                  <a:schemeClr val="tx1"/>
                </a:solidFill>
              </a:rPr>
              <a:t>:</a:t>
            </a:r>
          </a:p>
          <a:p>
            <a:pPr marL="694944" lvl="2" indent="-457200">
              <a:spcBef>
                <a:spcPts val="600"/>
              </a:spcBef>
              <a:buClr>
                <a:schemeClr val="tx2"/>
              </a:buClr>
              <a:buSzPct val="73000"/>
              <a:buFont typeface="Arial" panose="020B0604020202020204" pitchFamily="34" charset="0"/>
              <a:buChar char="•"/>
            </a:pPr>
            <a:r>
              <a:rPr lang="en-US" sz="2800" dirty="0" smtClean="0"/>
              <a:t>Assures representation of all groups in sample population</a:t>
            </a:r>
          </a:p>
          <a:p>
            <a:pPr marL="694944" lvl="2" indent="-457200">
              <a:spcBef>
                <a:spcPts val="600"/>
              </a:spcBef>
              <a:buClr>
                <a:schemeClr val="tx2"/>
              </a:buClr>
              <a:buSzPct val="73000"/>
              <a:buFont typeface="Arial" panose="020B0604020202020204" pitchFamily="34" charset="0"/>
              <a:buChar char="•"/>
            </a:pPr>
            <a:r>
              <a:rPr lang="en-US" sz="2800" dirty="0" smtClean="0"/>
              <a:t>Characteristics of each stratum can be estimated and comparisons made</a:t>
            </a:r>
          </a:p>
          <a:p>
            <a:pPr marL="694944" lvl="2" indent="-457200">
              <a:spcBef>
                <a:spcPts val="600"/>
              </a:spcBef>
              <a:buClr>
                <a:schemeClr val="tx2"/>
              </a:buClr>
              <a:buSzPct val="73000"/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lvl="1" indent="-457200">
              <a:spcBef>
                <a:spcPts val="600"/>
              </a:spcBef>
              <a:buClr>
                <a:schemeClr val="tx2"/>
              </a:buClr>
              <a:buSzPct val="73000"/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</a:rPr>
              <a:t>Disadvantages</a:t>
            </a:r>
            <a:r>
              <a:rPr lang="en-US" sz="3200" b="1" dirty="0" smtClean="0">
                <a:solidFill>
                  <a:schemeClr val="tx1"/>
                </a:solidFill>
              </a:rPr>
              <a:t>:</a:t>
            </a:r>
          </a:p>
          <a:p>
            <a:pPr marL="694944" lvl="2" indent="-457200">
              <a:spcBef>
                <a:spcPts val="600"/>
              </a:spcBef>
              <a:buClr>
                <a:schemeClr val="tx2"/>
              </a:buClr>
              <a:buSzPct val="73000"/>
              <a:buFont typeface="Arial" panose="020B0604020202020204" pitchFamily="34" charset="0"/>
              <a:buChar char="•"/>
            </a:pPr>
            <a:r>
              <a:rPr lang="en-US" sz="2800" dirty="0" smtClean="0"/>
              <a:t>Requires accurate information on proportions of each stratum</a:t>
            </a:r>
          </a:p>
          <a:p>
            <a:pPr marL="694944" lvl="2" indent="-457200">
              <a:spcBef>
                <a:spcPts val="600"/>
              </a:spcBef>
              <a:buClr>
                <a:schemeClr val="tx2"/>
              </a:buClr>
              <a:buSzPct val="73000"/>
              <a:buFont typeface="Arial" panose="020B0604020202020204" pitchFamily="34" charset="0"/>
              <a:buChar char="•"/>
            </a:pPr>
            <a:r>
              <a:rPr lang="en-US" sz="2800" dirty="0" smtClean="0"/>
              <a:t>Stratified lists costly to prepare</a:t>
            </a:r>
          </a:p>
          <a:p>
            <a:pPr marL="694944" lvl="2" indent="-457200">
              <a:spcBef>
                <a:spcPts val="600"/>
              </a:spcBef>
              <a:buClr>
                <a:schemeClr val="tx2"/>
              </a:buClr>
              <a:buSzPct val="73000"/>
              <a:buFont typeface="Arial" panose="020B0604020202020204" pitchFamily="34" charset="0"/>
              <a:buChar char="•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70612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574"/>
            <a:ext cx="9144000" cy="616226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CLUSTER 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89890"/>
            <a:ext cx="8382000" cy="5839510"/>
          </a:xfrm>
        </p:spPr>
        <p:txBody>
          <a:bodyPr/>
          <a:lstStyle/>
          <a:p>
            <a:r>
              <a:rPr lang="en-US" dirty="0" smtClean="0"/>
              <a:t>The population is divided into subgroups (clusters) like families.</a:t>
            </a:r>
          </a:p>
          <a:p>
            <a:r>
              <a:rPr lang="en-US" dirty="0" smtClean="0"/>
              <a:t>A simple random sample is taken from each </a:t>
            </a:r>
            <a:r>
              <a:rPr lang="en-US" dirty="0" smtClean="0"/>
              <a:t>cluster</a:t>
            </a:r>
            <a:r>
              <a:rPr lang="mt-MT" dirty="0" smtClean="0"/>
              <a:t>.</a:t>
            </a:r>
            <a:endParaRPr lang="en-US" dirty="0" smtClean="0"/>
          </a:p>
        </p:txBody>
      </p:sp>
      <p:pic>
        <p:nvPicPr>
          <p:cNvPr id="4" name="Picture 3"/>
          <p:cNvPicPr/>
          <p:nvPr/>
        </p:nvPicPr>
        <p:blipFill>
          <a:blip r:embed="rId2"/>
          <a:srcRect l="25261" t="32517" r="13042" b="14477"/>
          <a:stretch>
            <a:fillRect/>
          </a:stretch>
        </p:blipFill>
        <p:spPr bwMode="auto">
          <a:xfrm>
            <a:off x="381000" y="2231063"/>
            <a:ext cx="8305800" cy="439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784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6858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CLUSTER SAMPLING</a:t>
            </a:r>
            <a:endParaRPr lang="en-US" sz="4000" dirty="0">
              <a:solidFill>
                <a:srgbClr val="FF0000"/>
              </a:solidFill>
              <a:latin typeface="Britannic Bold" panose="020B09030607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077200" cy="4846320"/>
          </a:xfrm>
        </p:spPr>
        <p:txBody>
          <a:bodyPr>
            <a:normAutofit/>
          </a:bodyPr>
          <a:lstStyle/>
          <a:p>
            <a:pPr marL="274320" lvl="1" indent="-274320" algn="just">
              <a:spcBef>
                <a:spcPts val="600"/>
              </a:spcBef>
              <a:buClr>
                <a:schemeClr val="tx2"/>
              </a:buClr>
              <a:buSzPct val="73000"/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Advantages:</a:t>
            </a:r>
          </a:p>
          <a:p>
            <a:pPr marL="694944" lvl="2" indent="-457200" algn="just">
              <a:spcBef>
                <a:spcPts val="600"/>
              </a:spcBef>
              <a:buClr>
                <a:schemeClr val="tx2"/>
              </a:buClr>
              <a:buSzPct val="73000"/>
              <a:buFont typeface="Wingdings" panose="05000000000000000000" pitchFamily="2" charset="2"/>
              <a:buChar char="§"/>
            </a:pPr>
            <a:r>
              <a:rPr lang="en-US" sz="2800" dirty="0" smtClean="0"/>
              <a:t>Can estimate characteristics of both cluster and population</a:t>
            </a:r>
          </a:p>
          <a:p>
            <a:pPr marL="237744" lvl="2" indent="0" algn="just">
              <a:spcBef>
                <a:spcPts val="600"/>
              </a:spcBef>
              <a:buClr>
                <a:schemeClr val="tx2"/>
              </a:buClr>
              <a:buSzPct val="73000"/>
              <a:buNone/>
            </a:pPr>
            <a:endParaRPr lang="en-US" sz="2800" dirty="0" smtClean="0"/>
          </a:p>
          <a:p>
            <a:pPr marL="274320" lvl="1" indent="-274320" algn="just">
              <a:spcBef>
                <a:spcPts val="600"/>
              </a:spcBef>
              <a:buClr>
                <a:schemeClr val="tx2"/>
              </a:buClr>
              <a:buSzPct val="73000"/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Disadvantages:</a:t>
            </a:r>
          </a:p>
          <a:p>
            <a:pPr marL="694944" lvl="2" indent="-457200" algn="just">
              <a:spcBef>
                <a:spcPts val="600"/>
              </a:spcBef>
              <a:buClr>
                <a:schemeClr val="tx2"/>
              </a:buClr>
              <a:buSzPct val="73000"/>
              <a:buFont typeface="Wingdings" panose="05000000000000000000" pitchFamily="2" charset="2"/>
              <a:buChar char="§"/>
            </a:pPr>
            <a:r>
              <a:rPr lang="en-US" sz="2800" dirty="0" smtClean="0"/>
              <a:t>The cost to reach an element to sample is very high</a:t>
            </a:r>
          </a:p>
          <a:p>
            <a:pPr marL="694944" lvl="2" indent="-457200" algn="just">
              <a:spcBef>
                <a:spcPts val="600"/>
              </a:spcBef>
              <a:buClr>
                <a:schemeClr val="tx2"/>
              </a:buClr>
              <a:buSzPct val="73000"/>
              <a:buFont typeface="Wingdings" panose="05000000000000000000" pitchFamily="2" charset="2"/>
              <a:buChar char="§"/>
            </a:pPr>
            <a:r>
              <a:rPr lang="en-US" sz="2800" dirty="0" smtClean="0"/>
              <a:t>Each stage in cluster sampling introduces sampling error—the more stages there are, the more error there tends to be</a:t>
            </a:r>
          </a:p>
          <a:p>
            <a:pPr marL="512064" lvl="2" indent="-274320" algn="just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91655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5334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SYSTEMATIC RANDOM 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8893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Order all units in the sampling frame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Then every nth number on the list is selected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N= Sampling Interval</a:t>
            </a:r>
            <a:endParaRPr lang="en-US" sz="2800" dirty="0"/>
          </a:p>
        </p:txBody>
      </p:sp>
      <p:pic>
        <p:nvPicPr>
          <p:cNvPr id="4" name="Picture 4" descr="Fig1"/>
          <p:cNvPicPr>
            <a:picLocks noChangeAspect="1" noChangeArrowheads="1"/>
          </p:cNvPicPr>
          <p:nvPr/>
        </p:nvPicPr>
        <p:blipFill>
          <a:blip r:embed="rId2"/>
          <a:srcRect r="46689"/>
          <a:stretch>
            <a:fillRect/>
          </a:stretch>
        </p:blipFill>
        <p:spPr bwMode="auto">
          <a:xfrm>
            <a:off x="381000" y="2667000"/>
            <a:ext cx="8430639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197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SYSTEMATIC RANDOM SAMPLING</a:t>
            </a:r>
            <a:endParaRPr lang="en-US" sz="4000" dirty="0">
              <a:solidFill>
                <a:srgbClr val="FF0000"/>
              </a:solidFill>
              <a:latin typeface="Britannic Bold" panose="020B09030607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239000" cy="4846320"/>
          </a:xfrm>
        </p:spPr>
        <p:txBody>
          <a:bodyPr>
            <a:normAutofit/>
          </a:bodyPr>
          <a:lstStyle/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73000"/>
              <a:buNone/>
            </a:pPr>
            <a:r>
              <a:rPr lang="en-US" sz="3200" b="1" dirty="0" smtClean="0">
                <a:solidFill>
                  <a:schemeClr val="tx1"/>
                </a:solidFill>
              </a:rPr>
              <a:t>Advantages:</a:t>
            </a:r>
          </a:p>
          <a:p>
            <a:pPr marL="694944" lvl="2" indent="-457200">
              <a:spcBef>
                <a:spcPts val="600"/>
              </a:spcBef>
              <a:buClr>
                <a:schemeClr val="tx2"/>
              </a:buClr>
              <a:buSzPct val="73000"/>
              <a:buFont typeface="Wingdings" panose="05000000000000000000" pitchFamily="2" charset="2"/>
              <a:buChar char="§"/>
            </a:pPr>
            <a:r>
              <a:rPr lang="en-US" sz="3200" dirty="0" smtClean="0"/>
              <a:t>Moderate cost; moderate usage</a:t>
            </a:r>
          </a:p>
          <a:p>
            <a:pPr marL="694944" lvl="2" indent="-457200">
              <a:spcBef>
                <a:spcPts val="600"/>
              </a:spcBef>
              <a:buClr>
                <a:schemeClr val="tx2"/>
              </a:buClr>
              <a:buSzPct val="73000"/>
              <a:buFont typeface="Wingdings" panose="05000000000000000000" pitchFamily="2" charset="2"/>
              <a:buChar char="§"/>
            </a:pPr>
            <a:r>
              <a:rPr lang="en-US" sz="3200" dirty="0" smtClean="0"/>
              <a:t>Simple to draw sample</a:t>
            </a:r>
          </a:p>
          <a:p>
            <a:pPr marL="694944" lvl="2" indent="-457200">
              <a:spcBef>
                <a:spcPts val="600"/>
              </a:spcBef>
              <a:buClr>
                <a:schemeClr val="tx2"/>
              </a:buClr>
              <a:buSzPct val="73000"/>
              <a:buFont typeface="Wingdings" panose="05000000000000000000" pitchFamily="2" charset="2"/>
              <a:buChar char="§"/>
            </a:pPr>
            <a:r>
              <a:rPr lang="en-US" sz="3200" dirty="0" smtClean="0"/>
              <a:t>Easy to verify</a:t>
            </a:r>
          </a:p>
          <a:p>
            <a:pPr marL="512064" lvl="2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endParaRPr lang="en-US" sz="3200" dirty="0" smtClean="0"/>
          </a:p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73000"/>
              <a:buNone/>
            </a:pPr>
            <a:r>
              <a:rPr lang="en-US" sz="3200" b="1" dirty="0" smtClean="0">
                <a:solidFill>
                  <a:schemeClr val="tx1"/>
                </a:solidFill>
              </a:rPr>
              <a:t>Disadvantages:</a:t>
            </a:r>
          </a:p>
          <a:p>
            <a:pPr marL="694944" lvl="2" indent="-457200">
              <a:spcBef>
                <a:spcPts val="600"/>
              </a:spcBef>
              <a:buClr>
                <a:schemeClr val="tx2"/>
              </a:buClr>
              <a:buSzPct val="73000"/>
              <a:buFont typeface="Wingdings" panose="05000000000000000000" pitchFamily="2" charset="2"/>
              <a:buChar char="§"/>
            </a:pPr>
            <a:r>
              <a:rPr lang="en-US" sz="3200" dirty="0" smtClean="0"/>
              <a:t>Periodic ordering required</a:t>
            </a:r>
          </a:p>
          <a:p>
            <a:pPr marL="512064" lvl="2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00511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MULTISTAGE 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534400" cy="6096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Carried out in stages</a:t>
            </a:r>
          </a:p>
          <a:p>
            <a:r>
              <a:rPr lang="en-US" sz="2800" dirty="0" smtClean="0"/>
              <a:t>Using smaller and smaller sampling units at each stage</a:t>
            </a:r>
            <a:endParaRPr lang="en-US" sz="2800" dirty="0"/>
          </a:p>
        </p:txBody>
      </p:sp>
      <p:pic>
        <p:nvPicPr>
          <p:cNvPr id="4" name="Picture 2"/>
          <p:cNvPicPr>
            <a:picLocks noChangeArrowheads="1"/>
          </p:cNvPicPr>
          <p:nvPr/>
        </p:nvPicPr>
        <p:blipFill rotWithShape="1">
          <a:blip r:embed="rId2"/>
          <a:srcRect r="9836"/>
          <a:stretch/>
        </p:blipFill>
        <p:spPr bwMode="auto">
          <a:xfrm>
            <a:off x="533400" y="2286000"/>
            <a:ext cx="8382000" cy="457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07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5334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MULTISTAGE SAMPLING</a:t>
            </a:r>
            <a:endParaRPr lang="en-US" sz="4000" dirty="0">
              <a:solidFill>
                <a:srgbClr val="FF0000"/>
              </a:solidFill>
              <a:latin typeface="Britannic Bold" panose="020B09030607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153400" cy="4846320"/>
          </a:xfrm>
        </p:spPr>
        <p:txBody>
          <a:bodyPr>
            <a:noAutofit/>
          </a:bodyPr>
          <a:lstStyle/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73000"/>
              <a:buNone/>
            </a:pPr>
            <a:r>
              <a:rPr lang="en-US" sz="3200" b="1" dirty="0" smtClean="0">
                <a:solidFill>
                  <a:schemeClr val="tx1"/>
                </a:solidFill>
              </a:rPr>
              <a:t>Advantages:</a:t>
            </a:r>
          </a:p>
          <a:p>
            <a:pPr marL="694944" lvl="2" indent="-457200">
              <a:spcBef>
                <a:spcPts val="600"/>
              </a:spcBef>
              <a:buClr>
                <a:schemeClr val="tx2"/>
              </a:buClr>
              <a:buSzPct val="73000"/>
              <a:buFont typeface="Wingdings" panose="05000000000000000000" pitchFamily="2" charset="2"/>
              <a:buChar char="§"/>
            </a:pPr>
            <a:r>
              <a:rPr lang="en-US" sz="3200" dirty="0" smtClean="0"/>
              <a:t>More Accurate</a:t>
            </a:r>
          </a:p>
          <a:p>
            <a:pPr marL="694944" lvl="2" indent="-457200">
              <a:spcBef>
                <a:spcPts val="600"/>
              </a:spcBef>
              <a:buClr>
                <a:schemeClr val="tx2"/>
              </a:buClr>
              <a:buSzPct val="73000"/>
              <a:buFont typeface="Wingdings" panose="05000000000000000000" pitchFamily="2" charset="2"/>
              <a:buChar char="§"/>
            </a:pPr>
            <a:r>
              <a:rPr lang="en-US" sz="3200" dirty="0" smtClean="0"/>
              <a:t>More Effective</a:t>
            </a:r>
          </a:p>
          <a:p>
            <a:pPr marL="512064" lvl="2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endParaRPr lang="en-US" sz="3200" dirty="0" smtClean="0"/>
          </a:p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73000"/>
              <a:buNone/>
            </a:pPr>
            <a:r>
              <a:rPr lang="en-US" sz="3200" b="1" dirty="0" smtClean="0">
                <a:solidFill>
                  <a:schemeClr val="tx1"/>
                </a:solidFill>
              </a:rPr>
              <a:t>Disadvantages:</a:t>
            </a:r>
          </a:p>
          <a:p>
            <a:pPr marL="694944" lvl="2" indent="-457200">
              <a:spcBef>
                <a:spcPts val="600"/>
              </a:spcBef>
              <a:buClr>
                <a:schemeClr val="tx2"/>
              </a:buClr>
              <a:buSzPct val="73000"/>
              <a:buFont typeface="Wingdings" panose="05000000000000000000" pitchFamily="2" charset="2"/>
              <a:buChar char="§"/>
            </a:pPr>
            <a:r>
              <a:rPr lang="en-US" sz="3200" dirty="0" smtClean="0"/>
              <a:t>Costly</a:t>
            </a:r>
          </a:p>
          <a:p>
            <a:pPr marL="694944" lvl="2" indent="-457200" algn="just">
              <a:spcBef>
                <a:spcPts val="600"/>
              </a:spcBef>
              <a:buClr>
                <a:schemeClr val="tx2"/>
              </a:buClr>
              <a:buSzPct val="73000"/>
              <a:buFont typeface="Wingdings" panose="05000000000000000000" pitchFamily="2" charset="2"/>
              <a:buChar char="§"/>
            </a:pPr>
            <a:r>
              <a:rPr lang="en-US" sz="3200" dirty="0" smtClean="0"/>
              <a:t>Each stage in sampling introduces sampling error—the more stages there are, the more error there tends to </a:t>
            </a:r>
            <a:r>
              <a:rPr lang="en-US" sz="3200" dirty="0" smtClean="0"/>
              <a:t>be</a:t>
            </a:r>
            <a:r>
              <a:rPr lang="mt-MT" sz="3200" dirty="0" smtClean="0"/>
              <a:t>.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73243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76200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NONPROBABILITY SAMPLES</a:t>
            </a:r>
            <a:endParaRPr lang="en-US" sz="5400" dirty="0">
              <a:solidFill>
                <a:srgbClr val="FF0000"/>
              </a:solidFill>
              <a:latin typeface="Britannic Bold" panose="020B090306070302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371600"/>
            <a:ext cx="8229600" cy="5334000"/>
          </a:xfrm>
          <a:prstGeom prst="rect">
            <a:avLst/>
          </a:prstGeom>
          <a:solidFill>
            <a:srgbClr val="FFFF00"/>
          </a:solidFill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Britannic Bold" panose="020B0903060703020204" pitchFamily="34" charset="0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Britannic Bold" panose="020B0903060703020204" pitchFamily="34" charset="0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Britannic Bold" panose="020B0903060703020204" pitchFamily="34" charset="0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Britannic Bold" panose="020B0903060703020204" pitchFamily="34" charset="0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Britannic Bold" panose="020B0903060703020204" pitchFamily="34" charset="0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>
              <a:buFont typeface="Wingdings" panose="05000000000000000000" pitchFamily="2" charset="2"/>
              <a:buChar char="§"/>
            </a:pPr>
            <a:r>
              <a:rPr lang="en-US" sz="3200" dirty="0" smtClean="0">
                <a:cs typeface="Calibri" pitchFamily="34" charset="0"/>
              </a:rPr>
              <a:t>The probability of each case being selected from the total population is not known.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n-US" sz="3200" dirty="0" smtClean="0">
              <a:cs typeface="Calibri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3200" dirty="0" smtClean="0">
                <a:cs typeface="Calibri" pitchFamily="34" charset="0"/>
              </a:rPr>
              <a:t>Units of the sample are chosen on the basis of personal judgment or convenience.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n-US" sz="3200" dirty="0" smtClean="0">
              <a:cs typeface="Calibri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3200" dirty="0" smtClean="0">
                <a:cs typeface="Calibri" pitchFamily="34" charset="0"/>
              </a:rPr>
              <a:t>There are NO statistical techniques for measuring random sampling error in a non-probability sample.</a:t>
            </a:r>
            <a:endParaRPr lang="en-US" sz="3200" dirty="0"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95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6388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 smtClean="0">
                <a:cs typeface="Calibri" pitchFamily="34" charset="0"/>
              </a:rPr>
              <a:t>A</a:t>
            </a:r>
            <a:r>
              <a:rPr lang="en-US" sz="3200" dirty="0" smtClean="0">
                <a:cs typeface="Calibri" pitchFamily="34" charset="0"/>
              </a:rPr>
              <a:t>. Convenience Sampling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3200" dirty="0" smtClean="0">
              <a:cs typeface="Calibri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 smtClean="0">
                <a:cs typeface="Calibri" pitchFamily="34" charset="0"/>
              </a:rPr>
              <a:t>B. Quota Sampling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3200" dirty="0" smtClean="0">
              <a:cs typeface="Calibri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 smtClean="0">
                <a:cs typeface="Calibri" pitchFamily="34" charset="0"/>
              </a:rPr>
              <a:t>C. Judgmental Sampling (Purposive Sampling)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3200" dirty="0" smtClean="0">
              <a:cs typeface="Calibri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3200" dirty="0" smtClean="0">
                <a:cs typeface="Calibri" pitchFamily="34" charset="0"/>
              </a:rPr>
              <a:t>D. Snowball sampling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3200" dirty="0" smtClean="0">
              <a:cs typeface="Calibri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3200" dirty="0" smtClean="0">
                <a:cs typeface="Calibri" pitchFamily="34" charset="0"/>
              </a:rPr>
              <a:t>E. Self-selection sampling</a:t>
            </a:r>
          </a:p>
          <a:p>
            <a:pPr>
              <a:buFont typeface="Wingdings" pitchFamily="2" charset="2"/>
              <a:buChar char="v"/>
            </a:pPr>
            <a:endParaRPr lang="en-GB" sz="3200" dirty="0" smtClean="0">
              <a:cs typeface="Calibri" pitchFamily="34" charset="0"/>
            </a:endParaRPr>
          </a:p>
          <a:p>
            <a:endParaRPr lang="en-US" sz="3200" dirty="0" smtClean="0"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/>
            </a:r>
            <a:br>
              <a:rPr lang="en-US" sz="4000" b="1" dirty="0" smtClean="0">
                <a:solidFill>
                  <a:srgbClr val="FF0000"/>
                </a:solidFill>
                <a:latin typeface="Britannic Bold" panose="020B0903060703020204" pitchFamily="34" charset="0"/>
              </a:rPr>
            </a:br>
            <a:r>
              <a:rPr lang="en-US" sz="4000" b="1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NONPROBABILITY </a:t>
            </a:r>
            <a:r>
              <a:rPr lang="en-US" sz="4000" b="1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SAMPL</a:t>
            </a:r>
            <a:r>
              <a:rPr lang="mt-MT" sz="4000" b="1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ING</a:t>
            </a:r>
            <a:r>
              <a:rPr lang="en-US" sz="4000" b="1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88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wati\Desktop\population sampl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2590800"/>
            <a:ext cx="3733800" cy="3124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7620000" cy="822960"/>
          </a:xfrm>
        </p:spPr>
        <p:txBody>
          <a:bodyPr>
            <a:noAutofit/>
          </a:bodyPr>
          <a:lstStyle/>
          <a:p>
            <a:r>
              <a:rPr lang="mt-MT" sz="40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INTRODUCTION</a:t>
            </a:r>
            <a:endParaRPr lang="en-US" sz="4000" dirty="0">
              <a:solidFill>
                <a:srgbClr val="FF0000"/>
              </a:solidFill>
              <a:latin typeface="Britannic Bold" panose="020B09030607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28416"/>
            <a:ext cx="7848600" cy="5248584"/>
          </a:xfrm>
        </p:spPr>
        <p:txBody>
          <a:bodyPr>
            <a:normAutofit/>
          </a:bodyPr>
          <a:lstStyle/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73000"/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Sampling is the process of selecting observations (a sample) to provide an adequate description and inferences of the population.</a:t>
            </a:r>
          </a:p>
          <a:p>
            <a:pPr marL="457200" lvl="1" indent="-457200">
              <a:spcBef>
                <a:spcPts val="600"/>
              </a:spcBef>
              <a:buClr>
                <a:schemeClr val="tx2"/>
              </a:buClr>
              <a:buSzPct val="73000"/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</a:rPr>
              <a:t>Sample</a:t>
            </a:r>
          </a:p>
          <a:p>
            <a:pPr marL="580644" lvl="2" indent="-342900">
              <a:spcBef>
                <a:spcPts val="600"/>
              </a:spcBef>
              <a:buClr>
                <a:schemeClr val="tx2"/>
              </a:buClr>
              <a:buSzPct val="73000"/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It is a unit that is selected from                  population</a:t>
            </a:r>
          </a:p>
          <a:p>
            <a:pPr marL="580644" lvl="2" indent="-342900">
              <a:spcBef>
                <a:spcPts val="600"/>
              </a:spcBef>
              <a:buClr>
                <a:schemeClr val="tx2"/>
              </a:buClr>
              <a:buSzPct val="73000"/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Represents the whole population</a:t>
            </a:r>
          </a:p>
          <a:p>
            <a:pPr marL="580644" lvl="2" indent="-342900">
              <a:spcBef>
                <a:spcPts val="600"/>
              </a:spcBef>
              <a:buClr>
                <a:schemeClr val="tx2"/>
              </a:buClr>
              <a:buSzPct val="73000"/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</a:rPr>
              <a:t>Purpose to draw the inference</a:t>
            </a:r>
          </a:p>
          <a:p>
            <a:pPr marL="457200" lvl="1" indent="-457200">
              <a:spcBef>
                <a:spcPts val="600"/>
              </a:spcBef>
              <a:buClr>
                <a:schemeClr val="tx2"/>
              </a:buClr>
              <a:buSzPct val="73000"/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</a:rPr>
              <a:t>Why Sample???</a:t>
            </a:r>
          </a:p>
          <a:p>
            <a:pPr marL="457200" lvl="1" indent="-457200">
              <a:spcBef>
                <a:spcPts val="600"/>
              </a:spcBef>
              <a:buClr>
                <a:schemeClr val="tx2"/>
              </a:buClr>
              <a:buSzPct val="73000"/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</a:rPr>
              <a:t>Sampling Frame</a:t>
            </a:r>
          </a:p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73000"/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	Listing of population from which a sample is </a:t>
            </a:r>
            <a:r>
              <a:rPr lang="en-US" sz="2400" dirty="0" smtClean="0">
                <a:solidFill>
                  <a:schemeClr val="tx1"/>
                </a:solidFill>
              </a:rPr>
              <a:t>chosen</a:t>
            </a:r>
            <a:r>
              <a:rPr lang="mt-MT" sz="2400" dirty="0" smtClean="0">
                <a:solidFill>
                  <a:schemeClr val="tx1"/>
                </a:solidFill>
              </a:rPr>
              <a:t>.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endParaRPr lang="en-US" sz="2800" dirty="0" smtClean="0">
              <a:solidFill>
                <a:schemeClr val="tx1"/>
              </a:solidFill>
              <a:latin typeface="Calibri" pitchFamily="34" charset="0"/>
            </a:endParaRPr>
          </a:p>
          <a:p>
            <a:endParaRPr lang="en-US" dirty="0"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2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cs typeface="Calibri" pitchFamily="34" charset="0"/>
              </a:rPr>
              <a:t>Convenience </a:t>
            </a:r>
            <a:r>
              <a:rPr lang="en-US" sz="2800" dirty="0" smtClean="0">
                <a:cs typeface="Calibri" pitchFamily="34" charset="0"/>
              </a:rPr>
              <a:t>sampling involves choosing respondents at the convenience of the researcher.</a:t>
            </a:r>
          </a:p>
          <a:p>
            <a:endParaRPr lang="en-US" sz="2800" dirty="0" smtClean="0">
              <a:cs typeface="Calibri" pitchFamily="34" charset="0"/>
            </a:endParaRPr>
          </a:p>
          <a:p>
            <a:pPr marL="566928" indent="-457200">
              <a:buNone/>
            </a:pPr>
            <a:r>
              <a:rPr lang="en-US" sz="2800" b="1" dirty="0" smtClean="0">
                <a:cs typeface="Calibri" pitchFamily="34" charset="0"/>
              </a:rPr>
              <a:t>Advantages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cs typeface="Calibri" pitchFamily="34" charset="0"/>
              </a:rPr>
              <a:t>Very low cost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cs typeface="Calibri" pitchFamily="34" charset="0"/>
              </a:rPr>
              <a:t>Extensively used/understood</a:t>
            </a:r>
          </a:p>
          <a:p>
            <a:endParaRPr lang="en-US" sz="2800" dirty="0" smtClean="0">
              <a:cs typeface="Calibri" pitchFamily="34" charset="0"/>
            </a:endParaRPr>
          </a:p>
          <a:p>
            <a:pPr>
              <a:buNone/>
            </a:pPr>
            <a:r>
              <a:rPr lang="en-US" sz="2800" b="1" dirty="0" smtClean="0">
                <a:cs typeface="Calibri" pitchFamily="34" charset="0"/>
              </a:rPr>
              <a:t>Disadvantages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cs typeface="Calibri" pitchFamily="34" charset="0"/>
              </a:rPr>
              <a:t>Variability </a:t>
            </a:r>
            <a:r>
              <a:rPr lang="en-US" sz="2800" dirty="0" smtClean="0">
                <a:cs typeface="Calibri" pitchFamily="34" charset="0"/>
              </a:rPr>
              <a:t>and bias cannot be measured or controlled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cs typeface="Calibri" pitchFamily="34" charset="0"/>
              </a:rPr>
              <a:t>Projecting data beyond sample not justified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cs typeface="Calibri" pitchFamily="34" charset="0"/>
              </a:rPr>
              <a:t>Restriction </a:t>
            </a:r>
            <a:r>
              <a:rPr lang="en-US" sz="2800" dirty="0" smtClean="0">
                <a:cs typeface="Calibri" pitchFamily="34" charset="0"/>
              </a:rPr>
              <a:t>of Generalization</a:t>
            </a:r>
            <a:r>
              <a:rPr lang="en-US" sz="2800" dirty="0">
                <a:cs typeface="Calibri" pitchFamily="34" charset="0"/>
              </a:rPr>
              <a:t>.</a:t>
            </a:r>
            <a:endParaRPr lang="en-IN" sz="2800" dirty="0" smtClean="0"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A. CONVENIENCE </a:t>
            </a:r>
            <a:r>
              <a:rPr lang="en-US" sz="4000" b="1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SAMPLING</a:t>
            </a:r>
            <a:endParaRPr lang="en-US" sz="4000" dirty="0">
              <a:solidFill>
                <a:srgbClr val="FF0000"/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60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61722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cs typeface="Calibri" pitchFamily="34" charset="0"/>
              </a:rPr>
              <a:t>The population is first segmented into mutually exclusive sub-groups, just as in stratified sampling.</a:t>
            </a:r>
          </a:p>
          <a:p>
            <a:endParaRPr lang="en-US" sz="2800" dirty="0" smtClean="0">
              <a:cs typeface="Calibri" pitchFamily="34" charset="0"/>
            </a:endParaRPr>
          </a:p>
          <a:p>
            <a:pPr>
              <a:buNone/>
            </a:pPr>
            <a:r>
              <a:rPr lang="en-US" sz="2800" b="1" dirty="0" smtClean="0">
                <a:cs typeface="Calibri" pitchFamily="34" charset="0"/>
              </a:rPr>
              <a:t>Advantages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cs typeface="Calibri" pitchFamily="34" charset="0"/>
              </a:rPr>
              <a:t>Used when research budget is limited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cs typeface="Calibri" pitchFamily="34" charset="0"/>
              </a:rPr>
              <a:t>Very extensively used/understood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cs typeface="Calibri" pitchFamily="34" charset="0"/>
              </a:rPr>
              <a:t>No need for list of population elements</a:t>
            </a:r>
          </a:p>
          <a:p>
            <a:endParaRPr lang="en-US" sz="2800" dirty="0" smtClean="0">
              <a:cs typeface="Calibri" pitchFamily="34" charset="0"/>
            </a:endParaRPr>
          </a:p>
          <a:p>
            <a:pPr>
              <a:buNone/>
            </a:pPr>
            <a:r>
              <a:rPr lang="en-US" sz="2800" b="1" dirty="0" smtClean="0">
                <a:cs typeface="Calibri" pitchFamily="34" charset="0"/>
              </a:rPr>
              <a:t>Disadvantages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cs typeface="Calibri" pitchFamily="34" charset="0"/>
              </a:rPr>
              <a:t>Variability and bias cannot be measured/controlled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cs typeface="Calibri" pitchFamily="34" charset="0"/>
              </a:rPr>
              <a:t>Time Consuming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cs typeface="Calibri" pitchFamily="34" charset="0"/>
              </a:rPr>
              <a:t>Projecting data beyond sample not justified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B. QUOTA SAMPLING</a:t>
            </a:r>
            <a:endParaRPr lang="en-US" sz="4000" dirty="0">
              <a:solidFill>
                <a:srgbClr val="FF0000"/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64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382000" cy="5638800"/>
          </a:xfrm>
        </p:spPr>
        <p:txBody>
          <a:bodyPr>
            <a:noAutofit/>
          </a:bodyPr>
          <a:lstStyle/>
          <a:p>
            <a:pPr algn="just">
              <a:buNone/>
            </a:pPr>
            <a:endParaRPr lang="en-US" sz="2800" dirty="0" smtClean="0">
              <a:cs typeface="Calibri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800" dirty="0" smtClean="0">
                <a:cs typeface="Calibri" pitchFamily="34" charset="0"/>
              </a:rPr>
              <a:t>Researcher employs his or her own "expert” judgment about.</a:t>
            </a:r>
          </a:p>
          <a:p>
            <a:pPr algn="just"/>
            <a:endParaRPr lang="en-US" sz="2800" dirty="0" smtClean="0">
              <a:cs typeface="Calibri" pitchFamily="34" charset="0"/>
            </a:endParaRPr>
          </a:p>
          <a:p>
            <a:pPr algn="just">
              <a:buNone/>
            </a:pPr>
            <a:r>
              <a:rPr lang="en-US" sz="2800" b="1" dirty="0" smtClean="0">
                <a:cs typeface="Calibri" pitchFamily="34" charset="0"/>
              </a:rPr>
              <a:t>Advantages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IN" sz="2800" dirty="0" smtClean="0">
                <a:cs typeface="Calibri" pitchFamily="34" charset="0"/>
              </a:rPr>
              <a:t>There is a assurance of Quality response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IN" sz="2800" dirty="0" smtClean="0">
                <a:cs typeface="Calibri" pitchFamily="34" charset="0"/>
              </a:rPr>
              <a:t>Meet the specific objective</a:t>
            </a:r>
            <a:r>
              <a:rPr lang="en-US" sz="2800" dirty="0" smtClean="0">
                <a:cs typeface="Calibri" pitchFamily="34" charset="0"/>
              </a:rPr>
              <a:t>.</a:t>
            </a:r>
          </a:p>
          <a:p>
            <a:pPr algn="just"/>
            <a:endParaRPr lang="en-US" sz="2800" dirty="0" smtClean="0">
              <a:cs typeface="Calibri" pitchFamily="34" charset="0"/>
            </a:endParaRPr>
          </a:p>
          <a:p>
            <a:pPr algn="just">
              <a:buNone/>
            </a:pPr>
            <a:r>
              <a:rPr lang="en-US" sz="2800" b="1" dirty="0" smtClean="0">
                <a:cs typeface="Calibri" pitchFamily="34" charset="0"/>
              </a:rPr>
              <a:t>Disadvantages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800" dirty="0" smtClean="0">
                <a:cs typeface="Calibri" pitchFamily="34" charset="0"/>
              </a:rPr>
              <a:t>Bias selection of sample may occur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800" dirty="0" smtClean="0">
                <a:cs typeface="Calibri" pitchFamily="34" charset="0"/>
              </a:rPr>
              <a:t>Time consuming process.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6858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</a:br>
            <a:r>
              <a:rPr lang="en-US" sz="4000" b="1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C. JUDGEMENTAL SAMPLING </a:t>
            </a:r>
            <a:endParaRPr lang="en-US" sz="4000" dirty="0">
              <a:solidFill>
                <a:srgbClr val="FF0000"/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9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772400" cy="54102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zh-TW" sz="2800" dirty="0" smtClean="0">
                <a:cs typeface="Calibri" pitchFamily="34" charset="0"/>
              </a:rPr>
              <a:t>The research starts with a key person and introduce the next one to become a chain</a:t>
            </a:r>
          </a:p>
          <a:p>
            <a:endParaRPr lang="en-US" sz="2800" dirty="0" smtClean="0">
              <a:cs typeface="Calibri" pitchFamily="34" charset="0"/>
            </a:endParaRPr>
          </a:p>
          <a:p>
            <a:pPr>
              <a:buNone/>
            </a:pPr>
            <a:r>
              <a:rPr lang="en-US" sz="2800" b="1" dirty="0" smtClean="0">
                <a:cs typeface="Calibri" pitchFamily="34" charset="0"/>
              </a:rPr>
              <a:t>Advantages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cs typeface="Calibri" pitchFamily="34" charset="0"/>
              </a:rPr>
              <a:t>Low cost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cs typeface="Calibri" pitchFamily="34" charset="0"/>
              </a:rPr>
              <a:t>Useful in specific circumstances &amp; for locating rare populations</a:t>
            </a:r>
          </a:p>
          <a:p>
            <a:endParaRPr lang="en-US" sz="2800" dirty="0" smtClean="0">
              <a:cs typeface="Calibri" pitchFamily="34" charset="0"/>
            </a:endParaRPr>
          </a:p>
          <a:p>
            <a:pPr>
              <a:buNone/>
            </a:pPr>
            <a:r>
              <a:rPr lang="en-US" sz="2800" b="1" dirty="0" smtClean="0">
                <a:cs typeface="Calibri" pitchFamily="34" charset="0"/>
              </a:rPr>
              <a:t>Disadvantages</a:t>
            </a:r>
            <a:endParaRPr lang="en-US" sz="2800" dirty="0" smtClean="0">
              <a:cs typeface="Calibri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cs typeface="Calibri" pitchFamily="34" charset="0"/>
              </a:rPr>
              <a:t>Not independent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cs typeface="Calibri" pitchFamily="34" charset="0"/>
              </a:rPr>
              <a:t>Projecting data beyond sample not justified </a:t>
            </a:r>
          </a:p>
          <a:p>
            <a:endParaRPr lang="en-US" sz="2800" dirty="0"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D. SNOWBALL SAMPLING</a:t>
            </a:r>
          </a:p>
        </p:txBody>
      </p:sp>
    </p:spTree>
    <p:extLst>
      <p:ext uri="{BB962C8B-B14F-4D97-AF65-F5344CB8AC3E}">
        <p14:creationId xmlns:p14="http://schemas.microsoft.com/office/powerpoint/2010/main" val="131660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8674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cs typeface="Calibri" pitchFamily="34" charset="0"/>
              </a:rPr>
              <a:t>It occurs when you allow each case usually individuals, to identify their desire to take part in the research.</a:t>
            </a:r>
          </a:p>
          <a:p>
            <a:endParaRPr lang="en-US" sz="2800" b="1" dirty="0" smtClean="0">
              <a:cs typeface="Calibri" pitchFamily="34" charset="0"/>
            </a:endParaRPr>
          </a:p>
          <a:p>
            <a:pPr>
              <a:buNone/>
            </a:pPr>
            <a:r>
              <a:rPr lang="en-US" sz="2800" b="1" dirty="0" smtClean="0">
                <a:cs typeface="Calibri" pitchFamily="34" charset="0"/>
              </a:rPr>
              <a:t>Advantages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cs typeface="Calibri" pitchFamily="34" charset="0"/>
              </a:rPr>
              <a:t>More accurate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cs typeface="Calibri" pitchFamily="34" charset="0"/>
              </a:rPr>
              <a:t>Useful in specific circumstances to serve the purpose.</a:t>
            </a:r>
          </a:p>
          <a:p>
            <a:endParaRPr lang="en-US" sz="2800" dirty="0" smtClean="0">
              <a:cs typeface="Calibri" pitchFamily="34" charset="0"/>
            </a:endParaRPr>
          </a:p>
          <a:p>
            <a:pPr>
              <a:buNone/>
            </a:pPr>
            <a:r>
              <a:rPr lang="en-US" sz="2800" b="1" dirty="0" smtClean="0">
                <a:cs typeface="Calibri" pitchFamily="34" charset="0"/>
              </a:rPr>
              <a:t>Disadvantages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cs typeface="Calibri" pitchFamily="34" charset="0"/>
              </a:rPr>
              <a:t>More costly due to Advertizing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cs typeface="Calibri" pitchFamily="34" charset="0"/>
              </a:rPr>
              <a:t>Mass are left</a:t>
            </a:r>
            <a:endParaRPr lang="en-IN" sz="2800" dirty="0" smtClean="0">
              <a:cs typeface="Calibri" pitchFamily="34" charset="0"/>
            </a:endParaRPr>
          </a:p>
          <a:p>
            <a:endParaRPr lang="en-US" sz="2800" dirty="0"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96200" cy="609600"/>
          </a:xfrm>
        </p:spPr>
        <p:txBody>
          <a:bodyPr>
            <a:noAutofit/>
          </a:bodyPr>
          <a:lstStyle/>
          <a:p>
            <a:pPr algn="ctr"/>
            <a:r>
              <a:rPr lang="en-GB" sz="4000" b="1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E. SELF-SELECTION SAMPLING</a:t>
            </a:r>
            <a:endParaRPr lang="en-US" sz="4000" b="1" dirty="0">
              <a:solidFill>
                <a:srgbClr val="FF0000"/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56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77200" cy="4846320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IN" sz="2800" dirty="0" smtClean="0">
                <a:cs typeface="Calibri" pitchFamily="34" charset="0"/>
              </a:rPr>
              <a:t>The errors which arise due to the use of sampling surveys are known as the sampling errors.</a:t>
            </a:r>
          </a:p>
          <a:p>
            <a:pPr algn="just"/>
            <a:endParaRPr lang="en-IN" sz="2800" dirty="0" smtClean="0">
              <a:cs typeface="Calibri" pitchFamily="34" charset="0"/>
            </a:endParaRPr>
          </a:p>
          <a:p>
            <a:pPr algn="just">
              <a:buNone/>
            </a:pPr>
            <a:r>
              <a:rPr lang="en-IN" sz="2800" dirty="0" smtClean="0">
                <a:cs typeface="Calibri" pitchFamily="34" charset="0"/>
              </a:rPr>
              <a:t>Two types of sampling errors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IN" sz="2800" b="1" dirty="0" smtClean="0">
                <a:cs typeface="Calibri" pitchFamily="34" charset="0"/>
              </a:rPr>
              <a:t>Biased </a:t>
            </a:r>
            <a:r>
              <a:rPr lang="en-IN" sz="2800" b="1" dirty="0" smtClean="0">
                <a:cs typeface="Calibri" pitchFamily="34" charset="0"/>
              </a:rPr>
              <a:t>Errors</a:t>
            </a:r>
            <a:r>
              <a:rPr lang="mt-MT" sz="2800" b="1" dirty="0" smtClean="0">
                <a:cs typeface="Calibri" pitchFamily="34" charset="0"/>
              </a:rPr>
              <a:t> </a:t>
            </a:r>
            <a:r>
              <a:rPr lang="en-IN" sz="2800" b="1" dirty="0" smtClean="0">
                <a:cs typeface="Calibri" pitchFamily="34" charset="0"/>
              </a:rPr>
              <a:t>- </a:t>
            </a:r>
            <a:r>
              <a:rPr lang="en-IN" sz="2800" dirty="0" smtClean="0">
                <a:cs typeface="Calibri" pitchFamily="34" charset="0"/>
              </a:rPr>
              <a:t>Due to selection of sampling techniques; size of the sample.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IN" sz="2800" b="1" dirty="0" smtClean="0">
                <a:cs typeface="Calibri" pitchFamily="34" charset="0"/>
              </a:rPr>
              <a:t>Unbiased Errors / Random sampling </a:t>
            </a:r>
            <a:r>
              <a:rPr lang="en-IN" sz="2800" b="1" dirty="0" smtClean="0">
                <a:cs typeface="Calibri" pitchFamily="34" charset="0"/>
              </a:rPr>
              <a:t>errors</a:t>
            </a:r>
            <a:r>
              <a:rPr lang="mt-MT" sz="2800" b="1" dirty="0" smtClean="0">
                <a:cs typeface="Calibri" pitchFamily="34" charset="0"/>
              </a:rPr>
              <a:t> </a:t>
            </a:r>
            <a:r>
              <a:rPr lang="en-IN" sz="2800" b="1" dirty="0" smtClean="0">
                <a:cs typeface="Calibri" pitchFamily="34" charset="0"/>
              </a:rPr>
              <a:t>-</a:t>
            </a:r>
            <a:r>
              <a:rPr lang="en-IN" sz="2800" dirty="0" smtClean="0">
                <a:cs typeface="Calibri" pitchFamily="34" charset="0"/>
              </a:rPr>
              <a:t>Differences between the members of the  population included or not included.</a:t>
            </a:r>
          </a:p>
          <a:p>
            <a:pPr marL="341313" indent="-341313" algn="just">
              <a:lnSpc>
                <a:spcPct val="80000"/>
              </a:lnSpc>
              <a:spcBef>
                <a:spcPts val="700"/>
              </a:spcBef>
              <a:buClr>
                <a:srgbClr val="9999FF"/>
              </a:buClr>
              <a:buSzPct val="114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IN" sz="2800" dirty="0" smtClean="0">
              <a:cs typeface="Calibri" pitchFamily="34" charset="0"/>
            </a:endParaRPr>
          </a:p>
          <a:p>
            <a:pPr algn="just"/>
            <a:endParaRPr lang="en-US" sz="2800" dirty="0"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6858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SAMPLING ERRORS</a:t>
            </a:r>
            <a:endParaRPr lang="en-US" sz="4000" b="1" dirty="0">
              <a:solidFill>
                <a:srgbClr val="FF0000"/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98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610600" cy="45720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sz="3200" dirty="0" smtClean="0">
                <a:cs typeface="Calibri" pitchFamily="34" charset="0"/>
              </a:rPr>
              <a:t>Specific problem selection.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3200" dirty="0" smtClean="0">
                <a:cs typeface="Calibri" pitchFamily="34" charset="0"/>
              </a:rPr>
              <a:t>Systematic documentation of related research.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3200" dirty="0" smtClean="0">
                <a:cs typeface="Calibri" pitchFamily="34" charset="0"/>
              </a:rPr>
              <a:t>Effective enumeration.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3200" dirty="0" smtClean="0">
                <a:cs typeface="Calibri" pitchFamily="34" charset="0"/>
              </a:rPr>
              <a:t>Effective pre testing.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3200" dirty="0" smtClean="0">
                <a:cs typeface="Calibri" pitchFamily="34" charset="0"/>
              </a:rPr>
              <a:t>Controlling methodological bias.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3200" dirty="0" smtClean="0">
                <a:cs typeface="Calibri" pitchFamily="34" charset="0"/>
              </a:rPr>
              <a:t>Selection of appropriate sampling techniques.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3200" dirty="0"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391400" cy="1389888"/>
          </a:xfrm>
        </p:spPr>
        <p:txBody>
          <a:bodyPr>
            <a:noAutofit/>
          </a:bodyPr>
          <a:lstStyle/>
          <a:p>
            <a:pPr algn="ctr"/>
            <a:r>
              <a:rPr lang="en-IN" sz="4000" b="1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METHODS OF REDUCING SAMPLING ERRORS</a:t>
            </a:r>
            <a:endParaRPr lang="en-US" sz="4000" b="1" dirty="0">
              <a:solidFill>
                <a:srgbClr val="FF0000"/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06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077200" cy="53340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IN" sz="2800" dirty="0" smtClean="0">
                <a:cs typeface="Calibri" pitchFamily="34" charset="0"/>
              </a:rPr>
              <a:t>Non-sampling errors  refers to biases and mistakes in selection of sample.</a:t>
            </a:r>
          </a:p>
          <a:p>
            <a:pPr marL="341313" indent="-341313">
              <a:lnSpc>
                <a:spcPct val="90000"/>
              </a:lnSpc>
              <a:spcBef>
                <a:spcPts val="6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IN" sz="2800" dirty="0" smtClean="0">
              <a:cs typeface="Calibri" pitchFamily="34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IN" sz="2800" b="1" dirty="0" smtClean="0">
                <a:cs typeface="Calibri" pitchFamily="34" charset="0"/>
              </a:rPr>
              <a:t>CAUSES FOR NON-SAMPLING ERRORS</a:t>
            </a:r>
          </a:p>
          <a:p>
            <a:pPr marL="825945" lvl="2" indent="-341313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Ø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IN" sz="2800" dirty="0" smtClean="0">
                <a:cs typeface="Calibri" pitchFamily="34" charset="0"/>
              </a:rPr>
              <a:t>Sampling operations</a:t>
            </a:r>
          </a:p>
          <a:p>
            <a:pPr marL="825945" lvl="2" indent="-341313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Ø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IN" sz="2800" dirty="0" smtClean="0">
                <a:cs typeface="Calibri" pitchFamily="34" charset="0"/>
              </a:rPr>
              <a:t>Inadequate of response</a:t>
            </a:r>
          </a:p>
          <a:p>
            <a:pPr marL="825945" lvl="2" indent="-341313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Ø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IN" sz="2800" dirty="0" smtClean="0">
                <a:cs typeface="Calibri" pitchFamily="34" charset="0"/>
              </a:rPr>
              <a:t>Misunderstanding the concept</a:t>
            </a:r>
          </a:p>
          <a:p>
            <a:pPr marL="825945" lvl="2" indent="-341313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Ø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IN" sz="2800" dirty="0" smtClean="0">
                <a:cs typeface="Calibri" pitchFamily="34" charset="0"/>
              </a:rPr>
              <a:t>Lack of knowledge</a:t>
            </a:r>
          </a:p>
          <a:p>
            <a:pPr marL="825945" lvl="2" indent="-341313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Ø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IN" sz="2800" dirty="0" smtClean="0">
                <a:cs typeface="Calibri" pitchFamily="34" charset="0"/>
              </a:rPr>
              <a:t>Concealment of the truth.</a:t>
            </a:r>
          </a:p>
          <a:p>
            <a:pPr marL="825945" lvl="2" indent="-341313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Ø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IN" sz="2800" dirty="0" smtClean="0">
                <a:cs typeface="Calibri" pitchFamily="34" charset="0"/>
              </a:rPr>
              <a:t>Loaded questions</a:t>
            </a:r>
          </a:p>
          <a:p>
            <a:pPr marL="825945" lvl="2" indent="-341313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Ø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IN" sz="2800" dirty="0" smtClean="0">
                <a:cs typeface="Calibri" pitchFamily="34" charset="0"/>
              </a:rPr>
              <a:t>Processing errors</a:t>
            </a:r>
          </a:p>
          <a:p>
            <a:pPr marL="825945" lvl="2" indent="-341313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Ø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IN" sz="2800" dirty="0" smtClean="0">
                <a:cs typeface="Calibri" pitchFamily="34" charset="0"/>
              </a:rPr>
              <a:t>Sample size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620000" cy="609600"/>
          </a:xfrm>
        </p:spPr>
        <p:txBody>
          <a:bodyPr>
            <a:normAutofit/>
          </a:bodyPr>
          <a:lstStyle/>
          <a:p>
            <a:pPr algn="ctr"/>
            <a:r>
              <a:rPr lang="en-IN" sz="4000" b="1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NON-SAMPLING ERRORS</a:t>
            </a:r>
            <a:endParaRPr lang="en-US" sz="4000" b="1" dirty="0">
              <a:solidFill>
                <a:srgbClr val="FF0000"/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79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15400" cy="82296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SAMPLING</a:t>
            </a:r>
            <a:endParaRPr lang="en-US" sz="4000" dirty="0">
              <a:solidFill>
                <a:srgbClr val="FF0000"/>
              </a:solidFill>
              <a:latin typeface="Britannic Bold" panose="020B09030607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4715184"/>
          </a:xfrm>
        </p:spPr>
        <p:txBody>
          <a:bodyPr>
            <a:normAutofit/>
          </a:bodyPr>
          <a:lstStyle/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endParaRPr lang="en-US" sz="2800" dirty="0" smtClean="0">
              <a:solidFill>
                <a:schemeClr val="tx1"/>
              </a:solidFill>
              <a:latin typeface="Calibri" pitchFamily="34" charset="0"/>
            </a:endParaRPr>
          </a:p>
          <a:p>
            <a:endParaRPr lang="en-US" dirty="0">
              <a:latin typeface="Bell MT" pitchFamily="18" charset="0"/>
            </a:endParaRPr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685800" y="1447800"/>
            <a:ext cx="7772400" cy="4800600"/>
            <a:chOff x="235284" y="1342868"/>
            <a:chExt cx="7858819" cy="3305332"/>
          </a:xfrm>
        </p:grpSpPr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2221161" y="1762201"/>
              <a:ext cx="2046567" cy="31655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90488" tIns="44450" rIns="90488" bIns="44450">
              <a:spAutoFit/>
            </a:bodyPr>
            <a:lstStyle/>
            <a:p>
              <a:pPr algn="ctr">
                <a:defRPr/>
              </a:pPr>
              <a:r>
                <a:rPr lang="en-US" sz="2400" b="1" dirty="0">
                  <a:solidFill>
                    <a:prstClr val="black"/>
                  </a:solidFill>
                  <a:latin typeface="Cambria" pitchFamily="18" charset="0"/>
                </a:rPr>
                <a:t>Population </a:t>
              </a:r>
            </a:p>
          </p:txBody>
        </p:sp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6933911" y="3124006"/>
              <a:ext cx="1086798" cy="27441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000" b="1" dirty="0">
                  <a:solidFill>
                    <a:prstClr val="black"/>
                  </a:solidFill>
                  <a:latin typeface="Cambria" pitchFamily="18" charset="0"/>
                </a:rPr>
                <a:t>Sample</a:t>
              </a:r>
            </a:p>
          </p:txBody>
        </p:sp>
        <p:sp>
          <p:nvSpPr>
            <p:cNvPr id="7" name="Oval 14"/>
            <p:cNvSpPr>
              <a:spLocks noChangeArrowheads="1"/>
            </p:cNvSpPr>
            <p:nvPr/>
          </p:nvSpPr>
          <p:spPr bwMode="auto">
            <a:xfrm>
              <a:off x="1600200" y="2286000"/>
              <a:ext cx="2438400" cy="2362200"/>
            </a:xfrm>
            <a:prstGeom prst="ellipse">
              <a:avLst/>
            </a:prstGeom>
            <a:solidFill>
              <a:schemeClr val="accent1">
                <a:alpha val="54901"/>
              </a:schemeClr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Rectangle 15"/>
            <p:cNvSpPr>
              <a:spLocks noChangeArrowheads="1"/>
            </p:cNvSpPr>
            <p:nvPr/>
          </p:nvSpPr>
          <p:spPr bwMode="auto">
            <a:xfrm>
              <a:off x="1973179" y="2895600"/>
              <a:ext cx="1598862" cy="1143000"/>
            </a:xfrm>
            <a:prstGeom prst="rect">
              <a:avLst/>
            </a:prstGeom>
            <a:solidFill>
              <a:srgbClr val="00B0F0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Text Box 16"/>
            <p:cNvSpPr txBox="1">
              <a:spLocks noChangeArrowheads="1"/>
            </p:cNvSpPr>
            <p:nvPr/>
          </p:nvSpPr>
          <p:spPr bwMode="auto">
            <a:xfrm>
              <a:off x="2112211" y="3200400"/>
              <a:ext cx="1320800" cy="445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prstClr val="black"/>
                  </a:solidFill>
                  <a:latin typeface="Cambria" pitchFamily="18" charset="0"/>
                </a:rPr>
                <a:t>Sampling Frame</a:t>
              </a:r>
            </a:p>
          </p:txBody>
        </p:sp>
        <p:sp>
          <p:nvSpPr>
            <p:cNvPr id="10" name="Oval 17"/>
            <p:cNvSpPr>
              <a:spLocks noChangeArrowheads="1"/>
            </p:cNvSpPr>
            <p:nvPr/>
          </p:nvSpPr>
          <p:spPr bwMode="auto">
            <a:xfrm>
              <a:off x="6248400" y="3048000"/>
              <a:ext cx="685800" cy="685800"/>
            </a:xfrm>
            <a:prstGeom prst="ellipse">
              <a:avLst/>
            </a:prstGeom>
            <a:solidFill>
              <a:srgbClr val="008000">
                <a:alpha val="74901"/>
              </a:srgbClr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Line 18"/>
            <p:cNvSpPr>
              <a:spLocks noChangeShapeType="1"/>
            </p:cNvSpPr>
            <p:nvPr/>
          </p:nvSpPr>
          <p:spPr bwMode="auto">
            <a:xfrm>
              <a:off x="4038600" y="3429000"/>
              <a:ext cx="2209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Text Box 19"/>
            <p:cNvSpPr txBox="1">
              <a:spLocks noChangeArrowheads="1"/>
            </p:cNvSpPr>
            <p:nvPr/>
          </p:nvSpPr>
          <p:spPr bwMode="auto">
            <a:xfrm>
              <a:off x="4197157" y="2863978"/>
              <a:ext cx="2016927" cy="44501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b="1" dirty="0" smtClean="0">
                  <a:solidFill>
                    <a:prstClr val="black"/>
                  </a:solidFill>
                  <a:latin typeface="Cambria" pitchFamily="18" charset="0"/>
                </a:rPr>
                <a:t>Sampling Process</a:t>
              </a:r>
              <a:endParaRPr lang="en-US" b="1" dirty="0">
                <a:solidFill>
                  <a:prstClr val="black"/>
                </a:solidFill>
                <a:latin typeface="Cambria" pitchFamily="18" charset="0"/>
              </a:endParaRPr>
            </a:p>
          </p:txBody>
        </p:sp>
        <p:sp>
          <p:nvSpPr>
            <p:cNvPr id="13" name="Text Box 20"/>
            <p:cNvSpPr txBox="1">
              <a:spLocks noChangeArrowheads="1"/>
            </p:cNvSpPr>
            <p:nvPr/>
          </p:nvSpPr>
          <p:spPr bwMode="auto">
            <a:xfrm>
              <a:off x="374316" y="1605196"/>
              <a:ext cx="1288716" cy="572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 dirty="0">
                  <a:solidFill>
                    <a:prstClr val="black"/>
                  </a:solidFill>
                  <a:latin typeface="Cambria" pitchFamily="18" charset="0"/>
                </a:rPr>
                <a:t>What you want to talk about</a:t>
              </a:r>
            </a:p>
          </p:txBody>
        </p:sp>
        <p:sp>
          <p:nvSpPr>
            <p:cNvPr id="14" name="AutoShape 22"/>
            <p:cNvSpPr>
              <a:spLocks noChangeArrowheads="1"/>
            </p:cNvSpPr>
            <p:nvPr/>
          </p:nvSpPr>
          <p:spPr bwMode="auto">
            <a:xfrm flipH="1">
              <a:off x="235284" y="1342868"/>
              <a:ext cx="1598863" cy="1247931"/>
            </a:xfrm>
            <a:prstGeom prst="wedgeEllipseCallout">
              <a:avLst>
                <a:gd name="adj1" fmla="val -50417"/>
                <a:gd name="adj2" fmla="val 62796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AutoShape 23"/>
            <p:cNvSpPr>
              <a:spLocks noChangeArrowheads="1"/>
            </p:cNvSpPr>
            <p:nvPr/>
          </p:nvSpPr>
          <p:spPr bwMode="auto">
            <a:xfrm>
              <a:off x="6400393" y="1447800"/>
              <a:ext cx="1693710" cy="1371600"/>
            </a:xfrm>
            <a:prstGeom prst="wedgeEllipseCallout">
              <a:avLst>
                <a:gd name="adj1" fmla="val -43750"/>
                <a:gd name="adj2" fmla="val 64468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b="1">
                  <a:solidFill>
                    <a:prstClr val="black"/>
                  </a:solidFill>
                  <a:latin typeface="Cambria" pitchFamily="18" charset="0"/>
                </a:rPr>
                <a:t>What you actually observe in the data</a:t>
              </a:r>
            </a:p>
          </p:txBody>
        </p:sp>
        <p:cxnSp>
          <p:nvCxnSpPr>
            <p:cNvPr id="16" name="Straight Arrow Connector 21"/>
            <p:cNvCxnSpPr>
              <a:cxnSpLocks noChangeShapeType="1"/>
              <a:stCxn id="10" idx="3"/>
            </p:cNvCxnSpPr>
            <p:nvPr/>
          </p:nvCxnSpPr>
          <p:spPr bwMode="auto">
            <a:xfrm rot="5400000">
              <a:off x="4876801" y="2643187"/>
              <a:ext cx="481012" cy="2462213"/>
            </a:xfrm>
            <a:prstGeom prst="straightConnector1">
              <a:avLst/>
            </a:prstGeom>
            <a:noFill/>
            <a:ln w="28575" algn="ctr">
              <a:solidFill>
                <a:srgbClr val="A80404"/>
              </a:solidFill>
              <a:round/>
              <a:headEnd/>
              <a:tailEnd type="arrow" w="med" len="med"/>
            </a:ln>
          </p:spPr>
        </p:cxnSp>
        <p:sp>
          <p:nvSpPr>
            <p:cNvPr id="17" name="Text Box 19"/>
            <p:cNvSpPr txBox="1">
              <a:spLocks noChangeArrowheads="1"/>
            </p:cNvSpPr>
            <p:nvPr/>
          </p:nvSpPr>
          <p:spPr bwMode="auto">
            <a:xfrm>
              <a:off x="4892989" y="4018173"/>
              <a:ext cx="1371906" cy="27544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000" b="1" dirty="0">
                  <a:solidFill>
                    <a:prstClr val="black"/>
                  </a:solidFill>
                  <a:latin typeface="Cambria" pitchFamily="18" charset="0"/>
                </a:rPr>
                <a:t>Inference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101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>
            <a:hlinkClick r:id="" action="ppaction://ole?verb=0"/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3229395"/>
              </p:ext>
            </p:extLst>
          </p:nvPr>
        </p:nvGraphicFramePr>
        <p:xfrm>
          <a:off x="457200" y="1981200"/>
          <a:ext cx="7467600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Microsoft ClipArt Gallery" r:id="rId3" imgW="5300640" imgH="2977920" progId="">
                  <p:embed/>
                </p:oleObj>
              </mc:Choice>
              <mc:Fallback>
                <p:oleObj name="Microsoft ClipArt Gallery" r:id="rId3" imgW="5300640" imgH="297792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981200"/>
                        <a:ext cx="7467600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371600"/>
          </a:xfrm>
          <a:prstGeom prst="roundRect">
            <a:avLst>
              <a:gd name="adj" fmla="val 40130"/>
            </a:avLst>
          </a:prstGeom>
        </p:spPr>
        <p:txBody>
          <a:bodyPr vert="horz" lIns="45720" tIns="0" rIns="45720" bIns="0" anchor="b" anchorCtr="0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FF0000"/>
                </a:solidFill>
                <a:latin typeface="Britannic Bold" panose="020B0903060703020204" pitchFamily="34" charset="0"/>
              </a:rPr>
              <a:t>If the population is Homogeneous</a:t>
            </a:r>
            <a:endParaRPr lang="en-IN" sz="4000" b="1" cap="all" dirty="0" smtClean="0">
              <a:ln w="500">
                <a:solidFill>
                  <a:srgbClr val="B13F9A">
                    <a:shade val="20000"/>
                    <a:satMod val="120000"/>
                  </a:srgbClr>
                </a:solidFill>
              </a:ln>
              <a:solidFill>
                <a:srgbClr val="FF0000"/>
              </a:solidFill>
              <a:latin typeface="Britannic Bold" panose="020B0903060703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4800600"/>
            <a:ext cx="457200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just"/>
            <a:r>
              <a:rPr lang="en-GB" b="1" dirty="0">
                <a:solidFill>
                  <a:srgbClr val="000000"/>
                </a:solidFill>
                <a:latin typeface="Helvetica Neue"/>
              </a:rPr>
              <a:t>A homogeneous population is one where all individuals can be regarded as the same type.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9273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endParaRPr lang="en-US" sz="2800" dirty="0" smtClean="0">
              <a:solidFill>
                <a:schemeClr val="tx1"/>
              </a:solidFill>
              <a:latin typeface="Calibri" pitchFamily="34" charset="0"/>
            </a:endParaRPr>
          </a:p>
          <a:p>
            <a:endParaRPr lang="en-US" dirty="0">
              <a:latin typeface="Bell MT" pitchFamily="18" charset="0"/>
            </a:endParaRPr>
          </a:p>
        </p:txBody>
      </p:sp>
      <p:grpSp>
        <p:nvGrpSpPr>
          <p:cNvPr id="4" name="Group 108"/>
          <p:cNvGrpSpPr>
            <a:grpSpLocks/>
          </p:cNvGrpSpPr>
          <p:nvPr/>
        </p:nvGrpSpPr>
        <p:grpSpPr bwMode="auto">
          <a:xfrm>
            <a:off x="381000" y="2209800"/>
            <a:ext cx="7696200" cy="4343400"/>
            <a:chOff x="3125788" y="4973638"/>
            <a:chExt cx="4873625" cy="1800225"/>
          </a:xfrm>
        </p:grpSpPr>
        <p:grpSp>
          <p:nvGrpSpPr>
            <p:cNvPr id="5" name="Group 64"/>
            <p:cNvGrpSpPr>
              <a:grpSpLocks/>
            </p:cNvGrpSpPr>
            <p:nvPr/>
          </p:nvGrpSpPr>
          <p:grpSpPr bwMode="auto">
            <a:xfrm>
              <a:off x="3125788" y="4973643"/>
              <a:ext cx="4873625" cy="1800220"/>
              <a:chOff x="3125788" y="4973643"/>
              <a:chExt cx="4873625" cy="1800220"/>
            </a:xfrm>
          </p:grpSpPr>
          <p:grpSp>
            <p:nvGrpSpPr>
              <p:cNvPr id="9" name="Group 7"/>
              <p:cNvGrpSpPr>
                <a:grpSpLocks/>
              </p:cNvGrpSpPr>
              <p:nvPr/>
            </p:nvGrpSpPr>
            <p:grpSpPr bwMode="auto">
              <a:xfrm>
                <a:off x="3125788" y="4973643"/>
                <a:ext cx="1706562" cy="942976"/>
                <a:chOff x="1969" y="3133"/>
                <a:chExt cx="1075" cy="594"/>
              </a:xfrm>
            </p:grpSpPr>
            <p:grpSp>
              <p:nvGrpSpPr>
                <p:cNvPr id="62" name="Group 5"/>
                <p:cNvGrpSpPr>
                  <a:grpSpLocks/>
                </p:cNvGrpSpPr>
                <p:nvPr/>
              </p:nvGrpSpPr>
              <p:grpSpPr bwMode="auto">
                <a:xfrm>
                  <a:off x="2018" y="3133"/>
                  <a:ext cx="977" cy="529"/>
                  <a:chOff x="2018" y="3133"/>
                  <a:chExt cx="977" cy="529"/>
                </a:xfrm>
              </p:grpSpPr>
              <p:sp>
                <p:nvSpPr>
                  <p:cNvPr id="64" name="Freeform 2"/>
                  <p:cNvSpPr>
                    <a:spLocks/>
                  </p:cNvSpPr>
                  <p:nvPr/>
                </p:nvSpPr>
                <p:spPr bwMode="auto">
                  <a:xfrm>
                    <a:off x="2018" y="3133"/>
                    <a:ext cx="299" cy="529"/>
                  </a:xfrm>
                  <a:custGeom>
                    <a:avLst/>
                    <a:gdLst>
                      <a:gd name="T0" fmla="*/ 121 w 299"/>
                      <a:gd name="T1" fmla="*/ 75 h 529"/>
                      <a:gd name="T2" fmla="*/ 111 w 299"/>
                      <a:gd name="T3" fmla="*/ 63 h 529"/>
                      <a:gd name="T4" fmla="*/ 106 w 299"/>
                      <a:gd name="T5" fmla="*/ 48 h 529"/>
                      <a:gd name="T6" fmla="*/ 108 w 299"/>
                      <a:gd name="T7" fmla="*/ 29 h 529"/>
                      <a:gd name="T8" fmla="*/ 117 w 299"/>
                      <a:gd name="T9" fmla="*/ 14 h 529"/>
                      <a:gd name="T10" fmla="*/ 131 w 299"/>
                      <a:gd name="T11" fmla="*/ 4 h 529"/>
                      <a:gd name="T12" fmla="*/ 148 w 299"/>
                      <a:gd name="T13" fmla="*/ 0 h 529"/>
                      <a:gd name="T14" fmla="*/ 167 w 299"/>
                      <a:gd name="T15" fmla="*/ 5 h 529"/>
                      <a:gd name="T16" fmla="*/ 179 w 299"/>
                      <a:gd name="T17" fmla="*/ 15 h 529"/>
                      <a:gd name="T18" fmla="*/ 188 w 299"/>
                      <a:gd name="T19" fmla="*/ 29 h 529"/>
                      <a:gd name="T20" fmla="*/ 190 w 299"/>
                      <a:gd name="T21" fmla="*/ 46 h 529"/>
                      <a:gd name="T22" fmla="*/ 185 w 299"/>
                      <a:gd name="T23" fmla="*/ 63 h 529"/>
                      <a:gd name="T24" fmla="*/ 175 w 299"/>
                      <a:gd name="T25" fmla="*/ 75 h 529"/>
                      <a:gd name="T26" fmla="*/ 173 w 299"/>
                      <a:gd name="T27" fmla="*/ 93 h 529"/>
                      <a:gd name="T28" fmla="*/ 219 w 299"/>
                      <a:gd name="T29" fmla="*/ 113 h 529"/>
                      <a:gd name="T30" fmla="*/ 242 w 299"/>
                      <a:gd name="T31" fmla="*/ 170 h 529"/>
                      <a:gd name="T32" fmla="*/ 267 w 299"/>
                      <a:gd name="T33" fmla="*/ 229 h 529"/>
                      <a:gd name="T34" fmla="*/ 294 w 299"/>
                      <a:gd name="T35" fmla="*/ 260 h 529"/>
                      <a:gd name="T36" fmla="*/ 298 w 299"/>
                      <a:gd name="T37" fmla="*/ 280 h 529"/>
                      <a:gd name="T38" fmla="*/ 294 w 299"/>
                      <a:gd name="T39" fmla="*/ 299 h 529"/>
                      <a:gd name="T40" fmla="*/ 285 w 299"/>
                      <a:gd name="T41" fmla="*/ 309 h 529"/>
                      <a:gd name="T42" fmla="*/ 278 w 299"/>
                      <a:gd name="T43" fmla="*/ 314 h 529"/>
                      <a:gd name="T44" fmla="*/ 265 w 299"/>
                      <a:gd name="T45" fmla="*/ 305 h 529"/>
                      <a:gd name="T46" fmla="*/ 256 w 299"/>
                      <a:gd name="T47" fmla="*/ 288 h 529"/>
                      <a:gd name="T48" fmla="*/ 253 w 299"/>
                      <a:gd name="T49" fmla="*/ 266 h 529"/>
                      <a:gd name="T50" fmla="*/ 254 w 299"/>
                      <a:gd name="T51" fmla="*/ 246 h 529"/>
                      <a:gd name="T52" fmla="*/ 212 w 299"/>
                      <a:gd name="T53" fmla="*/ 186 h 529"/>
                      <a:gd name="T54" fmla="*/ 192 w 299"/>
                      <a:gd name="T55" fmla="*/ 277 h 529"/>
                      <a:gd name="T56" fmla="*/ 221 w 299"/>
                      <a:gd name="T57" fmla="*/ 436 h 529"/>
                      <a:gd name="T58" fmla="*/ 240 w 299"/>
                      <a:gd name="T59" fmla="*/ 491 h 529"/>
                      <a:gd name="T60" fmla="*/ 265 w 299"/>
                      <a:gd name="T61" fmla="*/ 498 h 529"/>
                      <a:gd name="T62" fmla="*/ 281 w 299"/>
                      <a:gd name="T63" fmla="*/ 515 h 529"/>
                      <a:gd name="T64" fmla="*/ 186 w 299"/>
                      <a:gd name="T65" fmla="*/ 528 h 529"/>
                      <a:gd name="T66" fmla="*/ 138 w 299"/>
                      <a:gd name="T67" fmla="*/ 436 h 529"/>
                      <a:gd name="T68" fmla="*/ 17 w 299"/>
                      <a:gd name="T69" fmla="*/ 520 h 529"/>
                      <a:gd name="T70" fmla="*/ 28 w 299"/>
                      <a:gd name="T71" fmla="*/ 503 h 529"/>
                      <a:gd name="T72" fmla="*/ 53 w 299"/>
                      <a:gd name="T73" fmla="*/ 492 h 529"/>
                      <a:gd name="T74" fmla="*/ 79 w 299"/>
                      <a:gd name="T75" fmla="*/ 436 h 529"/>
                      <a:gd name="T76" fmla="*/ 107 w 299"/>
                      <a:gd name="T77" fmla="*/ 277 h 529"/>
                      <a:gd name="T78" fmla="*/ 86 w 299"/>
                      <a:gd name="T79" fmla="*/ 186 h 529"/>
                      <a:gd name="T80" fmla="*/ 59 w 299"/>
                      <a:gd name="T81" fmla="*/ 226 h 529"/>
                      <a:gd name="T82" fmla="*/ 44 w 299"/>
                      <a:gd name="T83" fmla="*/ 260 h 529"/>
                      <a:gd name="T84" fmla="*/ 42 w 299"/>
                      <a:gd name="T85" fmla="*/ 287 h 529"/>
                      <a:gd name="T86" fmla="*/ 33 w 299"/>
                      <a:gd name="T87" fmla="*/ 305 h 529"/>
                      <a:gd name="T88" fmla="*/ 22 w 299"/>
                      <a:gd name="T89" fmla="*/ 314 h 529"/>
                      <a:gd name="T90" fmla="*/ 14 w 299"/>
                      <a:gd name="T91" fmla="*/ 309 h 529"/>
                      <a:gd name="T92" fmla="*/ 4 w 299"/>
                      <a:gd name="T93" fmla="*/ 298 h 529"/>
                      <a:gd name="T94" fmla="*/ 0 w 299"/>
                      <a:gd name="T95" fmla="*/ 279 h 529"/>
                      <a:gd name="T96" fmla="*/ 7 w 299"/>
                      <a:gd name="T97" fmla="*/ 257 h 529"/>
                      <a:gd name="T98" fmla="*/ 30 w 299"/>
                      <a:gd name="T99" fmla="*/ 232 h 529"/>
                      <a:gd name="T100" fmla="*/ 56 w 299"/>
                      <a:gd name="T101" fmla="*/ 171 h 529"/>
                      <a:gd name="T102" fmla="*/ 80 w 299"/>
                      <a:gd name="T103" fmla="*/ 113 h 529"/>
                      <a:gd name="T104" fmla="*/ 126 w 299"/>
                      <a:gd name="T105" fmla="*/ 93 h 529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w 299"/>
                      <a:gd name="T160" fmla="*/ 0 h 529"/>
                      <a:gd name="T161" fmla="*/ 299 w 299"/>
                      <a:gd name="T162" fmla="*/ 529 h 529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T159" t="T160" r="T161" b="T162"/>
                    <a:pathLst>
                      <a:path w="299" h="529">
                        <a:moveTo>
                          <a:pt x="130" y="81"/>
                        </a:moveTo>
                        <a:lnTo>
                          <a:pt x="126" y="79"/>
                        </a:lnTo>
                        <a:lnTo>
                          <a:pt x="121" y="75"/>
                        </a:lnTo>
                        <a:lnTo>
                          <a:pt x="117" y="71"/>
                        </a:lnTo>
                        <a:lnTo>
                          <a:pt x="113" y="67"/>
                        </a:lnTo>
                        <a:lnTo>
                          <a:pt x="111" y="63"/>
                        </a:lnTo>
                        <a:lnTo>
                          <a:pt x="109" y="58"/>
                        </a:lnTo>
                        <a:lnTo>
                          <a:pt x="107" y="54"/>
                        </a:lnTo>
                        <a:lnTo>
                          <a:pt x="106" y="48"/>
                        </a:lnTo>
                        <a:lnTo>
                          <a:pt x="105" y="41"/>
                        </a:lnTo>
                        <a:lnTo>
                          <a:pt x="106" y="35"/>
                        </a:lnTo>
                        <a:lnTo>
                          <a:pt x="108" y="29"/>
                        </a:lnTo>
                        <a:lnTo>
                          <a:pt x="111" y="23"/>
                        </a:lnTo>
                        <a:lnTo>
                          <a:pt x="114" y="18"/>
                        </a:lnTo>
                        <a:lnTo>
                          <a:pt x="117" y="14"/>
                        </a:lnTo>
                        <a:lnTo>
                          <a:pt x="122" y="10"/>
                        </a:lnTo>
                        <a:lnTo>
                          <a:pt x="127" y="6"/>
                        </a:lnTo>
                        <a:lnTo>
                          <a:pt x="131" y="4"/>
                        </a:lnTo>
                        <a:lnTo>
                          <a:pt x="136" y="2"/>
                        </a:lnTo>
                        <a:lnTo>
                          <a:pt x="142" y="0"/>
                        </a:lnTo>
                        <a:lnTo>
                          <a:pt x="148" y="0"/>
                        </a:lnTo>
                        <a:lnTo>
                          <a:pt x="154" y="0"/>
                        </a:lnTo>
                        <a:lnTo>
                          <a:pt x="160" y="2"/>
                        </a:lnTo>
                        <a:lnTo>
                          <a:pt x="167" y="5"/>
                        </a:lnTo>
                        <a:lnTo>
                          <a:pt x="170" y="7"/>
                        </a:lnTo>
                        <a:lnTo>
                          <a:pt x="175" y="11"/>
                        </a:lnTo>
                        <a:lnTo>
                          <a:pt x="179" y="15"/>
                        </a:lnTo>
                        <a:lnTo>
                          <a:pt x="182" y="19"/>
                        </a:lnTo>
                        <a:lnTo>
                          <a:pt x="185" y="24"/>
                        </a:lnTo>
                        <a:lnTo>
                          <a:pt x="188" y="29"/>
                        </a:lnTo>
                        <a:lnTo>
                          <a:pt x="189" y="34"/>
                        </a:lnTo>
                        <a:lnTo>
                          <a:pt x="190" y="40"/>
                        </a:lnTo>
                        <a:lnTo>
                          <a:pt x="190" y="46"/>
                        </a:lnTo>
                        <a:lnTo>
                          <a:pt x="189" y="53"/>
                        </a:lnTo>
                        <a:lnTo>
                          <a:pt x="187" y="59"/>
                        </a:lnTo>
                        <a:lnTo>
                          <a:pt x="185" y="63"/>
                        </a:lnTo>
                        <a:lnTo>
                          <a:pt x="182" y="68"/>
                        </a:lnTo>
                        <a:lnTo>
                          <a:pt x="179" y="72"/>
                        </a:lnTo>
                        <a:lnTo>
                          <a:pt x="175" y="75"/>
                        </a:lnTo>
                        <a:lnTo>
                          <a:pt x="171" y="78"/>
                        </a:lnTo>
                        <a:lnTo>
                          <a:pt x="168" y="81"/>
                        </a:lnTo>
                        <a:lnTo>
                          <a:pt x="173" y="93"/>
                        </a:lnTo>
                        <a:lnTo>
                          <a:pt x="181" y="100"/>
                        </a:lnTo>
                        <a:lnTo>
                          <a:pt x="203" y="106"/>
                        </a:lnTo>
                        <a:lnTo>
                          <a:pt x="219" y="113"/>
                        </a:lnTo>
                        <a:lnTo>
                          <a:pt x="227" y="126"/>
                        </a:lnTo>
                        <a:lnTo>
                          <a:pt x="236" y="151"/>
                        </a:lnTo>
                        <a:lnTo>
                          <a:pt x="242" y="170"/>
                        </a:lnTo>
                        <a:lnTo>
                          <a:pt x="247" y="194"/>
                        </a:lnTo>
                        <a:lnTo>
                          <a:pt x="253" y="207"/>
                        </a:lnTo>
                        <a:lnTo>
                          <a:pt x="267" y="229"/>
                        </a:lnTo>
                        <a:lnTo>
                          <a:pt x="279" y="248"/>
                        </a:lnTo>
                        <a:lnTo>
                          <a:pt x="291" y="257"/>
                        </a:lnTo>
                        <a:lnTo>
                          <a:pt x="294" y="260"/>
                        </a:lnTo>
                        <a:lnTo>
                          <a:pt x="296" y="265"/>
                        </a:lnTo>
                        <a:lnTo>
                          <a:pt x="298" y="272"/>
                        </a:lnTo>
                        <a:lnTo>
                          <a:pt x="298" y="280"/>
                        </a:lnTo>
                        <a:lnTo>
                          <a:pt x="297" y="287"/>
                        </a:lnTo>
                        <a:lnTo>
                          <a:pt x="296" y="293"/>
                        </a:lnTo>
                        <a:lnTo>
                          <a:pt x="294" y="299"/>
                        </a:lnTo>
                        <a:lnTo>
                          <a:pt x="292" y="304"/>
                        </a:lnTo>
                        <a:lnTo>
                          <a:pt x="288" y="307"/>
                        </a:lnTo>
                        <a:lnTo>
                          <a:pt x="285" y="309"/>
                        </a:lnTo>
                        <a:lnTo>
                          <a:pt x="282" y="313"/>
                        </a:lnTo>
                        <a:lnTo>
                          <a:pt x="280" y="315"/>
                        </a:lnTo>
                        <a:lnTo>
                          <a:pt x="278" y="314"/>
                        </a:lnTo>
                        <a:lnTo>
                          <a:pt x="274" y="313"/>
                        </a:lnTo>
                        <a:lnTo>
                          <a:pt x="270" y="309"/>
                        </a:lnTo>
                        <a:lnTo>
                          <a:pt x="265" y="305"/>
                        </a:lnTo>
                        <a:lnTo>
                          <a:pt x="261" y="299"/>
                        </a:lnTo>
                        <a:lnTo>
                          <a:pt x="259" y="294"/>
                        </a:lnTo>
                        <a:lnTo>
                          <a:pt x="256" y="288"/>
                        </a:lnTo>
                        <a:lnTo>
                          <a:pt x="255" y="282"/>
                        </a:lnTo>
                        <a:lnTo>
                          <a:pt x="254" y="274"/>
                        </a:lnTo>
                        <a:lnTo>
                          <a:pt x="253" y="266"/>
                        </a:lnTo>
                        <a:lnTo>
                          <a:pt x="254" y="260"/>
                        </a:lnTo>
                        <a:lnTo>
                          <a:pt x="255" y="252"/>
                        </a:lnTo>
                        <a:lnTo>
                          <a:pt x="254" y="246"/>
                        </a:lnTo>
                        <a:lnTo>
                          <a:pt x="236" y="220"/>
                        </a:lnTo>
                        <a:lnTo>
                          <a:pt x="221" y="200"/>
                        </a:lnTo>
                        <a:lnTo>
                          <a:pt x="212" y="186"/>
                        </a:lnTo>
                        <a:lnTo>
                          <a:pt x="209" y="187"/>
                        </a:lnTo>
                        <a:lnTo>
                          <a:pt x="199" y="237"/>
                        </a:lnTo>
                        <a:lnTo>
                          <a:pt x="192" y="277"/>
                        </a:lnTo>
                        <a:lnTo>
                          <a:pt x="202" y="333"/>
                        </a:lnTo>
                        <a:lnTo>
                          <a:pt x="209" y="371"/>
                        </a:lnTo>
                        <a:lnTo>
                          <a:pt x="221" y="436"/>
                        </a:lnTo>
                        <a:lnTo>
                          <a:pt x="230" y="485"/>
                        </a:lnTo>
                        <a:lnTo>
                          <a:pt x="234" y="489"/>
                        </a:lnTo>
                        <a:lnTo>
                          <a:pt x="240" y="491"/>
                        </a:lnTo>
                        <a:lnTo>
                          <a:pt x="248" y="493"/>
                        </a:lnTo>
                        <a:lnTo>
                          <a:pt x="257" y="495"/>
                        </a:lnTo>
                        <a:lnTo>
                          <a:pt x="265" y="498"/>
                        </a:lnTo>
                        <a:lnTo>
                          <a:pt x="271" y="503"/>
                        </a:lnTo>
                        <a:lnTo>
                          <a:pt x="278" y="509"/>
                        </a:lnTo>
                        <a:lnTo>
                          <a:pt x="281" y="515"/>
                        </a:lnTo>
                        <a:lnTo>
                          <a:pt x="282" y="521"/>
                        </a:lnTo>
                        <a:lnTo>
                          <a:pt x="284" y="528"/>
                        </a:lnTo>
                        <a:lnTo>
                          <a:pt x="186" y="528"/>
                        </a:lnTo>
                        <a:lnTo>
                          <a:pt x="163" y="436"/>
                        </a:lnTo>
                        <a:lnTo>
                          <a:pt x="150" y="390"/>
                        </a:lnTo>
                        <a:lnTo>
                          <a:pt x="138" y="436"/>
                        </a:lnTo>
                        <a:lnTo>
                          <a:pt x="113" y="528"/>
                        </a:lnTo>
                        <a:lnTo>
                          <a:pt x="15" y="528"/>
                        </a:lnTo>
                        <a:lnTo>
                          <a:pt x="17" y="520"/>
                        </a:lnTo>
                        <a:lnTo>
                          <a:pt x="19" y="514"/>
                        </a:lnTo>
                        <a:lnTo>
                          <a:pt x="22" y="508"/>
                        </a:lnTo>
                        <a:lnTo>
                          <a:pt x="28" y="503"/>
                        </a:lnTo>
                        <a:lnTo>
                          <a:pt x="35" y="498"/>
                        </a:lnTo>
                        <a:lnTo>
                          <a:pt x="44" y="495"/>
                        </a:lnTo>
                        <a:lnTo>
                          <a:pt x="53" y="492"/>
                        </a:lnTo>
                        <a:lnTo>
                          <a:pt x="64" y="489"/>
                        </a:lnTo>
                        <a:lnTo>
                          <a:pt x="70" y="482"/>
                        </a:lnTo>
                        <a:lnTo>
                          <a:pt x="79" y="436"/>
                        </a:lnTo>
                        <a:lnTo>
                          <a:pt x="91" y="371"/>
                        </a:lnTo>
                        <a:lnTo>
                          <a:pt x="97" y="333"/>
                        </a:lnTo>
                        <a:lnTo>
                          <a:pt x="107" y="277"/>
                        </a:lnTo>
                        <a:lnTo>
                          <a:pt x="99" y="237"/>
                        </a:lnTo>
                        <a:lnTo>
                          <a:pt x="89" y="187"/>
                        </a:lnTo>
                        <a:lnTo>
                          <a:pt x="86" y="186"/>
                        </a:lnTo>
                        <a:lnTo>
                          <a:pt x="81" y="194"/>
                        </a:lnTo>
                        <a:lnTo>
                          <a:pt x="70" y="210"/>
                        </a:lnTo>
                        <a:lnTo>
                          <a:pt x="59" y="226"/>
                        </a:lnTo>
                        <a:lnTo>
                          <a:pt x="44" y="247"/>
                        </a:lnTo>
                        <a:lnTo>
                          <a:pt x="43" y="254"/>
                        </a:lnTo>
                        <a:lnTo>
                          <a:pt x="44" y="260"/>
                        </a:lnTo>
                        <a:lnTo>
                          <a:pt x="45" y="267"/>
                        </a:lnTo>
                        <a:lnTo>
                          <a:pt x="44" y="277"/>
                        </a:lnTo>
                        <a:lnTo>
                          <a:pt x="42" y="287"/>
                        </a:lnTo>
                        <a:lnTo>
                          <a:pt x="38" y="297"/>
                        </a:lnTo>
                        <a:lnTo>
                          <a:pt x="36" y="302"/>
                        </a:lnTo>
                        <a:lnTo>
                          <a:pt x="33" y="305"/>
                        </a:lnTo>
                        <a:lnTo>
                          <a:pt x="30" y="309"/>
                        </a:lnTo>
                        <a:lnTo>
                          <a:pt x="25" y="312"/>
                        </a:lnTo>
                        <a:lnTo>
                          <a:pt x="22" y="314"/>
                        </a:lnTo>
                        <a:lnTo>
                          <a:pt x="19" y="315"/>
                        </a:lnTo>
                        <a:lnTo>
                          <a:pt x="16" y="313"/>
                        </a:lnTo>
                        <a:lnTo>
                          <a:pt x="14" y="309"/>
                        </a:lnTo>
                        <a:lnTo>
                          <a:pt x="9" y="306"/>
                        </a:lnTo>
                        <a:lnTo>
                          <a:pt x="7" y="303"/>
                        </a:lnTo>
                        <a:lnTo>
                          <a:pt x="4" y="298"/>
                        </a:lnTo>
                        <a:lnTo>
                          <a:pt x="2" y="294"/>
                        </a:lnTo>
                        <a:lnTo>
                          <a:pt x="1" y="287"/>
                        </a:lnTo>
                        <a:lnTo>
                          <a:pt x="0" y="279"/>
                        </a:lnTo>
                        <a:lnTo>
                          <a:pt x="1" y="271"/>
                        </a:lnTo>
                        <a:lnTo>
                          <a:pt x="3" y="263"/>
                        </a:lnTo>
                        <a:lnTo>
                          <a:pt x="7" y="257"/>
                        </a:lnTo>
                        <a:lnTo>
                          <a:pt x="14" y="253"/>
                        </a:lnTo>
                        <a:lnTo>
                          <a:pt x="19" y="248"/>
                        </a:lnTo>
                        <a:lnTo>
                          <a:pt x="30" y="232"/>
                        </a:lnTo>
                        <a:lnTo>
                          <a:pt x="45" y="207"/>
                        </a:lnTo>
                        <a:lnTo>
                          <a:pt x="51" y="194"/>
                        </a:lnTo>
                        <a:lnTo>
                          <a:pt x="56" y="171"/>
                        </a:lnTo>
                        <a:lnTo>
                          <a:pt x="62" y="152"/>
                        </a:lnTo>
                        <a:lnTo>
                          <a:pt x="72" y="126"/>
                        </a:lnTo>
                        <a:lnTo>
                          <a:pt x="80" y="113"/>
                        </a:lnTo>
                        <a:lnTo>
                          <a:pt x="96" y="106"/>
                        </a:lnTo>
                        <a:lnTo>
                          <a:pt x="118" y="100"/>
                        </a:lnTo>
                        <a:lnTo>
                          <a:pt x="126" y="93"/>
                        </a:lnTo>
                        <a:lnTo>
                          <a:pt x="130" y="81"/>
                        </a:lnTo>
                      </a:path>
                    </a:pathLst>
                  </a:custGeom>
                  <a:solidFill>
                    <a:srgbClr val="B71BC0"/>
                  </a:soli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5" name="Freeform 3"/>
                  <p:cNvSpPr>
                    <a:spLocks/>
                  </p:cNvSpPr>
                  <p:nvPr/>
                </p:nvSpPr>
                <p:spPr bwMode="auto">
                  <a:xfrm>
                    <a:off x="2359" y="3133"/>
                    <a:ext cx="299" cy="529"/>
                  </a:xfrm>
                  <a:custGeom>
                    <a:avLst/>
                    <a:gdLst>
                      <a:gd name="T0" fmla="*/ 120 w 299"/>
                      <a:gd name="T1" fmla="*/ 75 h 529"/>
                      <a:gd name="T2" fmla="*/ 110 w 299"/>
                      <a:gd name="T3" fmla="*/ 63 h 529"/>
                      <a:gd name="T4" fmla="*/ 105 w 299"/>
                      <a:gd name="T5" fmla="*/ 48 h 529"/>
                      <a:gd name="T6" fmla="*/ 107 w 299"/>
                      <a:gd name="T7" fmla="*/ 29 h 529"/>
                      <a:gd name="T8" fmla="*/ 117 w 299"/>
                      <a:gd name="T9" fmla="*/ 14 h 529"/>
                      <a:gd name="T10" fmla="*/ 131 w 299"/>
                      <a:gd name="T11" fmla="*/ 4 h 529"/>
                      <a:gd name="T12" fmla="*/ 148 w 299"/>
                      <a:gd name="T13" fmla="*/ 0 h 529"/>
                      <a:gd name="T14" fmla="*/ 166 w 299"/>
                      <a:gd name="T15" fmla="*/ 5 h 529"/>
                      <a:gd name="T16" fmla="*/ 178 w 299"/>
                      <a:gd name="T17" fmla="*/ 15 h 529"/>
                      <a:gd name="T18" fmla="*/ 188 w 299"/>
                      <a:gd name="T19" fmla="*/ 29 h 529"/>
                      <a:gd name="T20" fmla="*/ 190 w 299"/>
                      <a:gd name="T21" fmla="*/ 46 h 529"/>
                      <a:gd name="T22" fmla="*/ 185 w 299"/>
                      <a:gd name="T23" fmla="*/ 63 h 529"/>
                      <a:gd name="T24" fmla="*/ 174 w 299"/>
                      <a:gd name="T25" fmla="*/ 75 h 529"/>
                      <a:gd name="T26" fmla="*/ 172 w 299"/>
                      <a:gd name="T27" fmla="*/ 93 h 529"/>
                      <a:gd name="T28" fmla="*/ 218 w 299"/>
                      <a:gd name="T29" fmla="*/ 113 h 529"/>
                      <a:gd name="T30" fmla="*/ 242 w 299"/>
                      <a:gd name="T31" fmla="*/ 170 h 529"/>
                      <a:gd name="T32" fmla="*/ 266 w 299"/>
                      <a:gd name="T33" fmla="*/ 229 h 529"/>
                      <a:gd name="T34" fmla="*/ 294 w 299"/>
                      <a:gd name="T35" fmla="*/ 260 h 529"/>
                      <a:gd name="T36" fmla="*/ 298 w 299"/>
                      <a:gd name="T37" fmla="*/ 280 h 529"/>
                      <a:gd name="T38" fmla="*/ 294 w 299"/>
                      <a:gd name="T39" fmla="*/ 299 h 529"/>
                      <a:gd name="T40" fmla="*/ 284 w 299"/>
                      <a:gd name="T41" fmla="*/ 309 h 529"/>
                      <a:gd name="T42" fmla="*/ 278 w 299"/>
                      <a:gd name="T43" fmla="*/ 314 h 529"/>
                      <a:gd name="T44" fmla="*/ 264 w 299"/>
                      <a:gd name="T45" fmla="*/ 305 h 529"/>
                      <a:gd name="T46" fmla="*/ 256 w 299"/>
                      <a:gd name="T47" fmla="*/ 288 h 529"/>
                      <a:gd name="T48" fmla="*/ 253 w 299"/>
                      <a:gd name="T49" fmla="*/ 266 h 529"/>
                      <a:gd name="T50" fmla="*/ 254 w 299"/>
                      <a:gd name="T51" fmla="*/ 246 h 529"/>
                      <a:gd name="T52" fmla="*/ 212 w 299"/>
                      <a:gd name="T53" fmla="*/ 186 h 529"/>
                      <a:gd name="T54" fmla="*/ 192 w 299"/>
                      <a:gd name="T55" fmla="*/ 277 h 529"/>
                      <a:gd name="T56" fmla="*/ 221 w 299"/>
                      <a:gd name="T57" fmla="*/ 436 h 529"/>
                      <a:gd name="T58" fmla="*/ 240 w 299"/>
                      <a:gd name="T59" fmla="*/ 491 h 529"/>
                      <a:gd name="T60" fmla="*/ 264 w 299"/>
                      <a:gd name="T61" fmla="*/ 498 h 529"/>
                      <a:gd name="T62" fmla="*/ 280 w 299"/>
                      <a:gd name="T63" fmla="*/ 515 h 529"/>
                      <a:gd name="T64" fmla="*/ 186 w 299"/>
                      <a:gd name="T65" fmla="*/ 528 h 529"/>
                      <a:gd name="T66" fmla="*/ 138 w 299"/>
                      <a:gd name="T67" fmla="*/ 436 h 529"/>
                      <a:gd name="T68" fmla="*/ 16 w 299"/>
                      <a:gd name="T69" fmla="*/ 520 h 529"/>
                      <a:gd name="T70" fmla="*/ 27 w 299"/>
                      <a:gd name="T71" fmla="*/ 503 h 529"/>
                      <a:gd name="T72" fmla="*/ 53 w 299"/>
                      <a:gd name="T73" fmla="*/ 492 h 529"/>
                      <a:gd name="T74" fmla="*/ 79 w 299"/>
                      <a:gd name="T75" fmla="*/ 436 h 529"/>
                      <a:gd name="T76" fmla="*/ 106 w 299"/>
                      <a:gd name="T77" fmla="*/ 277 h 529"/>
                      <a:gd name="T78" fmla="*/ 86 w 299"/>
                      <a:gd name="T79" fmla="*/ 186 h 529"/>
                      <a:gd name="T80" fmla="*/ 58 w 299"/>
                      <a:gd name="T81" fmla="*/ 226 h 529"/>
                      <a:gd name="T82" fmla="*/ 44 w 299"/>
                      <a:gd name="T83" fmla="*/ 260 h 529"/>
                      <a:gd name="T84" fmla="*/ 42 w 299"/>
                      <a:gd name="T85" fmla="*/ 287 h 529"/>
                      <a:gd name="T86" fmla="*/ 33 w 299"/>
                      <a:gd name="T87" fmla="*/ 305 h 529"/>
                      <a:gd name="T88" fmla="*/ 21 w 299"/>
                      <a:gd name="T89" fmla="*/ 314 h 529"/>
                      <a:gd name="T90" fmla="*/ 13 w 299"/>
                      <a:gd name="T91" fmla="*/ 309 h 529"/>
                      <a:gd name="T92" fmla="*/ 3 w 299"/>
                      <a:gd name="T93" fmla="*/ 298 h 529"/>
                      <a:gd name="T94" fmla="*/ 0 w 299"/>
                      <a:gd name="T95" fmla="*/ 279 h 529"/>
                      <a:gd name="T96" fmla="*/ 6 w 299"/>
                      <a:gd name="T97" fmla="*/ 257 h 529"/>
                      <a:gd name="T98" fmla="*/ 30 w 299"/>
                      <a:gd name="T99" fmla="*/ 232 h 529"/>
                      <a:gd name="T100" fmla="*/ 56 w 299"/>
                      <a:gd name="T101" fmla="*/ 171 h 529"/>
                      <a:gd name="T102" fmla="*/ 79 w 299"/>
                      <a:gd name="T103" fmla="*/ 113 h 529"/>
                      <a:gd name="T104" fmla="*/ 126 w 299"/>
                      <a:gd name="T105" fmla="*/ 93 h 529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w 299"/>
                      <a:gd name="T160" fmla="*/ 0 h 529"/>
                      <a:gd name="T161" fmla="*/ 299 w 299"/>
                      <a:gd name="T162" fmla="*/ 529 h 529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T159" t="T160" r="T161" b="T162"/>
                    <a:pathLst>
                      <a:path w="299" h="529">
                        <a:moveTo>
                          <a:pt x="130" y="81"/>
                        </a:moveTo>
                        <a:lnTo>
                          <a:pt x="126" y="79"/>
                        </a:lnTo>
                        <a:lnTo>
                          <a:pt x="120" y="75"/>
                        </a:lnTo>
                        <a:lnTo>
                          <a:pt x="116" y="71"/>
                        </a:lnTo>
                        <a:lnTo>
                          <a:pt x="113" y="67"/>
                        </a:lnTo>
                        <a:lnTo>
                          <a:pt x="110" y="63"/>
                        </a:lnTo>
                        <a:lnTo>
                          <a:pt x="108" y="58"/>
                        </a:lnTo>
                        <a:lnTo>
                          <a:pt x="106" y="54"/>
                        </a:lnTo>
                        <a:lnTo>
                          <a:pt x="105" y="48"/>
                        </a:lnTo>
                        <a:lnTo>
                          <a:pt x="105" y="41"/>
                        </a:lnTo>
                        <a:lnTo>
                          <a:pt x="106" y="35"/>
                        </a:lnTo>
                        <a:lnTo>
                          <a:pt x="107" y="29"/>
                        </a:lnTo>
                        <a:lnTo>
                          <a:pt x="110" y="23"/>
                        </a:lnTo>
                        <a:lnTo>
                          <a:pt x="113" y="18"/>
                        </a:lnTo>
                        <a:lnTo>
                          <a:pt x="117" y="14"/>
                        </a:lnTo>
                        <a:lnTo>
                          <a:pt x="121" y="10"/>
                        </a:lnTo>
                        <a:lnTo>
                          <a:pt x="126" y="6"/>
                        </a:lnTo>
                        <a:lnTo>
                          <a:pt x="131" y="4"/>
                        </a:lnTo>
                        <a:lnTo>
                          <a:pt x="136" y="2"/>
                        </a:lnTo>
                        <a:lnTo>
                          <a:pt x="142" y="0"/>
                        </a:lnTo>
                        <a:lnTo>
                          <a:pt x="148" y="0"/>
                        </a:lnTo>
                        <a:lnTo>
                          <a:pt x="154" y="0"/>
                        </a:lnTo>
                        <a:lnTo>
                          <a:pt x="160" y="2"/>
                        </a:lnTo>
                        <a:lnTo>
                          <a:pt x="166" y="5"/>
                        </a:lnTo>
                        <a:lnTo>
                          <a:pt x="170" y="7"/>
                        </a:lnTo>
                        <a:lnTo>
                          <a:pt x="174" y="11"/>
                        </a:lnTo>
                        <a:lnTo>
                          <a:pt x="178" y="15"/>
                        </a:lnTo>
                        <a:lnTo>
                          <a:pt x="182" y="19"/>
                        </a:lnTo>
                        <a:lnTo>
                          <a:pt x="185" y="24"/>
                        </a:lnTo>
                        <a:lnTo>
                          <a:pt x="188" y="29"/>
                        </a:lnTo>
                        <a:lnTo>
                          <a:pt x="189" y="34"/>
                        </a:lnTo>
                        <a:lnTo>
                          <a:pt x="190" y="40"/>
                        </a:lnTo>
                        <a:lnTo>
                          <a:pt x="190" y="46"/>
                        </a:lnTo>
                        <a:lnTo>
                          <a:pt x="189" y="53"/>
                        </a:lnTo>
                        <a:lnTo>
                          <a:pt x="187" y="59"/>
                        </a:lnTo>
                        <a:lnTo>
                          <a:pt x="185" y="63"/>
                        </a:lnTo>
                        <a:lnTo>
                          <a:pt x="181" y="68"/>
                        </a:lnTo>
                        <a:lnTo>
                          <a:pt x="178" y="72"/>
                        </a:lnTo>
                        <a:lnTo>
                          <a:pt x="174" y="75"/>
                        </a:lnTo>
                        <a:lnTo>
                          <a:pt x="171" y="78"/>
                        </a:lnTo>
                        <a:lnTo>
                          <a:pt x="167" y="81"/>
                        </a:lnTo>
                        <a:lnTo>
                          <a:pt x="172" y="93"/>
                        </a:lnTo>
                        <a:lnTo>
                          <a:pt x="181" y="100"/>
                        </a:lnTo>
                        <a:lnTo>
                          <a:pt x="203" y="106"/>
                        </a:lnTo>
                        <a:lnTo>
                          <a:pt x="218" y="113"/>
                        </a:lnTo>
                        <a:lnTo>
                          <a:pt x="227" y="126"/>
                        </a:lnTo>
                        <a:lnTo>
                          <a:pt x="236" y="151"/>
                        </a:lnTo>
                        <a:lnTo>
                          <a:pt x="242" y="170"/>
                        </a:lnTo>
                        <a:lnTo>
                          <a:pt x="247" y="194"/>
                        </a:lnTo>
                        <a:lnTo>
                          <a:pt x="253" y="207"/>
                        </a:lnTo>
                        <a:lnTo>
                          <a:pt x="266" y="229"/>
                        </a:lnTo>
                        <a:lnTo>
                          <a:pt x="279" y="248"/>
                        </a:lnTo>
                        <a:lnTo>
                          <a:pt x="291" y="257"/>
                        </a:lnTo>
                        <a:lnTo>
                          <a:pt x="294" y="260"/>
                        </a:lnTo>
                        <a:lnTo>
                          <a:pt x="296" y="265"/>
                        </a:lnTo>
                        <a:lnTo>
                          <a:pt x="298" y="272"/>
                        </a:lnTo>
                        <a:lnTo>
                          <a:pt x="298" y="280"/>
                        </a:lnTo>
                        <a:lnTo>
                          <a:pt x="297" y="287"/>
                        </a:lnTo>
                        <a:lnTo>
                          <a:pt x="296" y="293"/>
                        </a:lnTo>
                        <a:lnTo>
                          <a:pt x="294" y="299"/>
                        </a:lnTo>
                        <a:lnTo>
                          <a:pt x="292" y="304"/>
                        </a:lnTo>
                        <a:lnTo>
                          <a:pt x="288" y="307"/>
                        </a:lnTo>
                        <a:lnTo>
                          <a:pt x="284" y="309"/>
                        </a:lnTo>
                        <a:lnTo>
                          <a:pt x="282" y="313"/>
                        </a:lnTo>
                        <a:lnTo>
                          <a:pt x="280" y="315"/>
                        </a:lnTo>
                        <a:lnTo>
                          <a:pt x="278" y="314"/>
                        </a:lnTo>
                        <a:lnTo>
                          <a:pt x="274" y="313"/>
                        </a:lnTo>
                        <a:lnTo>
                          <a:pt x="269" y="309"/>
                        </a:lnTo>
                        <a:lnTo>
                          <a:pt x="264" y="305"/>
                        </a:lnTo>
                        <a:lnTo>
                          <a:pt x="261" y="299"/>
                        </a:lnTo>
                        <a:lnTo>
                          <a:pt x="258" y="294"/>
                        </a:lnTo>
                        <a:lnTo>
                          <a:pt x="256" y="288"/>
                        </a:lnTo>
                        <a:lnTo>
                          <a:pt x="255" y="282"/>
                        </a:lnTo>
                        <a:lnTo>
                          <a:pt x="254" y="274"/>
                        </a:lnTo>
                        <a:lnTo>
                          <a:pt x="253" y="266"/>
                        </a:lnTo>
                        <a:lnTo>
                          <a:pt x="254" y="260"/>
                        </a:lnTo>
                        <a:lnTo>
                          <a:pt x="255" y="252"/>
                        </a:lnTo>
                        <a:lnTo>
                          <a:pt x="254" y="246"/>
                        </a:lnTo>
                        <a:lnTo>
                          <a:pt x="236" y="220"/>
                        </a:lnTo>
                        <a:lnTo>
                          <a:pt x="220" y="200"/>
                        </a:lnTo>
                        <a:lnTo>
                          <a:pt x="212" y="186"/>
                        </a:lnTo>
                        <a:lnTo>
                          <a:pt x="208" y="187"/>
                        </a:lnTo>
                        <a:lnTo>
                          <a:pt x="199" y="237"/>
                        </a:lnTo>
                        <a:lnTo>
                          <a:pt x="192" y="277"/>
                        </a:lnTo>
                        <a:lnTo>
                          <a:pt x="202" y="333"/>
                        </a:lnTo>
                        <a:lnTo>
                          <a:pt x="209" y="371"/>
                        </a:lnTo>
                        <a:lnTo>
                          <a:pt x="221" y="436"/>
                        </a:lnTo>
                        <a:lnTo>
                          <a:pt x="229" y="485"/>
                        </a:lnTo>
                        <a:lnTo>
                          <a:pt x="233" y="489"/>
                        </a:lnTo>
                        <a:lnTo>
                          <a:pt x="240" y="491"/>
                        </a:lnTo>
                        <a:lnTo>
                          <a:pt x="248" y="493"/>
                        </a:lnTo>
                        <a:lnTo>
                          <a:pt x="257" y="495"/>
                        </a:lnTo>
                        <a:lnTo>
                          <a:pt x="264" y="498"/>
                        </a:lnTo>
                        <a:lnTo>
                          <a:pt x="271" y="503"/>
                        </a:lnTo>
                        <a:lnTo>
                          <a:pt x="277" y="509"/>
                        </a:lnTo>
                        <a:lnTo>
                          <a:pt x="280" y="515"/>
                        </a:lnTo>
                        <a:lnTo>
                          <a:pt x="282" y="521"/>
                        </a:lnTo>
                        <a:lnTo>
                          <a:pt x="283" y="528"/>
                        </a:lnTo>
                        <a:lnTo>
                          <a:pt x="186" y="528"/>
                        </a:lnTo>
                        <a:lnTo>
                          <a:pt x="163" y="436"/>
                        </a:lnTo>
                        <a:lnTo>
                          <a:pt x="150" y="390"/>
                        </a:lnTo>
                        <a:lnTo>
                          <a:pt x="138" y="436"/>
                        </a:lnTo>
                        <a:lnTo>
                          <a:pt x="112" y="528"/>
                        </a:lnTo>
                        <a:lnTo>
                          <a:pt x="14" y="528"/>
                        </a:lnTo>
                        <a:lnTo>
                          <a:pt x="16" y="520"/>
                        </a:lnTo>
                        <a:lnTo>
                          <a:pt x="18" y="514"/>
                        </a:lnTo>
                        <a:lnTo>
                          <a:pt x="21" y="508"/>
                        </a:lnTo>
                        <a:lnTo>
                          <a:pt x="27" y="503"/>
                        </a:lnTo>
                        <a:lnTo>
                          <a:pt x="35" y="498"/>
                        </a:lnTo>
                        <a:lnTo>
                          <a:pt x="44" y="495"/>
                        </a:lnTo>
                        <a:lnTo>
                          <a:pt x="53" y="492"/>
                        </a:lnTo>
                        <a:lnTo>
                          <a:pt x="63" y="489"/>
                        </a:lnTo>
                        <a:lnTo>
                          <a:pt x="70" y="482"/>
                        </a:lnTo>
                        <a:lnTo>
                          <a:pt x="79" y="436"/>
                        </a:lnTo>
                        <a:lnTo>
                          <a:pt x="91" y="371"/>
                        </a:lnTo>
                        <a:lnTo>
                          <a:pt x="97" y="333"/>
                        </a:lnTo>
                        <a:lnTo>
                          <a:pt x="106" y="277"/>
                        </a:lnTo>
                        <a:lnTo>
                          <a:pt x="99" y="237"/>
                        </a:lnTo>
                        <a:lnTo>
                          <a:pt x="88" y="187"/>
                        </a:lnTo>
                        <a:lnTo>
                          <a:pt x="86" y="186"/>
                        </a:lnTo>
                        <a:lnTo>
                          <a:pt x="81" y="194"/>
                        </a:lnTo>
                        <a:lnTo>
                          <a:pt x="70" y="210"/>
                        </a:lnTo>
                        <a:lnTo>
                          <a:pt x="58" y="226"/>
                        </a:lnTo>
                        <a:lnTo>
                          <a:pt x="44" y="247"/>
                        </a:lnTo>
                        <a:lnTo>
                          <a:pt x="43" y="254"/>
                        </a:lnTo>
                        <a:lnTo>
                          <a:pt x="44" y="260"/>
                        </a:lnTo>
                        <a:lnTo>
                          <a:pt x="45" y="267"/>
                        </a:lnTo>
                        <a:lnTo>
                          <a:pt x="44" y="277"/>
                        </a:lnTo>
                        <a:lnTo>
                          <a:pt x="42" y="287"/>
                        </a:lnTo>
                        <a:lnTo>
                          <a:pt x="38" y="297"/>
                        </a:lnTo>
                        <a:lnTo>
                          <a:pt x="36" y="302"/>
                        </a:lnTo>
                        <a:lnTo>
                          <a:pt x="33" y="305"/>
                        </a:lnTo>
                        <a:lnTo>
                          <a:pt x="29" y="309"/>
                        </a:lnTo>
                        <a:lnTo>
                          <a:pt x="24" y="312"/>
                        </a:lnTo>
                        <a:lnTo>
                          <a:pt x="21" y="314"/>
                        </a:lnTo>
                        <a:lnTo>
                          <a:pt x="18" y="315"/>
                        </a:lnTo>
                        <a:lnTo>
                          <a:pt x="15" y="313"/>
                        </a:lnTo>
                        <a:lnTo>
                          <a:pt x="13" y="309"/>
                        </a:lnTo>
                        <a:lnTo>
                          <a:pt x="8" y="306"/>
                        </a:lnTo>
                        <a:lnTo>
                          <a:pt x="6" y="303"/>
                        </a:lnTo>
                        <a:lnTo>
                          <a:pt x="3" y="298"/>
                        </a:lnTo>
                        <a:lnTo>
                          <a:pt x="1" y="294"/>
                        </a:lnTo>
                        <a:lnTo>
                          <a:pt x="1" y="287"/>
                        </a:lnTo>
                        <a:lnTo>
                          <a:pt x="0" y="279"/>
                        </a:lnTo>
                        <a:lnTo>
                          <a:pt x="0" y="271"/>
                        </a:lnTo>
                        <a:lnTo>
                          <a:pt x="2" y="263"/>
                        </a:lnTo>
                        <a:lnTo>
                          <a:pt x="6" y="257"/>
                        </a:lnTo>
                        <a:lnTo>
                          <a:pt x="13" y="253"/>
                        </a:lnTo>
                        <a:lnTo>
                          <a:pt x="19" y="248"/>
                        </a:lnTo>
                        <a:lnTo>
                          <a:pt x="30" y="232"/>
                        </a:lnTo>
                        <a:lnTo>
                          <a:pt x="45" y="207"/>
                        </a:lnTo>
                        <a:lnTo>
                          <a:pt x="51" y="194"/>
                        </a:lnTo>
                        <a:lnTo>
                          <a:pt x="56" y="171"/>
                        </a:lnTo>
                        <a:lnTo>
                          <a:pt x="62" y="152"/>
                        </a:lnTo>
                        <a:lnTo>
                          <a:pt x="71" y="126"/>
                        </a:lnTo>
                        <a:lnTo>
                          <a:pt x="79" y="113"/>
                        </a:lnTo>
                        <a:lnTo>
                          <a:pt x="96" y="106"/>
                        </a:lnTo>
                        <a:lnTo>
                          <a:pt x="117" y="100"/>
                        </a:lnTo>
                        <a:lnTo>
                          <a:pt x="126" y="93"/>
                        </a:lnTo>
                        <a:lnTo>
                          <a:pt x="130" y="81"/>
                        </a:lnTo>
                      </a:path>
                    </a:pathLst>
                  </a:custGeom>
                  <a:solidFill>
                    <a:srgbClr val="FF5F00"/>
                  </a:soli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6" name="Freeform 4"/>
                  <p:cNvSpPr>
                    <a:spLocks/>
                  </p:cNvSpPr>
                  <p:nvPr/>
                </p:nvSpPr>
                <p:spPr bwMode="auto">
                  <a:xfrm>
                    <a:off x="2696" y="3133"/>
                    <a:ext cx="299" cy="529"/>
                  </a:xfrm>
                  <a:custGeom>
                    <a:avLst/>
                    <a:gdLst>
                      <a:gd name="T0" fmla="*/ 121 w 299"/>
                      <a:gd name="T1" fmla="*/ 75 h 529"/>
                      <a:gd name="T2" fmla="*/ 110 w 299"/>
                      <a:gd name="T3" fmla="*/ 63 h 529"/>
                      <a:gd name="T4" fmla="*/ 106 w 299"/>
                      <a:gd name="T5" fmla="*/ 48 h 529"/>
                      <a:gd name="T6" fmla="*/ 107 w 299"/>
                      <a:gd name="T7" fmla="*/ 29 h 529"/>
                      <a:gd name="T8" fmla="*/ 118 w 299"/>
                      <a:gd name="T9" fmla="*/ 14 h 529"/>
                      <a:gd name="T10" fmla="*/ 131 w 299"/>
                      <a:gd name="T11" fmla="*/ 4 h 529"/>
                      <a:gd name="T12" fmla="*/ 148 w 299"/>
                      <a:gd name="T13" fmla="*/ 0 h 529"/>
                      <a:gd name="T14" fmla="*/ 167 w 299"/>
                      <a:gd name="T15" fmla="*/ 5 h 529"/>
                      <a:gd name="T16" fmla="*/ 179 w 299"/>
                      <a:gd name="T17" fmla="*/ 15 h 529"/>
                      <a:gd name="T18" fmla="*/ 188 w 299"/>
                      <a:gd name="T19" fmla="*/ 29 h 529"/>
                      <a:gd name="T20" fmla="*/ 190 w 299"/>
                      <a:gd name="T21" fmla="*/ 46 h 529"/>
                      <a:gd name="T22" fmla="*/ 185 w 299"/>
                      <a:gd name="T23" fmla="*/ 63 h 529"/>
                      <a:gd name="T24" fmla="*/ 175 w 299"/>
                      <a:gd name="T25" fmla="*/ 75 h 529"/>
                      <a:gd name="T26" fmla="*/ 173 w 299"/>
                      <a:gd name="T27" fmla="*/ 93 h 529"/>
                      <a:gd name="T28" fmla="*/ 219 w 299"/>
                      <a:gd name="T29" fmla="*/ 113 h 529"/>
                      <a:gd name="T30" fmla="*/ 242 w 299"/>
                      <a:gd name="T31" fmla="*/ 170 h 529"/>
                      <a:gd name="T32" fmla="*/ 267 w 299"/>
                      <a:gd name="T33" fmla="*/ 229 h 529"/>
                      <a:gd name="T34" fmla="*/ 294 w 299"/>
                      <a:gd name="T35" fmla="*/ 260 h 529"/>
                      <a:gd name="T36" fmla="*/ 298 w 299"/>
                      <a:gd name="T37" fmla="*/ 280 h 529"/>
                      <a:gd name="T38" fmla="*/ 294 w 299"/>
                      <a:gd name="T39" fmla="*/ 299 h 529"/>
                      <a:gd name="T40" fmla="*/ 285 w 299"/>
                      <a:gd name="T41" fmla="*/ 309 h 529"/>
                      <a:gd name="T42" fmla="*/ 278 w 299"/>
                      <a:gd name="T43" fmla="*/ 314 h 529"/>
                      <a:gd name="T44" fmla="*/ 265 w 299"/>
                      <a:gd name="T45" fmla="*/ 305 h 529"/>
                      <a:gd name="T46" fmla="*/ 256 w 299"/>
                      <a:gd name="T47" fmla="*/ 288 h 529"/>
                      <a:gd name="T48" fmla="*/ 254 w 299"/>
                      <a:gd name="T49" fmla="*/ 266 h 529"/>
                      <a:gd name="T50" fmla="*/ 254 w 299"/>
                      <a:gd name="T51" fmla="*/ 246 h 529"/>
                      <a:gd name="T52" fmla="*/ 212 w 299"/>
                      <a:gd name="T53" fmla="*/ 186 h 529"/>
                      <a:gd name="T54" fmla="*/ 192 w 299"/>
                      <a:gd name="T55" fmla="*/ 277 h 529"/>
                      <a:gd name="T56" fmla="*/ 221 w 299"/>
                      <a:gd name="T57" fmla="*/ 436 h 529"/>
                      <a:gd name="T58" fmla="*/ 240 w 299"/>
                      <a:gd name="T59" fmla="*/ 491 h 529"/>
                      <a:gd name="T60" fmla="*/ 265 w 299"/>
                      <a:gd name="T61" fmla="*/ 498 h 529"/>
                      <a:gd name="T62" fmla="*/ 281 w 299"/>
                      <a:gd name="T63" fmla="*/ 515 h 529"/>
                      <a:gd name="T64" fmla="*/ 186 w 299"/>
                      <a:gd name="T65" fmla="*/ 528 h 529"/>
                      <a:gd name="T66" fmla="*/ 138 w 299"/>
                      <a:gd name="T67" fmla="*/ 436 h 529"/>
                      <a:gd name="T68" fmla="*/ 17 w 299"/>
                      <a:gd name="T69" fmla="*/ 520 h 529"/>
                      <a:gd name="T70" fmla="*/ 28 w 299"/>
                      <a:gd name="T71" fmla="*/ 503 h 529"/>
                      <a:gd name="T72" fmla="*/ 53 w 299"/>
                      <a:gd name="T73" fmla="*/ 492 h 529"/>
                      <a:gd name="T74" fmla="*/ 79 w 299"/>
                      <a:gd name="T75" fmla="*/ 436 h 529"/>
                      <a:gd name="T76" fmla="*/ 106 w 299"/>
                      <a:gd name="T77" fmla="*/ 277 h 529"/>
                      <a:gd name="T78" fmla="*/ 86 w 299"/>
                      <a:gd name="T79" fmla="*/ 186 h 529"/>
                      <a:gd name="T80" fmla="*/ 58 w 299"/>
                      <a:gd name="T81" fmla="*/ 226 h 529"/>
                      <a:gd name="T82" fmla="*/ 44 w 299"/>
                      <a:gd name="T83" fmla="*/ 260 h 529"/>
                      <a:gd name="T84" fmla="*/ 42 w 299"/>
                      <a:gd name="T85" fmla="*/ 287 h 529"/>
                      <a:gd name="T86" fmla="*/ 33 w 299"/>
                      <a:gd name="T87" fmla="*/ 305 h 529"/>
                      <a:gd name="T88" fmla="*/ 22 w 299"/>
                      <a:gd name="T89" fmla="*/ 314 h 529"/>
                      <a:gd name="T90" fmla="*/ 14 w 299"/>
                      <a:gd name="T91" fmla="*/ 309 h 529"/>
                      <a:gd name="T92" fmla="*/ 4 w 299"/>
                      <a:gd name="T93" fmla="*/ 298 h 529"/>
                      <a:gd name="T94" fmla="*/ 0 w 299"/>
                      <a:gd name="T95" fmla="*/ 279 h 529"/>
                      <a:gd name="T96" fmla="*/ 7 w 299"/>
                      <a:gd name="T97" fmla="*/ 257 h 529"/>
                      <a:gd name="T98" fmla="*/ 30 w 299"/>
                      <a:gd name="T99" fmla="*/ 232 h 529"/>
                      <a:gd name="T100" fmla="*/ 56 w 299"/>
                      <a:gd name="T101" fmla="*/ 171 h 529"/>
                      <a:gd name="T102" fmla="*/ 80 w 299"/>
                      <a:gd name="T103" fmla="*/ 113 h 529"/>
                      <a:gd name="T104" fmla="*/ 126 w 299"/>
                      <a:gd name="T105" fmla="*/ 93 h 529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w 299"/>
                      <a:gd name="T160" fmla="*/ 0 h 529"/>
                      <a:gd name="T161" fmla="*/ 299 w 299"/>
                      <a:gd name="T162" fmla="*/ 529 h 529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T159" t="T160" r="T161" b="T162"/>
                    <a:pathLst>
                      <a:path w="299" h="529">
                        <a:moveTo>
                          <a:pt x="130" y="81"/>
                        </a:moveTo>
                        <a:lnTo>
                          <a:pt x="126" y="79"/>
                        </a:lnTo>
                        <a:lnTo>
                          <a:pt x="121" y="75"/>
                        </a:lnTo>
                        <a:lnTo>
                          <a:pt x="117" y="71"/>
                        </a:lnTo>
                        <a:lnTo>
                          <a:pt x="113" y="67"/>
                        </a:lnTo>
                        <a:lnTo>
                          <a:pt x="110" y="63"/>
                        </a:lnTo>
                        <a:lnTo>
                          <a:pt x="108" y="58"/>
                        </a:lnTo>
                        <a:lnTo>
                          <a:pt x="106" y="54"/>
                        </a:lnTo>
                        <a:lnTo>
                          <a:pt x="106" y="48"/>
                        </a:lnTo>
                        <a:lnTo>
                          <a:pt x="105" y="41"/>
                        </a:lnTo>
                        <a:lnTo>
                          <a:pt x="106" y="35"/>
                        </a:lnTo>
                        <a:lnTo>
                          <a:pt x="107" y="29"/>
                        </a:lnTo>
                        <a:lnTo>
                          <a:pt x="110" y="23"/>
                        </a:lnTo>
                        <a:lnTo>
                          <a:pt x="114" y="18"/>
                        </a:lnTo>
                        <a:lnTo>
                          <a:pt x="118" y="14"/>
                        </a:lnTo>
                        <a:lnTo>
                          <a:pt x="122" y="10"/>
                        </a:lnTo>
                        <a:lnTo>
                          <a:pt x="127" y="6"/>
                        </a:lnTo>
                        <a:lnTo>
                          <a:pt x="131" y="4"/>
                        </a:lnTo>
                        <a:lnTo>
                          <a:pt x="136" y="2"/>
                        </a:lnTo>
                        <a:lnTo>
                          <a:pt x="142" y="0"/>
                        </a:lnTo>
                        <a:lnTo>
                          <a:pt x="148" y="0"/>
                        </a:lnTo>
                        <a:lnTo>
                          <a:pt x="154" y="0"/>
                        </a:lnTo>
                        <a:lnTo>
                          <a:pt x="160" y="2"/>
                        </a:lnTo>
                        <a:lnTo>
                          <a:pt x="167" y="5"/>
                        </a:lnTo>
                        <a:lnTo>
                          <a:pt x="170" y="7"/>
                        </a:lnTo>
                        <a:lnTo>
                          <a:pt x="175" y="11"/>
                        </a:lnTo>
                        <a:lnTo>
                          <a:pt x="179" y="15"/>
                        </a:lnTo>
                        <a:lnTo>
                          <a:pt x="182" y="19"/>
                        </a:lnTo>
                        <a:lnTo>
                          <a:pt x="186" y="24"/>
                        </a:lnTo>
                        <a:lnTo>
                          <a:pt x="188" y="29"/>
                        </a:lnTo>
                        <a:lnTo>
                          <a:pt x="189" y="34"/>
                        </a:lnTo>
                        <a:lnTo>
                          <a:pt x="190" y="40"/>
                        </a:lnTo>
                        <a:lnTo>
                          <a:pt x="190" y="46"/>
                        </a:lnTo>
                        <a:lnTo>
                          <a:pt x="189" y="53"/>
                        </a:lnTo>
                        <a:lnTo>
                          <a:pt x="187" y="59"/>
                        </a:lnTo>
                        <a:lnTo>
                          <a:pt x="185" y="63"/>
                        </a:lnTo>
                        <a:lnTo>
                          <a:pt x="182" y="68"/>
                        </a:lnTo>
                        <a:lnTo>
                          <a:pt x="179" y="72"/>
                        </a:lnTo>
                        <a:lnTo>
                          <a:pt x="175" y="75"/>
                        </a:lnTo>
                        <a:lnTo>
                          <a:pt x="171" y="78"/>
                        </a:lnTo>
                        <a:lnTo>
                          <a:pt x="168" y="81"/>
                        </a:lnTo>
                        <a:lnTo>
                          <a:pt x="173" y="93"/>
                        </a:lnTo>
                        <a:lnTo>
                          <a:pt x="181" y="100"/>
                        </a:lnTo>
                        <a:lnTo>
                          <a:pt x="203" y="106"/>
                        </a:lnTo>
                        <a:lnTo>
                          <a:pt x="219" y="113"/>
                        </a:lnTo>
                        <a:lnTo>
                          <a:pt x="227" y="126"/>
                        </a:lnTo>
                        <a:lnTo>
                          <a:pt x="236" y="151"/>
                        </a:lnTo>
                        <a:lnTo>
                          <a:pt x="242" y="170"/>
                        </a:lnTo>
                        <a:lnTo>
                          <a:pt x="248" y="194"/>
                        </a:lnTo>
                        <a:lnTo>
                          <a:pt x="254" y="207"/>
                        </a:lnTo>
                        <a:lnTo>
                          <a:pt x="267" y="229"/>
                        </a:lnTo>
                        <a:lnTo>
                          <a:pt x="279" y="248"/>
                        </a:lnTo>
                        <a:lnTo>
                          <a:pt x="291" y="257"/>
                        </a:lnTo>
                        <a:lnTo>
                          <a:pt x="294" y="260"/>
                        </a:lnTo>
                        <a:lnTo>
                          <a:pt x="296" y="265"/>
                        </a:lnTo>
                        <a:lnTo>
                          <a:pt x="298" y="272"/>
                        </a:lnTo>
                        <a:lnTo>
                          <a:pt x="298" y="280"/>
                        </a:lnTo>
                        <a:lnTo>
                          <a:pt x="297" y="287"/>
                        </a:lnTo>
                        <a:lnTo>
                          <a:pt x="296" y="293"/>
                        </a:lnTo>
                        <a:lnTo>
                          <a:pt x="294" y="299"/>
                        </a:lnTo>
                        <a:lnTo>
                          <a:pt x="292" y="304"/>
                        </a:lnTo>
                        <a:lnTo>
                          <a:pt x="288" y="307"/>
                        </a:lnTo>
                        <a:lnTo>
                          <a:pt x="285" y="309"/>
                        </a:lnTo>
                        <a:lnTo>
                          <a:pt x="282" y="313"/>
                        </a:lnTo>
                        <a:lnTo>
                          <a:pt x="280" y="315"/>
                        </a:lnTo>
                        <a:lnTo>
                          <a:pt x="278" y="314"/>
                        </a:lnTo>
                        <a:lnTo>
                          <a:pt x="274" y="313"/>
                        </a:lnTo>
                        <a:lnTo>
                          <a:pt x="270" y="309"/>
                        </a:lnTo>
                        <a:lnTo>
                          <a:pt x="265" y="305"/>
                        </a:lnTo>
                        <a:lnTo>
                          <a:pt x="261" y="299"/>
                        </a:lnTo>
                        <a:lnTo>
                          <a:pt x="259" y="294"/>
                        </a:lnTo>
                        <a:lnTo>
                          <a:pt x="256" y="288"/>
                        </a:lnTo>
                        <a:lnTo>
                          <a:pt x="255" y="282"/>
                        </a:lnTo>
                        <a:lnTo>
                          <a:pt x="254" y="274"/>
                        </a:lnTo>
                        <a:lnTo>
                          <a:pt x="254" y="266"/>
                        </a:lnTo>
                        <a:lnTo>
                          <a:pt x="254" y="260"/>
                        </a:lnTo>
                        <a:lnTo>
                          <a:pt x="255" y="252"/>
                        </a:lnTo>
                        <a:lnTo>
                          <a:pt x="254" y="246"/>
                        </a:lnTo>
                        <a:lnTo>
                          <a:pt x="236" y="220"/>
                        </a:lnTo>
                        <a:lnTo>
                          <a:pt x="221" y="200"/>
                        </a:lnTo>
                        <a:lnTo>
                          <a:pt x="212" y="186"/>
                        </a:lnTo>
                        <a:lnTo>
                          <a:pt x="208" y="187"/>
                        </a:lnTo>
                        <a:lnTo>
                          <a:pt x="199" y="237"/>
                        </a:lnTo>
                        <a:lnTo>
                          <a:pt x="192" y="277"/>
                        </a:lnTo>
                        <a:lnTo>
                          <a:pt x="203" y="333"/>
                        </a:lnTo>
                        <a:lnTo>
                          <a:pt x="209" y="371"/>
                        </a:lnTo>
                        <a:lnTo>
                          <a:pt x="221" y="436"/>
                        </a:lnTo>
                        <a:lnTo>
                          <a:pt x="230" y="485"/>
                        </a:lnTo>
                        <a:lnTo>
                          <a:pt x="234" y="489"/>
                        </a:lnTo>
                        <a:lnTo>
                          <a:pt x="240" y="491"/>
                        </a:lnTo>
                        <a:lnTo>
                          <a:pt x="248" y="493"/>
                        </a:lnTo>
                        <a:lnTo>
                          <a:pt x="257" y="495"/>
                        </a:lnTo>
                        <a:lnTo>
                          <a:pt x="265" y="498"/>
                        </a:lnTo>
                        <a:lnTo>
                          <a:pt x="272" y="503"/>
                        </a:lnTo>
                        <a:lnTo>
                          <a:pt x="278" y="509"/>
                        </a:lnTo>
                        <a:lnTo>
                          <a:pt x="281" y="515"/>
                        </a:lnTo>
                        <a:lnTo>
                          <a:pt x="282" y="521"/>
                        </a:lnTo>
                        <a:lnTo>
                          <a:pt x="284" y="528"/>
                        </a:lnTo>
                        <a:lnTo>
                          <a:pt x="186" y="528"/>
                        </a:lnTo>
                        <a:lnTo>
                          <a:pt x="163" y="436"/>
                        </a:lnTo>
                        <a:lnTo>
                          <a:pt x="150" y="390"/>
                        </a:lnTo>
                        <a:lnTo>
                          <a:pt x="138" y="436"/>
                        </a:lnTo>
                        <a:lnTo>
                          <a:pt x="113" y="528"/>
                        </a:lnTo>
                        <a:lnTo>
                          <a:pt x="16" y="528"/>
                        </a:lnTo>
                        <a:lnTo>
                          <a:pt x="17" y="520"/>
                        </a:lnTo>
                        <a:lnTo>
                          <a:pt x="19" y="514"/>
                        </a:lnTo>
                        <a:lnTo>
                          <a:pt x="22" y="508"/>
                        </a:lnTo>
                        <a:lnTo>
                          <a:pt x="28" y="503"/>
                        </a:lnTo>
                        <a:lnTo>
                          <a:pt x="35" y="498"/>
                        </a:lnTo>
                        <a:lnTo>
                          <a:pt x="44" y="495"/>
                        </a:lnTo>
                        <a:lnTo>
                          <a:pt x="53" y="492"/>
                        </a:lnTo>
                        <a:lnTo>
                          <a:pt x="64" y="489"/>
                        </a:lnTo>
                        <a:lnTo>
                          <a:pt x="70" y="482"/>
                        </a:lnTo>
                        <a:lnTo>
                          <a:pt x="79" y="436"/>
                        </a:lnTo>
                        <a:lnTo>
                          <a:pt x="91" y="371"/>
                        </a:lnTo>
                        <a:lnTo>
                          <a:pt x="97" y="333"/>
                        </a:lnTo>
                        <a:lnTo>
                          <a:pt x="106" y="277"/>
                        </a:lnTo>
                        <a:lnTo>
                          <a:pt x="100" y="237"/>
                        </a:lnTo>
                        <a:lnTo>
                          <a:pt x="89" y="187"/>
                        </a:lnTo>
                        <a:lnTo>
                          <a:pt x="86" y="186"/>
                        </a:lnTo>
                        <a:lnTo>
                          <a:pt x="81" y="194"/>
                        </a:lnTo>
                        <a:lnTo>
                          <a:pt x="70" y="210"/>
                        </a:lnTo>
                        <a:lnTo>
                          <a:pt x="58" y="226"/>
                        </a:lnTo>
                        <a:lnTo>
                          <a:pt x="44" y="247"/>
                        </a:lnTo>
                        <a:lnTo>
                          <a:pt x="43" y="254"/>
                        </a:lnTo>
                        <a:lnTo>
                          <a:pt x="44" y="260"/>
                        </a:lnTo>
                        <a:lnTo>
                          <a:pt x="45" y="267"/>
                        </a:lnTo>
                        <a:lnTo>
                          <a:pt x="44" y="277"/>
                        </a:lnTo>
                        <a:lnTo>
                          <a:pt x="42" y="287"/>
                        </a:lnTo>
                        <a:lnTo>
                          <a:pt x="38" y="297"/>
                        </a:lnTo>
                        <a:lnTo>
                          <a:pt x="36" y="302"/>
                        </a:lnTo>
                        <a:lnTo>
                          <a:pt x="33" y="305"/>
                        </a:lnTo>
                        <a:lnTo>
                          <a:pt x="30" y="309"/>
                        </a:lnTo>
                        <a:lnTo>
                          <a:pt x="26" y="312"/>
                        </a:lnTo>
                        <a:lnTo>
                          <a:pt x="22" y="314"/>
                        </a:lnTo>
                        <a:lnTo>
                          <a:pt x="19" y="315"/>
                        </a:lnTo>
                        <a:lnTo>
                          <a:pt x="16" y="313"/>
                        </a:lnTo>
                        <a:lnTo>
                          <a:pt x="14" y="309"/>
                        </a:lnTo>
                        <a:lnTo>
                          <a:pt x="9" y="306"/>
                        </a:lnTo>
                        <a:lnTo>
                          <a:pt x="6" y="303"/>
                        </a:lnTo>
                        <a:lnTo>
                          <a:pt x="4" y="298"/>
                        </a:lnTo>
                        <a:lnTo>
                          <a:pt x="2" y="294"/>
                        </a:lnTo>
                        <a:lnTo>
                          <a:pt x="1" y="287"/>
                        </a:lnTo>
                        <a:lnTo>
                          <a:pt x="0" y="279"/>
                        </a:lnTo>
                        <a:lnTo>
                          <a:pt x="1" y="271"/>
                        </a:lnTo>
                        <a:lnTo>
                          <a:pt x="3" y="263"/>
                        </a:lnTo>
                        <a:lnTo>
                          <a:pt x="7" y="257"/>
                        </a:lnTo>
                        <a:lnTo>
                          <a:pt x="14" y="253"/>
                        </a:lnTo>
                        <a:lnTo>
                          <a:pt x="19" y="248"/>
                        </a:lnTo>
                        <a:lnTo>
                          <a:pt x="30" y="232"/>
                        </a:lnTo>
                        <a:lnTo>
                          <a:pt x="45" y="207"/>
                        </a:lnTo>
                        <a:lnTo>
                          <a:pt x="51" y="194"/>
                        </a:lnTo>
                        <a:lnTo>
                          <a:pt x="56" y="171"/>
                        </a:lnTo>
                        <a:lnTo>
                          <a:pt x="62" y="152"/>
                        </a:lnTo>
                        <a:lnTo>
                          <a:pt x="72" y="126"/>
                        </a:lnTo>
                        <a:lnTo>
                          <a:pt x="80" y="113"/>
                        </a:lnTo>
                        <a:lnTo>
                          <a:pt x="96" y="106"/>
                        </a:lnTo>
                        <a:lnTo>
                          <a:pt x="118" y="100"/>
                        </a:lnTo>
                        <a:lnTo>
                          <a:pt x="126" y="93"/>
                        </a:lnTo>
                        <a:lnTo>
                          <a:pt x="130" y="81"/>
                        </a:lnTo>
                      </a:path>
                    </a:pathLst>
                  </a:custGeom>
                  <a:solidFill>
                    <a:srgbClr val="FFFF00"/>
                  </a:soli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63" name="Freeform 6"/>
                <p:cNvSpPr>
                  <a:spLocks/>
                </p:cNvSpPr>
                <p:nvPr/>
              </p:nvSpPr>
              <p:spPr bwMode="auto">
                <a:xfrm>
                  <a:off x="1969" y="3672"/>
                  <a:ext cx="1075" cy="55"/>
                </a:xfrm>
                <a:custGeom>
                  <a:avLst/>
                  <a:gdLst>
                    <a:gd name="T0" fmla="*/ 0 w 1075"/>
                    <a:gd name="T1" fmla="*/ 0 h 55"/>
                    <a:gd name="T2" fmla="*/ 1046 w 1075"/>
                    <a:gd name="T3" fmla="*/ 0 h 55"/>
                    <a:gd name="T4" fmla="*/ 1074 w 1075"/>
                    <a:gd name="T5" fmla="*/ 54 h 55"/>
                    <a:gd name="T6" fmla="*/ 0 w 1075"/>
                    <a:gd name="T7" fmla="*/ 54 h 55"/>
                    <a:gd name="T8" fmla="*/ 0 w 1075"/>
                    <a:gd name="T9" fmla="*/ 0 h 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75"/>
                    <a:gd name="T16" fmla="*/ 0 h 55"/>
                    <a:gd name="T17" fmla="*/ 1075 w 1075"/>
                    <a:gd name="T18" fmla="*/ 55 h 5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75" h="55">
                      <a:moveTo>
                        <a:pt x="0" y="0"/>
                      </a:moveTo>
                      <a:lnTo>
                        <a:pt x="1046" y="0"/>
                      </a:lnTo>
                      <a:lnTo>
                        <a:pt x="1074" y="54"/>
                      </a:lnTo>
                      <a:lnTo>
                        <a:pt x="0" y="5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FF00"/>
                </a:soli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0" name="Group 63"/>
              <p:cNvGrpSpPr>
                <a:grpSpLocks/>
              </p:cNvGrpSpPr>
              <p:nvPr/>
            </p:nvGrpSpPr>
            <p:grpSpPr bwMode="auto">
              <a:xfrm>
                <a:off x="3581400" y="5029217"/>
                <a:ext cx="4418013" cy="1744646"/>
                <a:chOff x="3581400" y="5029217"/>
                <a:chExt cx="4418013" cy="1744646"/>
              </a:xfrm>
            </p:grpSpPr>
            <p:grpSp>
              <p:nvGrpSpPr>
                <p:cNvPr id="11" name="Group 62"/>
                <p:cNvGrpSpPr>
                  <a:grpSpLocks/>
                </p:cNvGrpSpPr>
                <p:nvPr/>
              </p:nvGrpSpPr>
              <p:grpSpPr bwMode="auto">
                <a:xfrm>
                  <a:off x="3581400" y="5029217"/>
                  <a:ext cx="4086225" cy="1460491"/>
                  <a:chOff x="3430588" y="4932380"/>
                  <a:chExt cx="4086225" cy="1460491"/>
                </a:xfrm>
              </p:grpSpPr>
              <p:grpSp>
                <p:nvGrpSpPr>
                  <p:cNvPr id="15" name="Group 13"/>
                  <p:cNvGrpSpPr>
                    <a:grpSpLocks/>
                  </p:cNvGrpSpPr>
                  <p:nvPr/>
                </p:nvGrpSpPr>
                <p:grpSpPr bwMode="auto">
                  <a:xfrm>
                    <a:off x="3430588" y="4973643"/>
                    <a:ext cx="1706562" cy="942976"/>
                    <a:chOff x="2161" y="3133"/>
                    <a:chExt cx="1075" cy="594"/>
                  </a:xfrm>
                </p:grpSpPr>
                <p:grpSp>
                  <p:nvGrpSpPr>
                    <p:cNvPr id="57" name="Group 1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10" y="3133"/>
                      <a:ext cx="977" cy="529"/>
                      <a:chOff x="2210" y="3133"/>
                      <a:chExt cx="977" cy="529"/>
                    </a:xfrm>
                  </p:grpSpPr>
                  <p:sp>
                    <p:nvSpPr>
                      <p:cNvPr id="59" name="Freeform 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10" y="3133"/>
                        <a:ext cx="299" cy="529"/>
                      </a:xfrm>
                      <a:custGeom>
                        <a:avLst/>
                        <a:gdLst>
                          <a:gd name="T0" fmla="*/ 121 w 299"/>
                          <a:gd name="T1" fmla="*/ 75 h 529"/>
                          <a:gd name="T2" fmla="*/ 111 w 299"/>
                          <a:gd name="T3" fmla="*/ 63 h 529"/>
                          <a:gd name="T4" fmla="*/ 106 w 299"/>
                          <a:gd name="T5" fmla="*/ 48 h 529"/>
                          <a:gd name="T6" fmla="*/ 108 w 299"/>
                          <a:gd name="T7" fmla="*/ 29 h 529"/>
                          <a:gd name="T8" fmla="*/ 117 w 299"/>
                          <a:gd name="T9" fmla="*/ 14 h 529"/>
                          <a:gd name="T10" fmla="*/ 131 w 299"/>
                          <a:gd name="T11" fmla="*/ 4 h 529"/>
                          <a:gd name="T12" fmla="*/ 148 w 299"/>
                          <a:gd name="T13" fmla="*/ 0 h 529"/>
                          <a:gd name="T14" fmla="*/ 167 w 299"/>
                          <a:gd name="T15" fmla="*/ 5 h 529"/>
                          <a:gd name="T16" fmla="*/ 179 w 299"/>
                          <a:gd name="T17" fmla="*/ 15 h 529"/>
                          <a:gd name="T18" fmla="*/ 188 w 299"/>
                          <a:gd name="T19" fmla="*/ 29 h 529"/>
                          <a:gd name="T20" fmla="*/ 190 w 299"/>
                          <a:gd name="T21" fmla="*/ 46 h 529"/>
                          <a:gd name="T22" fmla="*/ 185 w 299"/>
                          <a:gd name="T23" fmla="*/ 63 h 529"/>
                          <a:gd name="T24" fmla="*/ 175 w 299"/>
                          <a:gd name="T25" fmla="*/ 75 h 529"/>
                          <a:gd name="T26" fmla="*/ 173 w 299"/>
                          <a:gd name="T27" fmla="*/ 93 h 529"/>
                          <a:gd name="T28" fmla="*/ 219 w 299"/>
                          <a:gd name="T29" fmla="*/ 113 h 529"/>
                          <a:gd name="T30" fmla="*/ 242 w 299"/>
                          <a:gd name="T31" fmla="*/ 170 h 529"/>
                          <a:gd name="T32" fmla="*/ 267 w 299"/>
                          <a:gd name="T33" fmla="*/ 229 h 529"/>
                          <a:gd name="T34" fmla="*/ 294 w 299"/>
                          <a:gd name="T35" fmla="*/ 260 h 529"/>
                          <a:gd name="T36" fmla="*/ 298 w 299"/>
                          <a:gd name="T37" fmla="*/ 280 h 529"/>
                          <a:gd name="T38" fmla="*/ 294 w 299"/>
                          <a:gd name="T39" fmla="*/ 299 h 529"/>
                          <a:gd name="T40" fmla="*/ 285 w 299"/>
                          <a:gd name="T41" fmla="*/ 309 h 529"/>
                          <a:gd name="T42" fmla="*/ 278 w 299"/>
                          <a:gd name="T43" fmla="*/ 314 h 529"/>
                          <a:gd name="T44" fmla="*/ 265 w 299"/>
                          <a:gd name="T45" fmla="*/ 305 h 529"/>
                          <a:gd name="T46" fmla="*/ 256 w 299"/>
                          <a:gd name="T47" fmla="*/ 288 h 529"/>
                          <a:gd name="T48" fmla="*/ 253 w 299"/>
                          <a:gd name="T49" fmla="*/ 266 h 529"/>
                          <a:gd name="T50" fmla="*/ 254 w 299"/>
                          <a:gd name="T51" fmla="*/ 246 h 529"/>
                          <a:gd name="T52" fmla="*/ 212 w 299"/>
                          <a:gd name="T53" fmla="*/ 186 h 529"/>
                          <a:gd name="T54" fmla="*/ 192 w 299"/>
                          <a:gd name="T55" fmla="*/ 277 h 529"/>
                          <a:gd name="T56" fmla="*/ 221 w 299"/>
                          <a:gd name="T57" fmla="*/ 436 h 529"/>
                          <a:gd name="T58" fmla="*/ 240 w 299"/>
                          <a:gd name="T59" fmla="*/ 491 h 529"/>
                          <a:gd name="T60" fmla="*/ 265 w 299"/>
                          <a:gd name="T61" fmla="*/ 498 h 529"/>
                          <a:gd name="T62" fmla="*/ 281 w 299"/>
                          <a:gd name="T63" fmla="*/ 515 h 529"/>
                          <a:gd name="T64" fmla="*/ 186 w 299"/>
                          <a:gd name="T65" fmla="*/ 528 h 529"/>
                          <a:gd name="T66" fmla="*/ 138 w 299"/>
                          <a:gd name="T67" fmla="*/ 436 h 529"/>
                          <a:gd name="T68" fmla="*/ 17 w 299"/>
                          <a:gd name="T69" fmla="*/ 520 h 529"/>
                          <a:gd name="T70" fmla="*/ 28 w 299"/>
                          <a:gd name="T71" fmla="*/ 503 h 529"/>
                          <a:gd name="T72" fmla="*/ 53 w 299"/>
                          <a:gd name="T73" fmla="*/ 492 h 529"/>
                          <a:gd name="T74" fmla="*/ 79 w 299"/>
                          <a:gd name="T75" fmla="*/ 436 h 529"/>
                          <a:gd name="T76" fmla="*/ 107 w 299"/>
                          <a:gd name="T77" fmla="*/ 277 h 529"/>
                          <a:gd name="T78" fmla="*/ 86 w 299"/>
                          <a:gd name="T79" fmla="*/ 186 h 529"/>
                          <a:gd name="T80" fmla="*/ 59 w 299"/>
                          <a:gd name="T81" fmla="*/ 226 h 529"/>
                          <a:gd name="T82" fmla="*/ 44 w 299"/>
                          <a:gd name="T83" fmla="*/ 260 h 529"/>
                          <a:gd name="T84" fmla="*/ 42 w 299"/>
                          <a:gd name="T85" fmla="*/ 287 h 529"/>
                          <a:gd name="T86" fmla="*/ 33 w 299"/>
                          <a:gd name="T87" fmla="*/ 305 h 529"/>
                          <a:gd name="T88" fmla="*/ 22 w 299"/>
                          <a:gd name="T89" fmla="*/ 314 h 529"/>
                          <a:gd name="T90" fmla="*/ 14 w 299"/>
                          <a:gd name="T91" fmla="*/ 309 h 529"/>
                          <a:gd name="T92" fmla="*/ 4 w 299"/>
                          <a:gd name="T93" fmla="*/ 298 h 529"/>
                          <a:gd name="T94" fmla="*/ 0 w 299"/>
                          <a:gd name="T95" fmla="*/ 279 h 529"/>
                          <a:gd name="T96" fmla="*/ 7 w 299"/>
                          <a:gd name="T97" fmla="*/ 257 h 529"/>
                          <a:gd name="T98" fmla="*/ 30 w 299"/>
                          <a:gd name="T99" fmla="*/ 232 h 529"/>
                          <a:gd name="T100" fmla="*/ 56 w 299"/>
                          <a:gd name="T101" fmla="*/ 171 h 529"/>
                          <a:gd name="T102" fmla="*/ 80 w 299"/>
                          <a:gd name="T103" fmla="*/ 113 h 529"/>
                          <a:gd name="T104" fmla="*/ 126 w 299"/>
                          <a:gd name="T105" fmla="*/ 93 h 529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w 299"/>
                          <a:gd name="T160" fmla="*/ 0 h 529"/>
                          <a:gd name="T161" fmla="*/ 299 w 299"/>
                          <a:gd name="T162" fmla="*/ 529 h 529"/>
                        </a:gdLst>
                        <a:ahLst/>
                        <a:cxnLst>
                          <a:cxn ang="T106">
                            <a:pos x="T0" y="T1"/>
                          </a:cxn>
                          <a:cxn ang="T107">
                            <a:pos x="T2" y="T3"/>
                          </a:cxn>
                          <a:cxn ang="T108">
                            <a:pos x="T4" y="T5"/>
                          </a:cxn>
                          <a:cxn ang="T109">
                            <a:pos x="T6" y="T7"/>
                          </a:cxn>
                          <a:cxn ang="T110">
                            <a:pos x="T8" y="T9"/>
                          </a:cxn>
                          <a:cxn ang="T111">
                            <a:pos x="T10" y="T11"/>
                          </a:cxn>
                          <a:cxn ang="T112">
                            <a:pos x="T12" y="T13"/>
                          </a:cxn>
                          <a:cxn ang="T113">
                            <a:pos x="T14" y="T15"/>
                          </a:cxn>
                          <a:cxn ang="T114">
                            <a:pos x="T16" y="T17"/>
                          </a:cxn>
                          <a:cxn ang="T115">
                            <a:pos x="T18" y="T19"/>
                          </a:cxn>
                          <a:cxn ang="T116">
                            <a:pos x="T20" y="T21"/>
                          </a:cxn>
                          <a:cxn ang="T117">
                            <a:pos x="T22" y="T23"/>
                          </a:cxn>
                          <a:cxn ang="T118">
                            <a:pos x="T24" y="T25"/>
                          </a:cxn>
                          <a:cxn ang="T119">
                            <a:pos x="T26" y="T27"/>
                          </a:cxn>
                          <a:cxn ang="T120">
                            <a:pos x="T28" y="T29"/>
                          </a:cxn>
                          <a:cxn ang="T121">
                            <a:pos x="T30" y="T31"/>
                          </a:cxn>
                          <a:cxn ang="T122">
                            <a:pos x="T32" y="T33"/>
                          </a:cxn>
                          <a:cxn ang="T123">
                            <a:pos x="T34" y="T35"/>
                          </a:cxn>
                          <a:cxn ang="T124">
                            <a:pos x="T36" y="T37"/>
                          </a:cxn>
                          <a:cxn ang="T125">
                            <a:pos x="T38" y="T39"/>
                          </a:cxn>
                          <a:cxn ang="T126">
                            <a:pos x="T40" y="T41"/>
                          </a:cxn>
                          <a:cxn ang="T127">
                            <a:pos x="T42" y="T43"/>
                          </a:cxn>
                          <a:cxn ang="T128">
                            <a:pos x="T44" y="T45"/>
                          </a:cxn>
                          <a:cxn ang="T129">
                            <a:pos x="T46" y="T47"/>
                          </a:cxn>
                          <a:cxn ang="T130">
                            <a:pos x="T48" y="T49"/>
                          </a:cxn>
                          <a:cxn ang="T131">
                            <a:pos x="T50" y="T51"/>
                          </a:cxn>
                          <a:cxn ang="T132">
                            <a:pos x="T52" y="T53"/>
                          </a:cxn>
                          <a:cxn ang="T133">
                            <a:pos x="T54" y="T55"/>
                          </a:cxn>
                          <a:cxn ang="T134">
                            <a:pos x="T56" y="T57"/>
                          </a:cxn>
                          <a:cxn ang="T135">
                            <a:pos x="T58" y="T59"/>
                          </a:cxn>
                          <a:cxn ang="T136">
                            <a:pos x="T60" y="T61"/>
                          </a:cxn>
                          <a:cxn ang="T137">
                            <a:pos x="T62" y="T63"/>
                          </a:cxn>
                          <a:cxn ang="T138">
                            <a:pos x="T64" y="T65"/>
                          </a:cxn>
                          <a:cxn ang="T139">
                            <a:pos x="T66" y="T67"/>
                          </a:cxn>
                          <a:cxn ang="T140">
                            <a:pos x="T68" y="T69"/>
                          </a:cxn>
                          <a:cxn ang="T141">
                            <a:pos x="T70" y="T71"/>
                          </a:cxn>
                          <a:cxn ang="T142">
                            <a:pos x="T72" y="T73"/>
                          </a:cxn>
                          <a:cxn ang="T143">
                            <a:pos x="T74" y="T75"/>
                          </a:cxn>
                          <a:cxn ang="T144">
                            <a:pos x="T76" y="T77"/>
                          </a:cxn>
                          <a:cxn ang="T145">
                            <a:pos x="T78" y="T79"/>
                          </a:cxn>
                          <a:cxn ang="T146">
                            <a:pos x="T80" y="T81"/>
                          </a:cxn>
                          <a:cxn ang="T147">
                            <a:pos x="T82" y="T83"/>
                          </a:cxn>
                          <a:cxn ang="T148">
                            <a:pos x="T84" y="T85"/>
                          </a:cxn>
                          <a:cxn ang="T149">
                            <a:pos x="T86" y="T87"/>
                          </a:cxn>
                          <a:cxn ang="T150">
                            <a:pos x="T88" y="T89"/>
                          </a:cxn>
                          <a:cxn ang="T151">
                            <a:pos x="T90" y="T91"/>
                          </a:cxn>
                          <a:cxn ang="T152">
                            <a:pos x="T92" y="T93"/>
                          </a:cxn>
                          <a:cxn ang="T153">
                            <a:pos x="T94" y="T95"/>
                          </a:cxn>
                          <a:cxn ang="T154">
                            <a:pos x="T96" y="T97"/>
                          </a:cxn>
                          <a:cxn ang="T155">
                            <a:pos x="T98" y="T99"/>
                          </a:cxn>
                          <a:cxn ang="T156">
                            <a:pos x="T100" y="T101"/>
                          </a:cxn>
                          <a:cxn ang="T157">
                            <a:pos x="T102" y="T103"/>
                          </a:cxn>
                          <a:cxn ang="T158">
                            <a:pos x="T104" y="T105"/>
                          </a:cxn>
                        </a:cxnLst>
                        <a:rect l="T159" t="T160" r="T161" b="T162"/>
                        <a:pathLst>
                          <a:path w="299" h="529">
                            <a:moveTo>
                              <a:pt x="130" y="81"/>
                            </a:moveTo>
                            <a:lnTo>
                              <a:pt x="126" y="79"/>
                            </a:lnTo>
                            <a:lnTo>
                              <a:pt x="121" y="75"/>
                            </a:lnTo>
                            <a:lnTo>
                              <a:pt x="117" y="71"/>
                            </a:lnTo>
                            <a:lnTo>
                              <a:pt x="113" y="67"/>
                            </a:lnTo>
                            <a:lnTo>
                              <a:pt x="111" y="63"/>
                            </a:lnTo>
                            <a:lnTo>
                              <a:pt x="109" y="58"/>
                            </a:lnTo>
                            <a:lnTo>
                              <a:pt x="107" y="54"/>
                            </a:lnTo>
                            <a:lnTo>
                              <a:pt x="106" y="48"/>
                            </a:lnTo>
                            <a:lnTo>
                              <a:pt x="105" y="41"/>
                            </a:lnTo>
                            <a:lnTo>
                              <a:pt x="106" y="35"/>
                            </a:lnTo>
                            <a:lnTo>
                              <a:pt x="108" y="29"/>
                            </a:lnTo>
                            <a:lnTo>
                              <a:pt x="111" y="23"/>
                            </a:lnTo>
                            <a:lnTo>
                              <a:pt x="114" y="18"/>
                            </a:lnTo>
                            <a:lnTo>
                              <a:pt x="117" y="14"/>
                            </a:lnTo>
                            <a:lnTo>
                              <a:pt x="122" y="10"/>
                            </a:lnTo>
                            <a:lnTo>
                              <a:pt x="127" y="6"/>
                            </a:lnTo>
                            <a:lnTo>
                              <a:pt x="131" y="4"/>
                            </a:lnTo>
                            <a:lnTo>
                              <a:pt x="136" y="2"/>
                            </a:lnTo>
                            <a:lnTo>
                              <a:pt x="142" y="0"/>
                            </a:lnTo>
                            <a:lnTo>
                              <a:pt x="148" y="0"/>
                            </a:lnTo>
                            <a:lnTo>
                              <a:pt x="154" y="0"/>
                            </a:lnTo>
                            <a:lnTo>
                              <a:pt x="160" y="2"/>
                            </a:lnTo>
                            <a:lnTo>
                              <a:pt x="167" y="5"/>
                            </a:lnTo>
                            <a:lnTo>
                              <a:pt x="170" y="7"/>
                            </a:lnTo>
                            <a:lnTo>
                              <a:pt x="175" y="11"/>
                            </a:lnTo>
                            <a:lnTo>
                              <a:pt x="179" y="15"/>
                            </a:lnTo>
                            <a:lnTo>
                              <a:pt x="182" y="19"/>
                            </a:lnTo>
                            <a:lnTo>
                              <a:pt x="185" y="24"/>
                            </a:lnTo>
                            <a:lnTo>
                              <a:pt x="188" y="29"/>
                            </a:lnTo>
                            <a:lnTo>
                              <a:pt x="189" y="34"/>
                            </a:lnTo>
                            <a:lnTo>
                              <a:pt x="190" y="40"/>
                            </a:lnTo>
                            <a:lnTo>
                              <a:pt x="190" y="46"/>
                            </a:lnTo>
                            <a:lnTo>
                              <a:pt x="189" y="53"/>
                            </a:lnTo>
                            <a:lnTo>
                              <a:pt x="187" y="59"/>
                            </a:lnTo>
                            <a:lnTo>
                              <a:pt x="185" y="63"/>
                            </a:lnTo>
                            <a:lnTo>
                              <a:pt x="182" y="68"/>
                            </a:lnTo>
                            <a:lnTo>
                              <a:pt x="179" y="72"/>
                            </a:lnTo>
                            <a:lnTo>
                              <a:pt x="175" y="75"/>
                            </a:lnTo>
                            <a:lnTo>
                              <a:pt x="171" y="78"/>
                            </a:lnTo>
                            <a:lnTo>
                              <a:pt x="168" y="81"/>
                            </a:lnTo>
                            <a:lnTo>
                              <a:pt x="173" y="93"/>
                            </a:lnTo>
                            <a:lnTo>
                              <a:pt x="181" y="100"/>
                            </a:lnTo>
                            <a:lnTo>
                              <a:pt x="203" y="106"/>
                            </a:lnTo>
                            <a:lnTo>
                              <a:pt x="219" y="113"/>
                            </a:lnTo>
                            <a:lnTo>
                              <a:pt x="227" y="126"/>
                            </a:lnTo>
                            <a:lnTo>
                              <a:pt x="236" y="151"/>
                            </a:lnTo>
                            <a:lnTo>
                              <a:pt x="242" y="170"/>
                            </a:lnTo>
                            <a:lnTo>
                              <a:pt x="247" y="194"/>
                            </a:lnTo>
                            <a:lnTo>
                              <a:pt x="253" y="207"/>
                            </a:lnTo>
                            <a:lnTo>
                              <a:pt x="267" y="229"/>
                            </a:lnTo>
                            <a:lnTo>
                              <a:pt x="279" y="248"/>
                            </a:lnTo>
                            <a:lnTo>
                              <a:pt x="291" y="257"/>
                            </a:lnTo>
                            <a:lnTo>
                              <a:pt x="294" y="260"/>
                            </a:lnTo>
                            <a:lnTo>
                              <a:pt x="296" y="265"/>
                            </a:lnTo>
                            <a:lnTo>
                              <a:pt x="298" y="272"/>
                            </a:lnTo>
                            <a:lnTo>
                              <a:pt x="298" y="280"/>
                            </a:lnTo>
                            <a:lnTo>
                              <a:pt x="297" y="287"/>
                            </a:lnTo>
                            <a:lnTo>
                              <a:pt x="296" y="293"/>
                            </a:lnTo>
                            <a:lnTo>
                              <a:pt x="294" y="299"/>
                            </a:lnTo>
                            <a:lnTo>
                              <a:pt x="292" y="304"/>
                            </a:lnTo>
                            <a:lnTo>
                              <a:pt x="288" y="307"/>
                            </a:lnTo>
                            <a:lnTo>
                              <a:pt x="285" y="309"/>
                            </a:lnTo>
                            <a:lnTo>
                              <a:pt x="282" y="313"/>
                            </a:lnTo>
                            <a:lnTo>
                              <a:pt x="280" y="315"/>
                            </a:lnTo>
                            <a:lnTo>
                              <a:pt x="278" y="314"/>
                            </a:lnTo>
                            <a:lnTo>
                              <a:pt x="274" y="313"/>
                            </a:lnTo>
                            <a:lnTo>
                              <a:pt x="270" y="309"/>
                            </a:lnTo>
                            <a:lnTo>
                              <a:pt x="265" y="305"/>
                            </a:lnTo>
                            <a:lnTo>
                              <a:pt x="261" y="299"/>
                            </a:lnTo>
                            <a:lnTo>
                              <a:pt x="259" y="294"/>
                            </a:lnTo>
                            <a:lnTo>
                              <a:pt x="256" y="288"/>
                            </a:lnTo>
                            <a:lnTo>
                              <a:pt x="255" y="282"/>
                            </a:lnTo>
                            <a:lnTo>
                              <a:pt x="254" y="274"/>
                            </a:lnTo>
                            <a:lnTo>
                              <a:pt x="253" y="266"/>
                            </a:lnTo>
                            <a:lnTo>
                              <a:pt x="254" y="260"/>
                            </a:lnTo>
                            <a:lnTo>
                              <a:pt x="255" y="252"/>
                            </a:lnTo>
                            <a:lnTo>
                              <a:pt x="254" y="246"/>
                            </a:lnTo>
                            <a:lnTo>
                              <a:pt x="236" y="220"/>
                            </a:lnTo>
                            <a:lnTo>
                              <a:pt x="221" y="200"/>
                            </a:lnTo>
                            <a:lnTo>
                              <a:pt x="212" y="186"/>
                            </a:lnTo>
                            <a:lnTo>
                              <a:pt x="209" y="187"/>
                            </a:lnTo>
                            <a:lnTo>
                              <a:pt x="199" y="237"/>
                            </a:lnTo>
                            <a:lnTo>
                              <a:pt x="192" y="277"/>
                            </a:lnTo>
                            <a:lnTo>
                              <a:pt x="202" y="333"/>
                            </a:lnTo>
                            <a:lnTo>
                              <a:pt x="209" y="371"/>
                            </a:lnTo>
                            <a:lnTo>
                              <a:pt x="221" y="436"/>
                            </a:lnTo>
                            <a:lnTo>
                              <a:pt x="230" y="485"/>
                            </a:lnTo>
                            <a:lnTo>
                              <a:pt x="234" y="489"/>
                            </a:lnTo>
                            <a:lnTo>
                              <a:pt x="240" y="491"/>
                            </a:lnTo>
                            <a:lnTo>
                              <a:pt x="248" y="493"/>
                            </a:lnTo>
                            <a:lnTo>
                              <a:pt x="257" y="495"/>
                            </a:lnTo>
                            <a:lnTo>
                              <a:pt x="265" y="498"/>
                            </a:lnTo>
                            <a:lnTo>
                              <a:pt x="271" y="503"/>
                            </a:lnTo>
                            <a:lnTo>
                              <a:pt x="278" y="509"/>
                            </a:lnTo>
                            <a:lnTo>
                              <a:pt x="281" y="515"/>
                            </a:lnTo>
                            <a:lnTo>
                              <a:pt x="282" y="521"/>
                            </a:lnTo>
                            <a:lnTo>
                              <a:pt x="284" y="528"/>
                            </a:lnTo>
                            <a:lnTo>
                              <a:pt x="186" y="528"/>
                            </a:lnTo>
                            <a:lnTo>
                              <a:pt x="163" y="436"/>
                            </a:lnTo>
                            <a:lnTo>
                              <a:pt x="150" y="390"/>
                            </a:lnTo>
                            <a:lnTo>
                              <a:pt x="138" y="436"/>
                            </a:lnTo>
                            <a:lnTo>
                              <a:pt x="113" y="528"/>
                            </a:lnTo>
                            <a:lnTo>
                              <a:pt x="15" y="528"/>
                            </a:lnTo>
                            <a:lnTo>
                              <a:pt x="17" y="520"/>
                            </a:lnTo>
                            <a:lnTo>
                              <a:pt x="19" y="514"/>
                            </a:lnTo>
                            <a:lnTo>
                              <a:pt x="22" y="508"/>
                            </a:lnTo>
                            <a:lnTo>
                              <a:pt x="28" y="503"/>
                            </a:lnTo>
                            <a:lnTo>
                              <a:pt x="35" y="498"/>
                            </a:lnTo>
                            <a:lnTo>
                              <a:pt x="44" y="495"/>
                            </a:lnTo>
                            <a:lnTo>
                              <a:pt x="53" y="492"/>
                            </a:lnTo>
                            <a:lnTo>
                              <a:pt x="64" y="489"/>
                            </a:lnTo>
                            <a:lnTo>
                              <a:pt x="70" y="482"/>
                            </a:lnTo>
                            <a:lnTo>
                              <a:pt x="79" y="436"/>
                            </a:lnTo>
                            <a:lnTo>
                              <a:pt x="91" y="371"/>
                            </a:lnTo>
                            <a:lnTo>
                              <a:pt x="97" y="333"/>
                            </a:lnTo>
                            <a:lnTo>
                              <a:pt x="107" y="277"/>
                            </a:lnTo>
                            <a:lnTo>
                              <a:pt x="99" y="237"/>
                            </a:lnTo>
                            <a:lnTo>
                              <a:pt x="89" y="187"/>
                            </a:lnTo>
                            <a:lnTo>
                              <a:pt x="86" y="186"/>
                            </a:lnTo>
                            <a:lnTo>
                              <a:pt x="81" y="194"/>
                            </a:lnTo>
                            <a:lnTo>
                              <a:pt x="70" y="210"/>
                            </a:lnTo>
                            <a:lnTo>
                              <a:pt x="59" y="226"/>
                            </a:lnTo>
                            <a:lnTo>
                              <a:pt x="44" y="247"/>
                            </a:lnTo>
                            <a:lnTo>
                              <a:pt x="43" y="254"/>
                            </a:lnTo>
                            <a:lnTo>
                              <a:pt x="44" y="260"/>
                            </a:lnTo>
                            <a:lnTo>
                              <a:pt x="45" y="267"/>
                            </a:lnTo>
                            <a:lnTo>
                              <a:pt x="44" y="277"/>
                            </a:lnTo>
                            <a:lnTo>
                              <a:pt x="42" y="287"/>
                            </a:lnTo>
                            <a:lnTo>
                              <a:pt x="38" y="297"/>
                            </a:lnTo>
                            <a:lnTo>
                              <a:pt x="36" y="302"/>
                            </a:lnTo>
                            <a:lnTo>
                              <a:pt x="33" y="305"/>
                            </a:lnTo>
                            <a:lnTo>
                              <a:pt x="30" y="309"/>
                            </a:lnTo>
                            <a:lnTo>
                              <a:pt x="25" y="312"/>
                            </a:lnTo>
                            <a:lnTo>
                              <a:pt x="22" y="314"/>
                            </a:lnTo>
                            <a:lnTo>
                              <a:pt x="19" y="315"/>
                            </a:lnTo>
                            <a:lnTo>
                              <a:pt x="16" y="313"/>
                            </a:lnTo>
                            <a:lnTo>
                              <a:pt x="14" y="309"/>
                            </a:lnTo>
                            <a:lnTo>
                              <a:pt x="9" y="306"/>
                            </a:lnTo>
                            <a:lnTo>
                              <a:pt x="7" y="303"/>
                            </a:lnTo>
                            <a:lnTo>
                              <a:pt x="4" y="298"/>
                            </a:lnTo>
                            <a:lnTo>
                              <a:pt x="2" y="294"/>
                            </a:lnTo>
                            <a:lnTo>
                              <a:pt x="1" y="287"/>
                            </a:lnTo>
                            <a:lnTo>
                              <a:pt x="0" y="279"/>
                            </a:lnTo>
                            <a:lnTo>
                              <a:pt x="1" y="271"/>
                            </a:lnTo>
                            <a:lnTo>
                              <a:pt x="3" y="263"/>
                            </a:lnTo>
                            <a:lnTo>
                              <a:pt x="7" y="257"/>
                            </a:lnTo>
                            <a:lnTo>
                              <a:pt x="14" y="253"/>
                            </a:lnTo>
                            <a:lnTo>
                              <a:pt x="19" y="248"/>
                            </a:lnTo>
                            <a:lnTo>
                              <a:pt x="30" y="232"/>
                            </a:lnTo>
                            <a:lnTo>
                              <a:pt x="45" y="207"/>
                            </a:lnTo>
                            <a:lnTo>
                              <a:pt x="51" y="194"/>
                            </a:lnTo>
                            <a:lnTo>
                              <a:pt x="56" y="171"/>
                            </a:lnTo>
                            <a:lnTo>
                              <a:pt x="62" y="152"/>
                            </a:lnTo>
                            <a:lnTo>
                              <a:pt x="72" y="126"/>
                            </a:lnTo>
                            <a:lnTo>
                              <a:pt x="80" y="113"/>
                            </a:lnTo>
                            <a:lnTo>
                              <a:pt x="96" y="106"/>
                            </a:lnTo>
                            <a:lnTo>
                              <a:pt x="118" y="100"/>
                            </a:lnTo>
                            <a:lnTo>
                              <a:pt x="126" y="93"/>
                            </a:lnTo>
                            <a:lnTo>
                              <a:pt x="130" y="81"/>
                            </a:lnTo>
                          </a:path>
                        </a:pathLst>
                      </a:custGeom>
                      <a:solidFill>
                        <a:srgbClr val="000000"/>
                      </a:solidFill>
                      <a:ln w="12700" cap="rnd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60" name="Freeform 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51" y="3133"/>
                        <a:ext cx="299" cy="529"/>
                      </a:xfrm>
                      <a:custGeom>
                        <a:avLst/>
                        <a:gdLst>
                          <a:gd name="T0" fmla="*/ 120 w 299"/>
                          <a:gd name="T1" fmla="*/ 75 h 529"/>
                          <a:gd name="T2" fmla="*/ 110 w 299"/>
                          <a:gd name="T3" fmla="*/ 63 h 529"/>
                          <a:gd name="T4" fmla="*/ 105 w 299"/>
                          <a:gd name="T5" fmla="*/ 48 h 529"/>
                          <a:gd name="T6" fmla="*/ 107 w 299"/>
                          <a:gd name="T7" fmla="*/ 29 h 529"/>
                          <a:gd name="T8" fmla="*/ 117 w 299"/>
                          <a:gd name="T9" fmla="*/ 14 h 529"/>
                          <a:gd name="T10" fmla="*/ 131 w 299"/>
                          <a:gd name="T11" fmla="*/ 4 h 529"/>
                          <a:gd name="T12" fmla="*/ 148 w 299"/>
                          <a:gd name="T13" fmla="*/ 0 h 529"/>
                          <a:gd name="T14" fmla="*/ 166 w 299"/>
                          <a:gd name="T15" fmla="*/ 5 h 529"/>
                          <a:gd name="T16" fmla="*/ 178 w 299"/>
                          <a:gd name="T17" fmla="*/ 15 h 529"/>
                          <a:gd name="T18" fmla="*/ 188 w 299"/>
                          <a:gd name="T19" fmla="*/ 29 h 529"/>
                          <a:gd name="T20" fmla="*/ 190 w 299"/>
                          <a:gd name="T21" fmla="*/ 46 h 529"/>
                          <a:gd name="T22" fmla="*/ 185 w 299"/>
                          <a:gd name="T23" fmla="*/ 63 h 529"/>
                          <a:gd name="T24" fmla="*/ 174 w 299"/>
                          <a:gd name="T25" fmla="*/ 75 h 529"/>
                          <a:gd name="T26" fmla="*/ 172 w 299"/>
                          <a:gd name="T27" fmla="*/ 93 h 529"/>
                          <a:gd name="T28" fmla="*/ 218 w 299"/>
                          <a:gd name="T29" fmla="*/ 113 h 529"/>
                          <a:gd name="T30" fmla="*/ 242 w 299"/>
                          <a:gd name="T31" fmla="*/ 170 h 529"/>
                          <a:gd name="T32" fmla="*/ 266 w 299"/>
                          <a:gd name="T33" fmla="*/ 229 h 529"/>
                          <a:gd name="T34" fmla="*/ 294 w 299"/>
                          <a:gd name="T35" fmla="*/ 260 h 529"/>
                          <a:gd name="T36" fmla="*/ 298 w 299"/>
                          <a:gd name="T37" fmla="*/ 280 h 529"/>
                          <a:gd name="T38" fmla="*/ 294 w 299"/>
                          <a:gd name="T39" fmla="*/ 299 h 529"/>
                          <a:gd name="T40" fmla="*/ 284 w 299"/>
                          <a:gd name="T41" fmla="*/ 309 h 529"/>
                          <a:gd name="T42" fmla="*/ 278 w 299"/>
                          <a:gd name="T43" fmla="*/ 314 h 529"/>
                          <a:gd name="T44" fmla="*/ 264 w 299"/>
                          <a:gd name="T45" fmla="*/ 305 h 529"/>
                          <a:gd name="T46" fmla="*/ 256 w 299"/>
                          <a:gd name="T47" fmla="*/ 288 h 529"/>
                          <a:gd name="T48" fmla="*/ 253 w 299"/>
                          <a:gd name="T49" fmla="*/ 266 h 529"/>
                          <a:gd name="T50" fmla="*/ 254 w 299"/>
                          <a:gd name="T51" fmla="*/ 246 h 529"/>
                          <a:gd name="T52" fmla="*/ 212 w 299"/>
                          <a:gd name="T53" fmla="*/ 186 h 529"/>
                          <a:gd name="T54" fmla="*/ 192 w 299"/>
                          <a:gd name="T55" fmla="*/ 277 h 529"/>
                          <a:gd name="T56" fmla="*/ 221 w 299"/>
                          <a:gd name="T57" fmla="*/ 436 h 529"/>
                          <a:gd name="T58" fmla="*/ 240 w 299"/>
                          <a:gd name="T59" fmla="*/ 491 h 529"/>
                          <a:gd name="T60" fmla="*/ 264 w 299"/>
                          <a:gd name="T61" fmla="*/ 498 h 529"/>
                          <a:gd name="T62" fmla="*/ 280 w 299"/>
                          <a:gd name="T63" fmla="*/ 515 h 529"/>
                          <a:gd name="T64" fmla="*/ 186 w 299"/>
                          <a:gd name="T65" fmla="*/ 528 h 529"/>
                          <a:gd name="T66" fmla="*/ 138 w 299"/>
                          <a:gd name="T67" fmla="*/ 436 h 529"/>
                          <a:gd name="T68" fmla="*/ 16 w 299"/>
                          <a:gd name="T69" fmla="*/ 520 h 529"/>
                          <a:gd name="T70" fmla="*/ 27 w 299"/>
                          <a:gd name="T71" fmla="*/ 503 h 529"/>
                          <a:gd name="T72" fmla="*/ 53 w 299"/>
                          <a:gd name="T73" fmla="*/ 492 h 529"/>
                          <a:gd name="T74" fmla="*/ 79 w 299"/>
                          <a:gd name="T75" fmla="*/ 436 h 529"/>
                          <a:gd name="T76" fmla="*/ 106 w 299"/>
                          <a:gd name="T77" fmla="*/ 277 h 529"/>
                          <a:gd name="T78" fmla="*/ 86 w 299"/>
                          <a:gd name="T79" fmla="*/ 186 h 529"/>
                          <a:gd name="T80" fmla="*/ 58 w 299"/>
                          <a:gd name="T81" fmla="*/ 226 h 529"/>
                          <a:gd name="T82" fmla="*/ 44 w 299"/>
                          <a:gd name="T83" fmla="*/ 260 h 529"/>
                          <a:gd name="T84" fmla="*/ 42 w 299"/>
                          <a:gd name="T85" fmla="*/ 287 h 529"/>
                          <a:gd name="T86" fmla="*/ 33 w 299"/>
                          <a:gd name="T87" fmla="*/ 305 h 529"/>
                          <a:gd name="T88" fmla="*/ 21 w 299"/>
                          <a:gd name="T89" fmla="*/ 314 h 529"/>
                          <a:gd name="T90" fmla="*/ 13 w 299"/>
                          <a:gd name="T91" fmla="*/ 309 h 529"/>
                          <a:gd name="T92" fmla="*/ 3 w 299"/>
                          <a:gd name="T93" fmla="*/ 298 h 529"/>
                          <a:gd name="T94" fmla="*/ 0 w 299"/>
                          <a:gd name="T95" fmla="*/ 279 h 529"/>
                          <a:gd name="T96" fmla="*/ 6 w 299"/>
                          <a:gd name="T97" fmla="*/ 257 h 529"/>
                          <a:gd name="T98" fmla="*/ 30 w 299"/>
                          <a:gd name="T99" fmla="*/ 232 h 529"/>
                          <a:gd name="T100" fmla="*/ 56 w 299"/>
                          <a:gd name="T101" fmla="*/ 171 h 529"/>
                          <a:gd name="T102" fmla="*/ 79 w 299"/>
                          <a:gd name="T103" fmla="*/ 113 h 529"/>
                          <a:gd name="T104" fmla="*/ 126 w 299"/>
                          <a:gd name="T105" fmla="*/ 93 h 529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w 299"/>
                          <a:gd name="T160" fmla="*/ 0 h 529"/>
                          <a:gd name="T161" fmla="*/ 299 w 299"/>
                          <a:gd name="T162" fmla="*/ 529 h 529"/>
                        </a:gdLst>
                        <a:ahLst/>
                        <a:cxnLst>
                          <a:cxn ang="T106">
                            <a:pos x="T0" y="T1"/>
                          </a:cxn>
                          <a:cxn ang="T107">
                            <a:pos x="T2" y="T3"/>
                          </a:cxn>
                          <a:cxn ang="T108">
                            <a:pos x="T4" y="T5"/>
                          </a:cxn>
                          <a:cxn ang="T109">
                            <a:pos x="T6" y="T7"/>
                          </a:cxn>
                          <a:cxn ang="T110">
                            <a:pos x="T8" y="T9"/>
                          </a:cxn>
                          <a:cxn ang="T111">
                            <a:pos x="T10" y="T11"/>
                          </a:cxn>
                          <a:cxn ang="T112">
                            <a:pos x="T12" y="T13"/>
                          </a:cxn>
                          <a:cxn ang="T113">
                            <a:pos x="T14" y="T15"/>
                          </a:cxn>
                          <a:cxn ang="T114">
                            <a:pos x="T16" y="T17"/>
                          </a:cxn>
                          <a:cxn ang="T115">
                            <a:pos x="T18" y="T19"/>
                          </a:cxn>
                          <a:cxn ang="T116">
                            <a:pos x="T20" y="T21"/>
                          </a:cxn>
                          <a:cxn ang="T117">
                            <a:pos x="T22" y="T23"/>
                          </a:cxn>
                          <a:cxn ang="T118">
                            <a:pos x="T24" y="T25"/>
                          </a:cxn>
                          <a:cxn ang="T119">
                            <a:pos x="T26" y="T27"/>
                          </a:cxn>
                          <a:cxn ang="T120">
                            <a:pos x="T28" y="T29"/>
                          </a:cxn>
                          <a:cxn ang="T121">
                            <a:pos x="T30" y="T31"/>
                          </a:cxn>
                          <a:cxn ang="T122">
                            <a:pos x="T32" y="T33"/>
                          </a:cxn>
                          <a:cxn ang="T123">
                            <a:pos x="T34" y="T35"/>
                          </a:cxn>
                          <a:cxn ang="T124">
                            <a:pos x="T36" y="T37"/>
                          </a:cxn>
                          <a:cxn ang="T125">
                            <a:pos x="T38" y="T39"/>
                          </a:cxn>
                          <a:cxn ang="T126">
                            <a:pos x="T40" y="T41"/>
                          </a:cxn>
                          <a:cxn ang="T127">
                            <a:pos x="T42" y="T43"/>
                          </a:cxn>
                          <a:cxn ang="T128">
                            <a:pos x="T44" y="T45"/>
                          </a:cxn>
                          <a:cxn ang="T129">
                            <a:pos x="T46" y="T47"/>
                          </a:cxn>
                          <a:cxn ang="T130">
                            <a:pos x="T48" y="T49"/>
                          </a:cxn>
                          <a:cxn ang="T131">
                            <a:pos x="T50" y="T51"/>
                          </a:cxn>
                          <a:cxn ang="T132">
                            <a:pos x="T52" y="T53"/>
                          </a:cxn>
                          <a:cxn ang="T133">
                            <a:pos x="T54" y="T55"/>
                          </a:cxn>
                          <a:cxn ang="T134">
                            <a:pos x="T56" y="T57"/>
                          </a:cxn>
                          <a:cxn ang="T135">
                            <a:pos x="T58" y="T59"/>
                          </a:cxn>
                          <a:cxn ang="T136">
                            <a:pos x="T60" y="T61"/>
                          </a:cxn>
                          <a:cxn ang="T137">
                            <a:pos x="T62" y="T63"/>
                          </a:cxn>
                          <a:cxn ang="T138">
                            <a:pos x="T64" y="T65"/>
                          </a:cxn>
                          <a:cxn ang="T139">
                            <a:pos x="T66" y="T67"/>
                          </a:cxn>
                          <a:cxn ang="T140">
                            <a:pos x="T68" y="T69"/>
                          </a:cxn>
                          <a:cxn ang="T141">
                            <a:pos x="T70" y="T71"/>
                          </a:cxn>
                          <a:cxn ang="T142">
                            <a:pos x="T72" y="T73"/>
                          </a:cxn>
                          <a:cxn ang="T143">
                            <a:pos x="T74" y="T75"/>
                          </a:cxn>
                          <a:cxn ang="T144">
                            <a:pos x="T76" y="T77"/>
                          </a:cxn>
                          <a:cxn ang="T145">
                            <a:pos x="T78" y="T79"/>
                          </a:cxn>
                          <a:cxn ang="T146">
                            <a:pos x="T80" y="T81"/>
                          </a:cxn>
                          <a:cxn ang="T147">
                            <a:pos x="T82" y="T83"/>
                          </a:cxn>
                          <a:cxn ang="T148">
                            <a:pos x="T84" y="T85"/>
                          </a:cxn>
                          <a:cxn ang="T149">
                            <a:pos x="T86" y="T87"/>
                          </a:cxn>
                          <a:cxn ang="T150">
                            <a:pos x="T88" y="T89"/>
                          </a:cxn>
                          <a:cxn ang="T151">
                            <a:pos x="T90" y="T91"/>
                          </a:cxn>
                          <a:cxn ang="T152">
                            <a:pos x="T92" y="T93"/>
                          </a:cxn>
                          <a:cxn ang="T153">
                            <a:pos x="T94" y="T95"/>
                          </a:cxn>
                          <a:cxn ang="T154">
                            <a:pos x="T96" y="T97"/>
                          </a:cxn>
                          <a:cxn ang="T155">
                            <a:pos x="T98" y="T99"/>
                          </a:cxn>
                          <a:cxn ang="T156">
                            <a:pos x="T100" y="T101"/>
                          </a:cxn>
                          <a:cxn ang="T157">
                            <a:pos x="T102" y="T103"/>
                          </a:cxn>
                          <a:cxn ang="T158">
                            <a:pos x="T104" y="T105"/>
                          </a:cxn>
                        </a:cxnLst>
                        <a:rect l="T159" t="T160" r="T161" b="T162"/>
                        <a:pathLst>
                          <a:path w="299" h="529">
                            <a:moveTo>
                              <a:pt x="130" y="81"/>
                            </a:moveTo>
                            <a:lnTo>
                              <a:pt x="126" y="79"/>
                            </a:lnTo>
                            <a:lnTo>
                              <a:pt x="120" y="75"/>
                            </a:lnTo>
                            <a:lnTo>
                              <a:pt x="116" y="71"/>
                            </a:lnTo>
                            <a:lnTo>
                              <a:pt x="113" y="67"/>
                            </a:lnTo>
                            <a:lnTo>
                              <a:pt x="110" y="63"/>
                            </a:lnTo>
                            <a:lnTo>
                              <a:pt x="108" y="58"/>
                            </a:lnTo>
                            <a:lnTo>
                              <a:pt x="106" y="54"/>
                            </a:lnTo>
                            <a:lnTo>
                              <a:pt x="105" y="48"/>
                            </a:lnTo>
                            <a:lnTo>
                              <a:pt x="105" y="41"/>
                            </a:lnTo>
                            <a:lnTo>
                              <a:pt x="106" y="35"/>
                            </a:lnTo>
                            <a:lnTo>
                              <a:pt x="107" y="29"/>
                            </a:lnTo>
                            <a:lnTo>
                              <a:pt x="110" y="23"/>
                            </a:lnTo>
                            <a:lnTo>
                              <a:pt x="113" y="18"/>
                            </a:lnTo>
                            <a:lnTo>
                              <a:pt x="117" y="14"/>
                            </a:lnTo>
                            <a:lnTo>
                              <a:pt x="121" y="10"/>
                            </a:lnTo>
                            <a:lnTo>
                              <a:pt x="126" y="6"/>
                            </a:lnTo>
                            <a:lnTo>
                              <a:pt x="131" y="4"/>
                            </a:lnTo>
                            <a:lnTo>
                              <a:pt x="136" y="2"/>
                            </a:lnTo>
                            <a:lnTo>
                              <a:pt x="142" y="0"/>
                            </a:lnTo>
                            <a:lnTo>
                              <a:pt x="148" y="0"/>
                            </a:lnTo>
                            <a:lnTo>
                              <a:pt x="154" y="0"/>
                            </a:lnTo>
                            <a:lnTo>
                              <a:pt x="160" y="2"/>
                            </a:lnTo>
                            <a:lnTo>
                              <a:pt x="166" y="5"/>
                            </a:lnTo>
                            <a:lnTo>
                              <a:pt x="170" y="7"/>
                            </a:lnTo>
                            <a:lnTo>
                              <a:pt x="174" y="11"/>
                            </a:lnTo>
                            <a:lnTo>
                              <a:pt x="178" y="15"/>
                            </a:lnTo>
                            <a:lnTo>
                              <a:pt x="182" y="19"/>
                            </a:lnTo>
                            <a:lnTo>
                              <a:pt x="185" y="24"/>
                            </a:lnTo>
                            <a:lnTo>
                              <a:pt x="188" y="29"/>
                            </a:lnTo>
                            <a:lnTo>
                              <a:pt x="189" y="34"/>
                            </a:lnTo>
                            <a:lnTo>
                              <a:pt x="190" y="40"/>
                            </a:lnTo>
                            <a:lnTo>
                              <a:pt x="190" y="46"/>
                            </a:lnTo>
                            <a:lnTo>
                              <a:pt x="189" y="53"/>
                            </a:lnTo>
                            <a:lnTo>
                              <a:pt x="187" y="59"/>
                            </a:lnTo>
                            <a:lnTo>
                              <a:pt x="185" y="63"/>
                            </a:lnTo>
                            <a:lnTo>
                              <a:pt x="181" y="68"/>
                            </a:lnTo>
                            <a:lnTo>
                              <a:pt x="178" y="72"/>
                            </a:lnTo>
                            <a:lnTo>
                              <a:pt x="174" y="75"/>
                            </a:lnTo>
                            <a:lnTo>
                              <a:pt x="171" y="78"/>
                            </a:lnTo>
                            <a:lnTo>
                              <a:pt x="167" y="81"/>
                            </a:lnTo>
                            <a:lnTo>
                              <a:pt x="172" y="93"/>
                            </a:lnTo>
                            <a:lnTo>
                              <a:pt x="181" y="100"/>
                            </a:lnTo>
                            <a:lnTo>
                              <a:pt x="203" y="106"/>
                            </a:lnTo>
                            <a:lnTo>
                              <a:pt x="218" y="113"/>
                            </a:lnTo>
                            <a:lnTo>
                              <a:pt x="227" y="126"/>
                            </a:lnTo>
                            <a:lnTo>
                              <a:pt x="236" y="151"/>
                            </a:lnTo>
                            <a:lnTo>
                              <a:pt x="242" y="170"/>
                            </a:lnTo>
                            <a:lnTo>
                              <a:pt x="247" y="194"/>
                            </a:lnTo>
                            <a:lnTo>
                              <a:pt x="253" y="207"/>
                            </a:lnTo>
                            <a:lnTo>
                              <a:pt x="266" y="229"/>
                            </a:lnTo>
                            <a:lnTo>
                              <a:pt x="279" y="248"/>
                            </a:lnTo>
                            <a:lnTo>
                              <a:pt x="291" y="257"/>
                            </a:lnTo>
                            <a:lnTo>
                              <a:pt x="294" y="260"/>
                            </a:lnTo>
                            <a:lnTo>
                              <a:pt x="296" y="265"/>
                            </a:lnTo>
                            <a:lnTo>
                              <a:pt x="298" y="272"/>
                            </a:lnTo>
                            <a:lnTo>
                              <a:pt x="298" y="280"/>
                            </a:lnTo>
                            <a:lnTo>
                              <a:pt x="297" y="287"/>
                            </a:lnTo>
                            <a:lnTo>
                              <a:pt x="296" y="293"/>
                            </a:lnTo>
                            <a:lnTo>
                              <a:pt x="294" y="299"/>
                            </a:lnTo>
                            <a:lnTo>
                              <a:pt x="292" y="304"/>
                            </a:lnTo>
                            <a:lnTo>
                              <a:pt x="288" y="307"/>
                            </a:lnTo>
                            <a:lnTo>
                              <a:pt x="284" y="309"/>
                            </a:lnTo>
                            <a:lnTo>
                              <a:pt x="282" y="313"/>
                            </a:lnTo>
                            <a:lnTo>
                              <a:pt x="280" y="315"/>
                            </a:lnTo>
                            <a:lnTo>
                              <a:pt x="278" y="314"/>
                            </a:lnTo>
                            <a:lnTo>
                              <a:pt x="274" y="313"/>
                            </a:lnTo>
                            <a:lnTo>
                              <a:pt x="269" y="309"/>
                            </a:lnTo>
                            <a:lnTo>
                              <a:pt x="264" y="305"/>
                            </a:lnTo>
                            <a:lnTo>
                              <a:pt x="261" y="299"/>
                            </a:lnTo>
                            <a:lnTo>
                              <a:pt x="258" y="294"/>
                            </a:lnTo>
                            <a:lnTo>
                              <a:pt x="256" y="288"/>
                            </a:lnTo>
                            <a:lnTo>
                              <a:pt x="255" y="282"/>
                            </a:lnTo>
                            <a:lnTo>
                              <a:pt x="254" y="274"/>
                            </a:lnTo>
                            <a:lnTo>
                              <a:pt x="253" y="266"/>
                            </a:lnTo>
                            <a:lnTo>
                              <a:pt x="254" y="260"/>
                            </a:lnTo>
                            <a:lnTo>
                              <a:pt x="255" y="252"/>
                            </a:lnTo>
                            <a:lnTo>
                              <a:pt x="254" y="246"/>
                            </a:lnTo>
                            <a:lnTo>
                              <a:pt x="236" y="220"/>
                            </a:lnTo>
                            <a:lnTo>
                              <a:pt x="220" y="200"/>
                            </a:lnTo>
                            <a:lnTo>
                              <a:pt x="212" y="186"/>
                            </a:lnTo>
                            <a:lnTo>
                              <a:pt x="208" y="187"/>
                            </a:lnTo>
                            <a:lnTo>
                              <a:pt x="199" y="237"/>
                            </a:lnTo>
                            <a:lnTo>
                              <a:pt x="192" y="277"/>
                            </a:lnTo>
                            <a:lnTo>
                              <a:pt x="202" y="333"/>
                            </a:lnTo>
                            <a:lnTo>
                              <a:pt x="209" y="371"/>
                            </a:lnTo>
                            <a:lnTo>
                              <a:pt x="221" y="436"/>
                            </a:lnTo>
                            <a:lnTo>
                              <a:pt x="229" y="485"/>
                            </a:lnTo>
                            <a:lnTo>
                              <a:pt x="233" y="489"/>
                            </a:lnTo>
                            <a:lnTo>
                              <a:pt x="240" y="491"/>
                            </a:lnTo>
                            <a:lnTo>
                              <a:pt x="248" y="493"/>
                            </a:lnTo>
                            <a:lnTo>
                              <a:pt x="257" y="495"/>
                            </a:lnTo>
                            <a:lnTo>
                              <a:pt x="264" y="498"/>
                            </a:lnTo>
                            <a:lnTo>
                              <a:pt x="271" y="503"/>
                            </a:lnTo>
                            <a:lnTo>
                              <a:pt x="277" y="509"/>
                            </a:lnTo>
                            <a:lnTo>
                              <a:pt x="280" y="515"/>
                            </a:lnTo>
                            <a:lnTo>
                              <a:pt x="282" y="521"/>
                            </a:lnTo>
                            <a:lnTo>
                              <a:pt x="283" y="528"/>
                            </a:lnTo>
                            <a:lnTo>
                              <a:pt x="186" y="528"/>
                            </a:lnTo>
                            <a:lnTo>
                              <a:pt x="163" y="436"/>
                            </a:lnTo>
                            <a:lnTo>
                              <a:pt x="150" y="390"/>
                            </a:lnTo>
                            <a:lnTo>
                              <a:pt x="138" y="436"/>
                            </a:lnTo>
                            <a:lnTo>
                              <a:pt x="112" y="528"/>
                            </a:lnTo>
                            <a:lnTo>
                              <a:pt x="14" y="528"/>
                            </a:lnTo>
                            <a:lnTo>
                              <a:pt x="16" y="520"/>
                            </a:lnTo>
                            <a:lnTo>
                              <a:pt x="18" y="514"/>
                            </a:lnTo>
                            <a:lnTo>
                              <a:pt x="21" y="508"/>
                            </a:lnTo>
                            <a:lnTo>
                              <a:pt x="27" y="503"/>
                            </a:lnTo>
                            <a:lnTo>
                              <a:pt x="35" y="498"/>
                            </a:lnTo>
                            <a:lnTo>
                              <a:pt x="44" y="495"/>
                            </a:lnTo>
                            <a:lnTo>
                              <a:pt x="53" y="492"/>
                            </a:lnTo>
                            <a:lnTo>
                              <a:pt x="63" y="489"/>
                            </a:lnTo>
                            <a:lnTo>
                              <a:pt x="70" y="482"/>
                            </a:lnTo>
                            <a:lnTo>
                              <a:pt x="79" y="436"/>
                            </a:lnTo>
                            <a:lnTo>
                              <a:pt x="91" y="371"/>
                            </a:lnTo>
                            <a:lnTo>
                              <a:pt x="97" y="333"/>
                            </a:lnTo>
                            <a:lnTo>
                              <a:pt x="106" y="277"/>
                            </a:lnTo>
                            <a:lnTo>
                              <a:pt x="99" y="237"/>
                            </a:lnTo>
                            <a:lnTo>
                              <a:pt x="88" y="187"/>
                            </a:lnTo>
                            <a:lnTo>
                              <a:pt x="86" y="186"/>
                            </a:lnTo>
                            <a:lnTo>
                              <a:pt x="81" y="194"/>
                            </a:lnTo>
                            <a:lnTo>
                              <a:pt x="70" y="210"/>
                            </a:lnTo>
                            <a:lnTo>
                              <a:pt x="58" y="226"/>
                            </a:lnTo>
                            <a:lnTo>
                              <a:pt x="44" y="247"/>
                            </a:lnTo>
                            <a:lnTo>
                              <a:pt x="43" y="254"/>
                            </a:lnTo>
                            <a:lnTo>
                              <a:pt x="44" y="260"/>
                            </a:lnTo>
                            <a:lnTo>
                              <a:pt x="45" y="267"/>
                            </a:lnTo>
                            <a:lnTo>
                              <a:pt x="44" y="277"/>
                            </a:lnTo>
                            <a:lnTo>
                              <a:pt x="42" y="287"/>
                            </a:lnTo>
                            <a:lnTo>
                              <a:pt x="38" y="297"/>
                            </a:lnTo>
                            <a:lnTo>
                              <a:pt x="36" y="302"/>
                            </a:lnTo>
                            <a:lnTo>
                              <a:pt x="33" y="305"/>
                            </a:lnTo>
                            <a:lnTo>
                              <a:pt x="29" y="309"/>
                            </a:lnTo>
                            <a:lnTo>
                              <a:pt x="24" y="312"/>
                            </a:lnTo>
                            <a:lnTo>
                              <a:pt x="21" y="314"/>
                            </a:lnTo>
                            <a:lnTo>
                              <a:pt x="18" y="315"/>
                            </a:lnTo>
                            <a:lnTo>
                              <a:pt x="15" y="313"/>
                            </a:lnTo>
                            <a:lnTo>
                              <a:pt x="13" y="309"/>
                            </a:lnTo>
                            <a:lnTo>
                              <a:pt x="8" y="306"/>
                            </a:lnTo>
                            <a:lnTo>
                              <a:pt x="6" y="303"/>
                            </a:lnTo>
                            <a:lnTo>
                              <a:pt x="3" y="298"/>
                            </a:lnTo>
                            <a:lnTo>
                              <a:pt x="1" y="294"/>
                            </a:lnTo>
                            <a:lnTo>
                              <a:pt x="1" y="287"/>
                            </a:lnTo>
                            <a:lnTo>
                              <a:pt x="0" y="279"/>
                            </a:lnTo>
                            <a:lnTo>
                              <a:pt x="0" y="271"/>
                            </a:lnTo>
                            <a:lnTo>
                              <a:pt x="2" y="263"/>
                            </a:lnTo>
                            <a:lnTo>
                              <a:pt x="6" y="257"/>
                            </a:lnTo>
                            <a:lnTo>
                              <a:pt x="13" y="253"/>
                            </a:lnTo>
                            <a:lnTo>
                              <a:pt x="19" y="248"/>
                            </a:lnTo>
                            <a:lnTo>
                              <a:pt x="30" y="232"/>
                            </a:lnTo>
                            <a:lnTo>
                              <a:pt x="45" y="207"/>
                            </a:lnTo>
                            <a:lnTo>
                              <a:pt x="51" y="194"/>
                            </a:lnTo>
                            <a:lnTo>
                              <a:pt x="56" y="171"/>
                            </a:lnTo>
                            <a:lnTo>
                              <a:pt x="62" y="152"/>
                            </a:lnTo>
                            <a:lnTo>
                              <a:pt x="71" y="126"/>
                            </a:lnTo>
                            <a:lnTo>
                              <a:pt x="79" y="113"/>
                            </a:lnTo>
                            <a:lnTo>
                              <a:pt x="96" y="106"/>
                            </a:lnTo>
                            <a:lnTo>
                              <a:pt x="117" y="100"/>
                            </a:lnTo>
                            <a:lnTo>
                              <a:pt x="126" y="93"/>
                            </a:lnTo>
                            <a:lnTo>
                              <a:pt x="130" y="81"/>
                            </a:lnTo>
                          </a:path>
                        </a:pathLst>
                      </a:custGeom>
                      <a:solidFill>
                        <a:srgbClr val="FF5F00"/>
                      </a:solidFill>
                      <a:ln w="12700" cap="rnd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61" name="Freeform 1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888" y="3133"/>
                        <a:ext cx="299" cy="529"/>
                      </a:xfrm>
                      <a:custGeom>
                        <a:avLst/>
                        <a:gdLst>
                          <a:gd name="T0" fmla="*/ 121 w 299"/>
                          <a:gd name="T1" fmla="*/ 75 h 529"/>
                          <a:gd name="T2" fmla="*/ 110 w 299"/>
                          <a:gd name="T3" fmla="*/ 63 h 529"/>
                          <a:gd name="T4" fmla="*/ 106 w 299"/>
                          <a:gd name="T5" fmla="*/ 48 h 529"/>
                          <a:gd name="T6" fmla="*/ 107 w 299"/>
                          <a:gd name="T7" fmla="*/ 29 h 529"/>
                          <a:gd name="T8" fmla="*/ 118 w 299"/>
                          <a:gd name="T9" fmla="*/ 14 h 529"/>
                          <a:gd name="T10" fmla="*/ 131 w 299"/>
                          <a:gd name="T11" fmla="*/ 4 h 529"/>
                          <a:gd name="T12" fmla="*/ 148 w 299"/>
                          <a:gd name="T13" fmla="*/ 0 h 529"/>
                          <a:gd name="T14" fmla="*/ 167 w 299"/>
                          <a:gd name="T15" fmla="*/ 5 h 529"/>
                          <a:gd name="T16" fmla="*/ 179 w 299"/>
                          <a:gd name="T17" fmla="*/ 15 h 529"/>
                          <a:gd name="T18" fmla="*/ 188 w 299"/>
                          <a:gd name="T19" fmla="*/ 29 h 529"/>
                          <a:gd name="T20" fmla="*/ 190 w 299"/>
                          <a:gd name="T21" fmla="*/ 46 h 529"/>
                          <a:gd name="T22" fmla="*/ 185 w 299"/>
                          <a:gd name="T23" fmla="*/ 63 h 529"/>
                          <a:gd name="T24" fmla="*/ 175 w 299"/>
                          <a:gd name="T25" fmla="*/ 75 h 529"/>
                          <a:gd name="T26" fmla="*/ 173 w 299"/>
                          <a:gd name="T27" fmla="*/ 93 h 529"/>
                          <a:gd name="T28" fmla="*/ 219 w 299"/>
                          <a:gd name="T29" fmla="*/ 113 h 529"/>
                          <a:gd name="T30" fmla="*/ 242 w 299"/>
                          <a:gd name="T31" fmla="*/ 170 h 529"/>
                          <a:gd name="T32" fmla="*/ 267 w 299"/>
                          <a:gd name="T33" fmla="*/ 229 h 529"/>
                          <a:gd name="T34" fmla="*/ 294 w 299"/>
                          <a:gd name="T35" fmla="*/ 260 h 529"/>
                          <a:gd name="T36" fmla="*/ 298 w 299"/>
                          <a:gd name="T37" fmla="*/ 280 h 529"/>
                          <a:gd name="T38" fmla="*/ 294 w 299"/>
                          <a:gd name="T39" fmla="*/ 299 h 529"/>
                          <a:gd name="T40" fmla="*/ 285 w 299"/>
                          <a:gd name="T41" fmla="*/ 309 h 529"/>
                          <a:gd name="T42" fmla="*/ 278 w 299"/>
                          <a:gd name="T43" fmla="*/ 314 h 529"/>
                          <a:gd name="T44" fmla="*/ 265 w 299"/>
                          <a:gd name="T45" fmla="*/ 305 h 529"/>
                          <a:gd name="T46" fmla="*/ 256 w 299"/>
                          <a:gd name="T47" fmla="*/ 288 h 529"/>
                          <a:gd name="T48" fmla="*/ 254 w 299"/>
                          <a:gd name="T49" fmla="*/ 266 h 529"/>
                          <a:gd name="T50" fmla="*/ 254 w 299"/>
                          <a:gd name="T51" fmla="*/ 246 h 529"/>
                          <a:gd name="T52" fmla="*/ 212 w 299"/>
                          <a:gd name="T53" fmla="*/ 186 h 529"/>
                          <a:gd name="T54" fmla="*/ 192 w 299"/>
                          <a:gd name="T55" fmla="*/ 277 h 529"/>
                          <a:gd name="T56" fmla="*/ 221 w 299"/>
                          <a:gd name="T57" fmla="*/ 436 h 529"/>
                          <a:gd name="T58" fmla="*/ 240 w 299"/>
                          <a:gd name="T59" fmla="*/ 491 h 529"/>
                          <a:gd name="T60" fmla="*/ 265 w 299"/>
                          <a:gd name="T61" fmla="*/ 498 h 529"/>
                          <a:gd name="T62" fmla="*/ 281 w 299"/>
                          <a:gd name="T63" fmla="*/ 515 h 529"/>
                          <a:gd name="T64" fmla="*/ 186 w 299"/>
                          <a:gd name="T65" fmla="*/ 528 h 529"/>
                          <a:gd name="T66" fmla="*/ 138 w 299"/>
                          <a:gd name="T67" fmla="*/ 436 h 529"/>
                          <a:gd name="T68" fmla="*/ 17 w 299"/>
                          <a:gd name="T69" fmla="*/ 520 h 529"/>
                          <a:gd name="T70" fmla="*/ 28 w 299"/>
                          <a:gd name="T71" fmla="*/ 503 h 529"/>
                          <a:gd name="T72" fmla="*/ 53 w 299"/>
                          <a:gd name="T73" fmla="*/ 492 h 529"/>
                          <a:gd name="T74" fmla="*/ 79 w 299"/>
                          <a:gd name="T75" fmla="*/ 436 h 529"/>
                          <a:gd name="T76" fmla="*/ 106 w 299"/>
                          <a:gd name="T77" fmla="*/ 277 h 529"/>
                          <a:gd name="T78" fmla="*/ 86 w 299"/>
                          <a:gd name="T79" fmla="*/ 186 h 529"/>
                          <a:gd name="T80" fmla="*/ 58 w 299"/>
                          <a:gd name="T81" fmla="*/ 226 h 529"/>
                          <a:gd name="T82" fmla="*/ 44 w 299"/>
                          <a:gd name="T83" fmla="*/ 260 h 529"/>
                          <a:gd name="T84" fmla="*/ 42 w 299"/>
                          <a:gd name="T85" fmla="*/ 287 h 529"/>
                          <a:gd name="T86" fmla="*/ 33 w 299"/>
                          <a:gd name="T87" fmla="*/ 305 h 529"/>
                          <a:gd name="T88" fmla="*/ 22 w 299"/>
                          <a:gd name="T89" fmla="*/ 314 h 529"/>
                          <a:gd name="T90" fmla="*/ 14 w 299"/>
                          <a:gd name="T91" fmla="*/ 309 h 529"/>
                          <a:gd name="T92" fmla="*/ 4 w 299"/>
                          <a:gd name="T93" fmla="*/ 298 h 529"/>
                          <a:gd name="T94" fmla="*/ 0 w 299"/>
                          <a:gd name="T95" fmla="*/ 279 h 529"/>
                          <a:gd name="T96" fmla="*/ 7 w 299"/>
                          <a:gd name="T97" fmla="*/ 257 h 529"/>
                          <a:gd name="T98" fmla="*/ 30 w 299"/>
                          <a:gd name="T99" fmla="*/ 232 h 529"/>
                          <a:gd name="T100" fmla="*/ 56 w 299"/>
                          <a:gd name="T101" fmla="*/ 171 h 529"/>
                          <a:gd name="T102" fmla="*/ 80 w 299"/>
                          <a:gd name="T103" fmla="*/ 113 h 529"/>
                          <a:gd name="T104" fmla="*/ 126 w 299"/>
                          <a:gd name="T105" fmla="*/ 93 h 529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w 299"/>
                          <a:gd name="T160" fmla="*/ 0 h 529"/>
                          <a:gd name="T161" fmla="*/ 299 w 299"/>
                          <a:gd name="T162" fmla="*/ 529 h 529"/>
                        </a:gdLst>
                        <a:ahLst/>
                        <a:cxnLst>
                          <a:cxn ang="T106">
                            <a:pos x="T0" y="T1"/>
                          </a:cxn>
                          <a:cxn ang="T107">
                            <a:pos x="T2" y="T3"/>
                          </a:cxn>
                          <a:cxn ang="T108">
                            <a:pos x="T4" y="T5"/>
                          </a:cxn>
                          <a:cxn ang="T109">
                            <a:pos x="T6" y="T7"/>
                          </a:cxn>
                          <a:cxn ang="T110">
                            <a:pos x="T8" y="T9"/>
                          </a:cxn>
                          <a:cxn ang="T111">
                            <a:pos x="T10" y="T11"/>
                          </a:cxn>
                          <a:cxn ang="T112">
                            <a:pos x="T12" y="T13"/>
                          </a:cxn>
                          <a:cxn ang="T113">
                            <a:pos x="T14" y="T15"/>
                          </a:cxn>
                          <a:cxn ang="T114">
                            <a:pos x="T16" y="T17"/>
                          </a:cxn>
                          <a:cxn ang="T115">
                            <a:pos x="T18" y="T19"/>
                          </a:cxn>
                          <a:cxn ang="T116">
                            <a:pos x="T20" y="T21"/>
                          </a:cxn>
                          <a:cxn ang="T117">
                            <a:pos x="T22" y="T23"/>
                          </a:cxn>
                          <a:cxn ang="T118">
                            <a:pos x="T24" y="T25"/>
                          </a:cxn>
                          <a:cxn ang="T119">
                            <a:pos x="T26" y="T27"/>
                          </a:cxn>
                          <a:cxn ang="T120">
                            <a:pos x="T28" y="T29"/>
                          </a:cxn>
                          <a:cxn ang="T121">
                            <a:pos x="T30" y="T31"/>
                          </a:cxn>
                          <a:cxn ang="T122">
                            <a:pos x="T32" y="T33"/>
                          </a:cxn>
                          <a:cxn ang="T123">
                            <a:pos x="T34" y="T35"/>
                          </a:cxn>
                          <a:cxn ang="T124">
                            <a:pos x="T36" y="T37"/>
                          </a:cxn>
                          <a:cxn ang="T125">
                            <a:pos x="T38" y="T39"/>
                          </a:cxn>
                          <a:cxn ang="T126">
                            <a:pos x="T40" y="T41"/>
                          </a:cxn>
                          <a:cxn ang="T127">
                            <a:pos x="T42" y="T43"/>
                          </a:cxn>
                          <a:cxn ang="T128">
                            <a:pos x="T44" y="T45"/>
                          </a:cxn>
                          <a:cxn ang="T129">
                            <a:pos x="T46" y="T47"/>
                          </a:cxn>
                          <a:cxn ang="T130">
                            <a:pos x="T48" y="T49"/>
                          </a:cxn>
                          <a:cxn ang="T131">
                            <a:pos x="T50" y="T51"/>
                          </a:cxn>
                          <a:cxn ang="T132">
                            <a:pos x="T52" y="T53"/>
                          </a:cxn>
                          <a:cxn ang="T133">
                            <a:pos x="T54" y="T55"/>
                          </a:cxn>
                          <a:cxn ang="T134">
                            <a:pos x="T56" y="T57"/>
                          </a:cxn>
                          <a:cxn ang="T135">
                            <a:pos x="T58" y="T59"/>
                          </a:cxn>
                          <a:cxn ang="T136">
                            <a:pos x="T60" y="T61"/>
                          </a:cxn>
                          <a:cxn ang="T137">
                            <a:pos x="T62" y="T63"/>
                          </a:cxn>
                          <a:cxn ang="T138">
                            <a:pos x="T64" y="T65"/>
                          </a:cxn>
                          <a:cxn ang="T139">
                            <a:pos x="T66" y="T67"/>
                          </a:cxn>
                          <a:cxn ang="T140">
                            <a:pos x="T68" y="T69"/>
                          </a:cxn>
                          <a:cxn ang="T141">
                            <a:pos x="T70" y="T71"/>
                          </a:cxn>
                          <a:cxn ang="T142">
                            <a:pos x="T72" y="T73"/>
                          </a:cxn>
                          <a:cxn ang="T143">
                            <a:pos x="T74" y="T75"/>
                          </a:cxn>
                          <a:cxn ang="T144">
                            <a:pos x="T76" y="T77"/>
                          </a:cxn>
                          <a:cxn ang="T145">
                            <a:pos x="T78" y="T79"/>
                          </a:cxn>
                          <a:cxn ang="T146">
                            <a:pos x="T80" y="T81"/>
                          </a:cxn>
                          <a:cxn ang="T147">
                            <a:pos x="T82" y="T83"/>
                          </a:cxn>
                          <a:cxn ang="T148">
                            <a:pos x="T84" y="T85"/>
                          </a:cxn>
                          <a:cxn ang="T149">
                            <a:pos x="T86" y="T87"/>
                          </a:cxn>
                          <a:cxn ang="T150">
                            <a:pos x="T88" y="T89"/>
                          </a:cxn>
                          <a:cxn ang="T151">
                            <a:pos x="T90" y="T91"/>
                          </a:cxn>
                          <a:cxn ang="T152">
                            <a:pos x="T92" y="T93"/>
                          </a:cxn>
                          <a:cxn ang="T153">
                            <a:pos x="T94" y="T95"/>
                          </a:cxn>
                          <a:cxn ang="T154">
                            <a:pos x="T96" y="T97"/>
                          </a:cxn>
                          <a:cxn ang="T155">
                            <a:pos x="T98" y="T99"/>
                          </a:cxn>
                          <a:cxn ang="T156">
                            <a:pos x="T100" y="T101"/>
                          </a:cxn>
                          <a:cxn ang="T157">
                            <a:pos x="T102" y="T103"/>
                          </a:cxn>
                          <a:cxn ang="T158">
                            <a:pos x="T104" y="T105"/>
                          </a:cxn>
                        </a:cxnLst>
                        <a:rect l="T159" t="T160" r="T161" b="T162"/>
                        <a:pathLst>
                          <a:path w="299" h="529">
                            <a:moveTo>
                              <a:pt x="130" y="81"/>
                            </a:moveTo>
                            <a:lnTo>
                              <a:pt x="126" y="79"/>
                            </a:lnTo>
                            <a:lnTo>
                              <a:pt x="121" y="75"/>
                            </a:lnTo>
                            <a:lnTo>
                              <a:pt x="117" y="71"/>
                            </a:lnTo>
                            <a:lnTo>
                              <a:pt x="113" y="67"/>
                            </a:lnTo>
                            <a:lnTo>
                              <a:pt x="110" y="63"/>
                            </a:lnTo>
                            <a:lnTo>
                              <a:pt x="108" y="58"/>
                            </a:lnTo>
                            <a:lnTo>
                              <a:pt x="106" y="54"/>
                            </a:lnTo>
                            <a:lnTo>
                              <a:pt x="106" y="48"/>
                            </a:lnTo>
                            <a:lnTo>
                              <a:pt x="105" y="41"/>
                            </a:lnTo>
                            <a:lnTo>
                              <a:pt x="106" y="35"/>
                            </a:lnTo>
                            <a:lnTo>
                              <a:pt x="107" y="29"/>
                            </a:lnTo>
                            <a:lnTo>
                              <a:pt x="110" y="23"/>
                            </a:lnTo>
                            <a:lnTo>
                              <a:pt x="114" y="18"/>
                            </a:lnTo>
                            <a:lnTo>
                              <a:pt x="118" y="14"/>
                            </a:lnTo>
                            <a:lnTo>
                              <a:pt x="122" y="10"/>
                            </a:lnTo>
                            <a:lnTo>
                              <a:pt x="127" y="6"/>
                            </a:lnTo>
                            <a:lnTo>
                              <a:pt x="131" y="4"/>
                            </a:lnTo>
                            <a:lnTo>
                              <a:pt x="136" y="2"/>
                            </a:lnTo>
                            <a:lnTo>
                              <a:pt x="142" y="0"/>
                            </a:lnTo>
                            <a:lnTo>
                              <a:pt x="148" y="0"/>
                            </a:lnTo>
                            <a:lnTo>
                              <a:pt x="154" y="0"/>
                            </a:lnTo>
                            <a:lnTo>
                              <a:pt x="160" y="2"/>
                            </a:lnTo>
                            <a:lnTo>
                              <a:pt x="167" y="5"/>
                            </a:lnTo>
                            <a:lnTo>
                              <a:pt x="170" y="7"/>
                            </a:lnTo>
                            <a:lnTo>
                              <a:pt x="175" y="11"/>
                            </a:lnTo>
                            <a:lnTo>
                              <a:pt x="179" y="15"/>
                            </a:lnTo>
                            <a:lnTo>
                              <a:pt x="182" y="19"/>
                            </a:lnTo>
                            <a:lnTo>
                              <a:pt x="186" y="24"/>
                            </a:lnTo>
                            <a:lnTo>
                              <a:pt x="188" y="29"/>
                            </a:lnTo>
                            <a:lnTo>
                              <a:pt x="189" y="34"/>
                            </a:lnTo>
                            <a:lnTo>
                              <a:pt x="190" y="40"/>
                            </a:lnTo>
                            <a:lnTo>
                              <a:pt x="190" y="46"/>
                            </a:lnTo>
                            <a:lnTo>
                              <a:pt x="189" y="53"/>
                            </a:lnTo>
                            <a:lnTo>
                              <a:pt x="187" y="59"/>
                            </a:lnTo>
                            <a:lnTo>
                              <a:pt x="185" y="63"/>
                            </a:lnTo>
                            <a:lnTo>
                              <a:pt x="182" y="68"/>
                            </a:lnTo>
                            <a:lnTo>
                              <a:pt x="179" y="72"/>
                            </a:lnTo>
                            <a:lnTo>
                              <a:pt x="175" y="75"/>
                            </a:lnTo>
                            <a:lnTo>
                              <a:pt x="171" y="78"/>
                            </a:lnTo>
                            <a:lnTo>
                              <a:pt x="168" y="81"/>
                            </a:lnTo>
                            <a:lnTo>
                              <a:pt x="173" y="93"/>
                            </a:lnTo>
                            <a:lnTo>
                              <a:pt x="181" y="100"/>
                            </a:lnTo>
                            <a:lnTo>
                              <a:pt x="203" y="106"/>
                            </a:lnTo>
                            <a:lnTo>
                              <a:pt x="219" y="113"/>
                            </a:lnTo>
                            <a:lnTo>
                              <a:pt x="227" y="126"/>
                            </a:lnTo>
                            <a:lnTo>
                              <a:pt x="236" y="151"/>
                            </a:lnTo>
                            <a:lnTo>
                              <a:pt x="242" y="170"/>
                            </a:lnTo>
                            <a:lnTo>
                              <a:pt x="248" y="194"/>
                            </a:lnTo>
                            <a:lnTo>
                              <a:pt x="254" y="207"/>
                            </a:lnTo>
                            <a:lnTo>
                              <a:pt x="267" y="229"/>
                            </a:lnTo>
                            <a:lnTo>
                              <a:pt x="279" y="248"/>
                            </a:lnTo>
                            <a:lnTo>
                              <a:pt x="291" y="257"/>
                            </a:lnTo>
                            <a:lnTo>
                              <a:pt x="294" y="260"/>
                            </a:lnTo>
                            <a:lnTo>
                              <a:pt x="296" y="265"/>
                            </a:lnTo>
                            <a:lnTo>
                              <a:pt x="298" y="272"/>
                            </a:lnTo>
                            <a:lnTo>
                              <a:pt x="298" y="280"/>
                            </a:lnTo>
                            <a:lnTo>
                              <a:pt x="297" y="287"/>
                            </a:lnTo>
                            <a:lnTo>
                              <a:pt x="296" y="293"/>
                            </a:lnTo>
                            <a:lnTo>
                              <a:pt x="294" y="299"/>
                            </a:lnTo>
                            <a:lnTo>
                              <a:pt x="292" y="304"/>
                            </a:lnTo>
                            <a:lnTo>
                              <a:pt x="288" y="307"/>
                            </a:lnTo>
                            <a:lnTo>
                              <a:pt x="285" y="309"/>
                            </a:lnTo>
                            <a:lnTo>
                              <a:pt x="282" y="313"/>
                            </a:lnTo>
                            <a:lnTo>
                              <a:pt x="280" y="315"/>
                            </a:lnTo>
                            <a:lnTo>
                              <a:pt x="278" y="314"/>
                            </a:lnTo>
                            <a:lnTo>
                              <a:pt x="274" y="313"/>
                            </a:lnTo>
                            <a:lnTo>
                              <a:pt x="270" y="309"/>
                            </a:lnTo>
                            <a:lnTo>
                              <a:pt x="265" y="305"/>
                            </a:lnTo>
                            <a:lnTo>
                              <a:pt x="261" y="299"/>
                            </a:lnTo>
                            <a:lnTo>
                              <a:pt x="259" y="294"/>
                            </a:lnTo>
                            <a:lnTo>
                              <a:pt x="256" y="288"/>
                            </a:lnTo>
                            <a:lnTo>
                              <a:pt x="255" y="282"/>
                            </a:lnTo>
                            <a:lnTo>
                              <a:pt x="254" y="274"/>
                            </a:lnTo>
                            <a:lnTo>
                              <a:pt x="254" y="266"/>
                            </a:lnTo>
                            <a:lnTo>
                              <a:pt x="254" y="260"/>
                            </a:lnTo>
                            <a:lnTo>
                              <a:pt x="255" y="252"/>
                            </a:lnTo>
                            <a:lnTo>
                              <a:pt x="254" y="246"/>
                            </a:lnTo>
                            <a:lnTo>
                              <a:pt x="236" y="220"/>
                            </a:lnTo>
                            <a:lnTo>
                              <a:pt x="221" y="200"/>
                            </a:lnTo>
                            <a:lnTo>
                              <a:pt x="212" y="186"/>
                            </a:lnTo>
                            <a:lnTo>
                              <a:pt x="208" y="187"/>
                            </a:lnTo>
                            <a:lnTo>
                              <a:pt x="199" y="237"/>
                            </a:lnTo>
                            <a:lnTo>
                              <a:pt x="192" y="277"/>
                            </a:lnTo>
                            <a:lnTo>
                              <a:pt x="203" y="333"/>
                            </a:lnTo>
                            <a:lnTo>
                              <a:pt x="209" y="371"/>
                            </a:lnTo>
                            <a:lnTo>
                              <a:pt x="221" y="436"/>
                            </a:lnTo>
                            <a:lnTo>
                              <a:pt x="230" y="485"/>
                            </a:lnTo>
                            <a:lnTo>
                              <a:pt x="234" y="489"/>
                            </a:lnTo>
                            <a:lnTo>
                              <a:pt x="240" y="491"/>
                            </a:lnTo>
                            <a:lnTo>
                              <a:pt x="248" y="493"/>
                            </a:lnTo>
                            <a:lnTo>
                              <a:pt x="257" y="495"/>
                            </a:lnTo>
                            <a:lnTo>
                              <a:pt x="265" y="498"/>
                            </a:lnTo>
                            <a:lnTo>
                              <a:pt x="272" y="503"/>
                            </a:lnTo>
                            <a:lnTo>
                              <a:pt x="278" y="509"/>
                            </a:lnTo>
                            <a:lnTo>
                              <a:pt x="281" y="515"/>
                            </a:lnTo>
                            <a:lnTo>
                              <a:pt x="282" y="521"/>
                            </a:lnTo>
                            <a:lnTo>
                              <a:pt x="284" y="528"/>
                            </a:lnTo>
                            <a:lnTo>
                              <a:pt x="186" y="528"/>
                            </a:lnTo>
                            <a:lnTo>
                              <a:pt x="163" y="436"/>
                            </a:lnTo>
                            <a:lnTo>
                              <a:pt x="150" y="390"/>
                            </a:lnTo>
                            <a:lnTo>
                              <a:pt x="138" y="436"/>
                            </a:lnTo>
                            <a:lnTo>
                              <a:pt x="113" y="528"/>
                            </a:lnTo>
                            <a:lnTo>
                              <a:pt x="16" y="528"/>
                            </a:lnTo>
                            <a:lnTo>
                              <a:pt x="17" y="520"/>
                            </a:lnTo>
                            <a:lnTo>
                              <a:pt x="19" y="514"/>
                            </a:lnTo>
                            <a:lnTo>
                              <a:pt x="22" y="508"/>
                            </a:lnTo>
                            <a:lnTo>
                              <a:pt x="28" y="503"/>
                            </a:lnTo>
                            <a:lnTo>
                              <a:pt x="35" y="498"/>
                            </a:lnTo>
                            <a:lnTo>
                              <a:pt x="44" y="495"/>
                            </a:lnTo>
                            <a:lnTo>
                              <a:pt x="53" y="492"/>
                            </a:lnTo>
                            <a:lnTo>
                              <a:pt x="64" y="489"/>
                            </a:lnTo>
                            <a:lnTo>
                              <a:pt x="70" y="482"/>
                            </a:lnTo>
                            <a:lnTo>
                              <a:pt x="79" y="436"/>
                            </a:lnTo>
                            <a:lnTo>
                              <a:pt x="91" y="371"/>
                            </a:lnTo>
                            <a:lnTo>
                              <a:pt x="97" y="333"/>
                            </a:lnTo>
                            <a:lnTo>
                              <a:pt x="106" y="277"/>
                            </a:lnTo>
                            <a:lnTo>
                              <a:pt x="100" y="237"/>
                            </a:lnTo>
                            <a:lnTo>
                              <a:pt x="89" y="187"/>
                            </a:lnTo>
                            <a:lnTo>
                              <a:pt x="86" y="186"/>
                            </a:lnTo>
                            <a:lnTo>
                              <a:pt x="81" y="194"/>
                            </a:lnTo>
                            <a:lnTo>
                              <a:pt x="70" y="210"/>
                            </a:lnTo>
                            <a:lnTo>
                              <a:pt x="58" y="226"/>
                            </a:lnTo>
                            <a:lnTo>
                              <a:pt x="44" y="247"/>
                            </a:lnTo>
                            <a:lnTo>
                              <a:pt x="43" y="254"/>
                            </a:lnTo>
                            <a:lnTo>
                              <a:pt x="44" y="260"/>
                            </a:lnTo>
                            <a:lnTo>
                              <a:pt x="45" y="267"/>
                            </a:lnTo>
                            <a:lnTo>
                              <a:pt x="44" y="277"/>
                            </a:lnTo>
                            <a:lnTo>
                              <a:pt x="42" y="287"/>
                            </a:lnTo>
                            <a:lnTo>
                              <a:pt x="38" y="297"/>
                            </a:lnTo>
                            <a:lnTo>
                              <a:pt x="36" y="302"/>
                            </a:lnTo>
                            <a:lnTo>
                              <a:pt x="33" y="305"/>
                            </a:lnTo>
                            <a:lnTo>
                              <a:pt x="30" y="309"/>
                            </a:lnTo>
                            <a:lnTo>
                              <a:pt x="26" y="312"/>
                            </a:lnTo>
                            <a:lnTo>
                              <a:pt x="22" y="314"/>
                            </a:lnTo>
                            <a:lnTo>
                              <a:pt x="19" y="315"/>
                            </a:lnTo>
                            <a:lnTo>
                              <a:pt x="16" y="313"/>
                            </a:lnTo>
                            <a:lnTo>
                              <a:pt x="14" y="309"/>
                            </a:lnTo>
                            <a:lnTo>
                              <a:pt x="9" y="306"/>
                            </a:lnTo>
                            <a:lnTo>
                              <a:pt x="6" y="303"/>
                            </a:lnTo>
                            <a:lnTo>
                              <a:pt x="4" y="298"/>
                            </a:lnTo>
                            <a:lnTo>
                              <a:pt x="2" y="294"/>
                            </a:lnTo>
                            <a:lnTo>
                              <a:pt x="1" y="287"/>
                            </a:lnTo>
                            <a:lnTo>
                              <a:pt x="0" y="279"/>
                            </a:lnTo>
                            <a:lnTo>
                              <a:pt x="1" y="271"/>
                            </a:lnTo>
                            <a:lnTo>
                              <a:pt x="3" y="263"/>
                            </a:lnTo>
                            <a:lnTo>
                              <a:pt x="7" y="257"/>
                            </a:lnTo>
                            <a:lnTo>
                              <a:pt x="14" y="253"/>
                            </a:lnTo>
                            <a:lnTo>
                              <a:pt x="19" y="248"/>
                            </a:lnTo>
                            <a:lnTo>
                              <a:pt x="30" y="232"/>
                            </a:lnTo>
                            <a:lnTo>
                              <a:pt x="45" y="207"/>
                            </a:lnTo>
                            <a:lnTo>
                              <a:pt x="51" y="194"/>
                            </a:lnTo>
                            <a:lnTo>
                              <a:pt x="56" y="171"/>
                            </a:lnTo>
                            <a:lnTo>
                              <a:pt x="62" y="152"/>
                            </a:lnTo>
                            <a:lnTo>
                              <a:pt x="72" y="126"/>
                            </a:lnTo>
                            <a:lnTo>
                              <a:pt x="80" y="113"/>
                            </a:lnTo>
                            <a:lnTo>
                              <a:pt x="96" y="106"/>
                            </a:lnTo>
                            <a:lnTo>
                              <a:pt x="118" y="100"/>
                            </a:lnTo>
                            <a:lnTo>
                              <a:pt x="126" y="93"/>
                            </a:lnTo>
                            <a:lnTo>
                              <a:pt x="130" y="81"/>
                            </a:lnTo>
                          </a:path>
                        </a:pathLst>
                      </a:custGeom>
                      <a:solidFill>
                        <a:srgbClr val="FFFF00"/>
                      </a:solidFill>
                      <a:ln w="12700" cap="rnd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58" name="Freeform 12"/>
                    <p:cNvSpPr>
                      <a:spLocks/>
                    </p:cNvSpPr>
                    <p:nvPr/>
                  </p:nvSpPr>
                  <p:spPr bwMode="auto">
                    <a:xfrm>
                      <a:off x="2161" y="3672"/>
                      <a:ext cx="1075" cy="55"/>
                    </a:xfrm>
                    <a:custGeom>
                      <a:avLst/>
                      <a:gdLst>
                        <a:gd name="T0" fmla="*/ 0 w 1075"/>
                        <a:gd name="T1" fmla="*/ 0 h 55"/>
                        <a:gd name="T2" fmla="*/ 1046 w 1075"/>
                        <a:gd name="T3" fmla="*/ 0 h 55"/>
                        <a:gd name="T4" fmla="*/ 1074 w 1075"/>
                        <a:gd name="T5" fmla="*/ 54 h 55"/>
                        <a:gd name="T6" fmla="*/ 0 w 1075"/>
                        <a:gd name="T7" fmla="*/ 54 h 55"/>
                        <a:gd name="T8" fmla="*/ 0 w 1075"/>
                        <a:gd name="T9" fmla="*/ 0 h 5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075"/>
                        <a:gd name="T16" fmla="*/ 0 h 55"/>
                        <a:gd name="T17" fmla="*/ 1075 w 1075"/>
                        <a:gd name="T18" fmla="*/ 55 h 5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075" h="55">
                          <a:moveTo>
                            <a:pt x="0" y="0"/>
                          </a:moveTo>
                          <a:lnTo>
                            <a:pt x="1046" y="0"/>
                          </a:lnTo>
                          <a:lnTo>
                            <a:pt x="1074" y="54"/>
                          </a:lnTo>
                          <a:lnTo>
                            <a:pt x="0" y="54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00FF00"/>
                    </a:solidFill>
                    <a:ln w="12700" cap="rnd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16" name="Group 16"/>
                  <p:cNvGrpSpPr>
                    <a:grpSpLocks/>
                  </p:cNvGrpSpPr>
                  <p:nvPr/>
                </p:nvGrpSpPr>
                <p:grpSpPr bwMode="auto">
                  <a:xfrm>
                    <a:off x="6753225" y="5557845"/>
                    <a:ext cx="763588" cy="835026"/>
                    <a:chOff x="4254" y="3501"/>
                    <a:chExt cx="481" cy="526"/>
                  </a:xfrm>
                </p:grpSpPr>
                <p:sp>
                  <p:nvSpPr>
                    <p:cNvPr id="55" name="Freeform 14"/>
                    <p:cNvSpPr>
                      <a:spLocks/>
                    </p:cNvSpPr>
                    <p:nvPr/>
                  </p:nvSpPr>
                  <p:spPr bwMode="auto">
                    <a:xfrm>
                      <a:off x="4254" y="3668"/>
                      <a:ext cx="281" cy="359"/>
                    </a:xfrm>
                    <a:custGeom>
                      <a:avLst/>
                      <a:gdLst>
                        <a:gd name="T0" fmla="*/ 0 w 281"/>
                        <a:gd name="T1" fmla="*/ 0 h 359"/>
                        <a:gd name="T2" fmla="*/ 280 w 281"/>
                        <a:gd name="T3" fmla="*/ 320 h 359"/>
                        <a:gd name="T4" fmla="*/ 263 w 281"/>
                        <a:gd name="T5" fmla="*/ 358 h 359"/>
                        <a:gd name="T6" fmla="*/ 0 w 281"/>
                        <a:gd name="T7" fmla="*/ 61 h 359"/>
                        <a:gd name="T8" fmla="*/ 0 w 281"/>
                        <a:gd name="T9" fmla="*/ 0 h 35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81"/>
                        <a:gd name="T16" fmla="*/ 0 h 359"/>
                        <a:gd name="T17" fmla="*/ 281 w 281"/>
                        <a:gd name="T18" fmla="*/ 359 h 35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81" h="359">
                          <a:moveTo>
                            <a:pt x="0" y="0"/>
                          </a:moveTo>
                          <a:lnTo>
                            <a:pt x="280" y="320"/>
                          </a:lnTo>
                          <a:lnTo>
                            <a:pt x="263" y="358"/>
                          </a:lnTo>
                          <a:lnTo>
                            <a:pt x="0" y="61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00FF00"/>
                    </a:solidFill>
                    <a:ln w="12700" cap="rnd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56" name="Freeform 15"/>
                    <p:cNvSpPr>
                      <a:spLocks/>
                    </p:cNvSpPr>
                    <p:nvPr/>
                  </p:nvSpPr>
                  <p:spPr bwMode="auto">
                    <a:xfrm>
                      <a:off x="4308" y="3501"/>
                      <a:ext cx="427" cy="406"/>
                    </a:xfrm>
                    <a:custGeom>
                      <a:avLst/>
                      <a:gdLst>
                        <a:gd name="T0" fmla="*/ 345 w 427"/>
                        <a:gd name="T1" fmla="*/ 50 h 406"/>
                        <a:gd name="T2" fmla="*/ 352 w 427"/>
                        <a:gd name="T3" fmla="*/ 31 h 406"/>
                        <a:gd name="T4" fmla="*/ 361 w 427"/>
                        <a:gd name="T5" fmla="*/ 12 h 406"/>
                        <a:gd name="T6" fmla="*/ 379 w 427"/>
                        <a:gd name="T7" fmla="*/ 1 h 406"/>
                        <a:gd name="T8" fmla="*/ 398 w 427"/>
                        <a:gd name="T9" fmla="*/ 0 h 406"/>
                        <a:gd name="T10" fmla="*/ 411 w 427"/>
                        <a:gd name="T11" fmla="*/ 8 h 406"/>
                        <a:gd name="T12" fmla="*/ 423 w 427"/>
                        <a:gd name="T13" fmla="*/ 22 h 406"/>
                        <a:gd name="T14" fmla="*/ 426 w 427"/>
                        <a:gd name="T15" fmla="*/ 39 h 406"/>
                        <a:gd name="T16" fmla="*/ 421 w 427"/>
                        <a:gd name="T17" fmla="*/ 56 h 406"/>
                        <a:gd name="T18" fmla="*/ 410 w 427"/>
                        <a:gd name="T19" fmla="*/ 68 h 406"/>
                        <a:gd name="T20" fmla="*/ 395 w 427"/>
                        <a:gd name="T21" fmla="*/ 74 h 406"/>
                        <a:gd name="T22" fmla="*/ 381 w 427"/>
                        <a:gd name="T23" fmla="*/ 73 h 406"/>
                        <a:gd name="T24" fmla="*/ 388 w 427"/>
                        <a:gd name="T25" fmla="*/ 104 h 406"/>
                        <a:gd name="T26" fmla="*/ 377 w 427"/>
                        <a:gd name="T27" fmla="*/ 155 h 406"/>
                        <a:gd name="T28" fmla="*/ 344 w 427"/>
                        <a:gd name="T29" fmla="*/ 219 h 406"/>
                        <a:gd name="T30" fmla="*/ 340 w 427"/>
                        <a:gd name="T31" fmla="*/ 252 h 406"/>
                        <a:gd name="T32" fmla="*/ 334 w 427"/>
                        <a:gd name="T33" fmla="*/ 266 h 406"/>
                        <a:gd name="T34" fmla="*/ 319 w 427"/>
                        <a:gd name="T35" fmla="*/ 278 h 406"/>
                        <a:gd name="T36" fmla="*/ 303 w 427"/>
                        <a:gd name="T37" fmla="*/ 279 h 406"/>
                        <a:gd name="T38" fmla="*/ 294 w 427"/>
                        <a:gd name="T39" fmla="*/ 269 h 406"/>
                        <a:gd name="T40" fmla="*/ 297 w 427"/>
                        <a:gd name="T41" fmla="*/ 251 h 406"/>
                        <a:gd name="T42" fmla="*/ 304 w 427"/>
                        <a:gd name="T43" fmla="*/ 236 h 406"/>
                        <a:gd name="T44" fmla="*/ 316 w 427"/>
                        <a:gd name="T45" fmla="*/ 231 h 406"/>
                        <a:gd name="T46" fmla="*/ 340 w 427"/>
                        <a:gd name="T47" fmla="*/ 159 h 406"/>
                        <a:gd name="T48" fmla="*/ 254 w 427"/>
                        <a:gd name="T49" fmla="*/ 214 h 406"/>
                        <a:gd name="T50" fmla="*/ 154 w 427"/>
                        <a:gd name="T51" fmla="*/ 345 h 406"/>
                        <a:gd name="T52" fmla="*/ 163 w 427"/>
                        <a:gd name="T53" fmla="*/ 362 h 406"/>
                        <a:gd name="T54" fmla="*/ 167 w 427"/>
                        <a:gd name="T55" fmla="*/ 380 h 406"/>
                        <a:gd name="T56" fmla="*/ 162 w 427"/>
                        <a:gd name="T57" fmla="*/ 400 h 406"/>
                        <a:gd name="T58" fmla="*/ 183 w 427"/>
                        <a:gd name="T59" fmla="*/ 225 h 406"/>
                        <a:gd name="T60" fmla="*/ 8 w 427"/>
                        <a:gd name="T61" fmla="*/ 221 h 406"/>
                        <a:gd name="T62" fmla="*/ 27 w 427"/>
                        <a:gd name="T63" fmla="*/ 220 h 406"/>
                        <a:gd name="T64" fmla="*/ 48 w 427"/>
                        <a:gd name="T65" fmla="*/ 229 h 406"/>
                        <a:gd name="T66" fmla="*/ 113 w 427"/>
                        <a:gd name="T67" fmla="*/ 206 h 406"/>
                        <a:gd name="T68" fmla="*/ 222 w 427"/>
                        <a:gd name="T69" fmla="*/ 139 h 406"/>
                        <a:gd name="T70" fmla="*/ 196 w 427"/>
                        <a:gd name="T71" fmla="*/ 85 h 406"/>
                        <a:gd name="T72" fmla="*/ 184 w 427"/>
                        <a:gd name="T73" fmla="*/ 99 h 406"/>
                        <a:gd name="T74" fmla="*/ 165 w 427"/>
                        <a:gd name="T75" fmla="*/ 108 h 406"/>
                        <a:gd name="T76" fmla="*/ 147 w 427"/>
                        <a:gd name="T77" fmla="*/ 109 h 406"/>
                        <a:gd name="T78" fmla="*/ 140 w 427"/>
                        <a:gd name="T79" fmla="*/ 102 h 406"/>
                        <a:gd name="T80" fmla="*/ 142 w 427"/>
                        <a:gd name="T81" fmla="*/ 90 h 406"/>
                        <a:gd name="T82" fmla="*/ 151 w 427"/>
                        <a:gd name="T83" fmla="*/ 76 h 406"/>
                        <a:gd name="T84" fmla="*/ 167 w 427"/>
                        <a:gd name="T85" fmla="*/ 65 h 406"/>
                        <a:gd name="T86" fmla="*/ 185 w 427"/>
                        <a:gd name="T87" fmla="*/ 67 h 406"/>
                        <a:gd name="T88" fmla="*/ 257 w 427"/>
                        <a:gd name="T89" fmla="*/ 47 h 406"/>
                        <a:gd name="T90" fmla="*/ 316 w 427"/>
                        <a:gd name="T91" fmla="*/ 36 h 40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w 427"/>
                        <a:gd name="T139" fmla="*/ 0 h 406"/>
                        <a:gd name="T140" fmla="*/ 427 w 427"/>
                        <a:gd name="T141" fmla="*/ 406 h 406"/>
                      </a:gdLst>
                      <a:ahLst/>
                      <a:cxnLst>
                        <a:cxn ang="T92">
                          <a:pos x="T0" y="T1"/>
                        </a:cxn>
                        <a:cxn ang="T93">
                          <a:pos x="T2" y="T3"/>
                        </a:cxn>
                        <a:cxn ang="T94">
                          <a:pos x="T4" y="T5"/>
                        </a:cxn>
                        <a:cxn ang="T95">
                          <a:pos x="T6" y="T7"/>
                        </a:cxn>
                        <a:cxn ang="T96">
                          <a:pos x="T8" y="T9"/>
                        </a:cxn>
                        <a:cxn ang="T97">
                          <a:pos x="T10" y="T11"/>
                        </a:cxn>
                        <a:cxn ang="T98">
                          <a:pos x="T12" y="T13"/>
                        </a:cxn>
                        <a:cxn ang="T99">
                          <a:pos x="T14" y="T15"/>
                        </a:cxn>
                        <a:cxn ang="T100">
                          <a:pos x="T16" y="T17"/>
                        </a:cxn>
                        <a:cxn ang="T101">
                          <a:pos x="T18" y="T19"/>
                        </a:cxn>
                        <a:cxn ang="T102">
                          <a:pos x="T20" y="T21"/>
                        </a:cxn>
                        <a:cxn ang="T103">
                          <a:pos x="T22" y="T23"/>
                        </a:cxn>
                        <a:cxn ang="T104">
                          <a:pos x="T24" y="T25"/>
                        </a:cxn>
                        <a:cxn ang="T105">
                          <a:pos x="T26" y="T27"/>
                        </a:cxn>
                        <a:cxn ang="T106">
                          <a:pos x="T28" y="T29"/>
                        </a:cxn>
                        <a:cxn ang="T107">
                          <a:pos x="T30" y="T31"/>
                        </a:cxn>
                        <a:cxn ang="T108">
                          <a:pos x="T32" y="T33"/>
                        </a:cxn>
                        <a:cxn ang="T109">
                          <a:pos x="T34" y="T35"/>
                        </a:cxn>
                        <a:cxn ang="T110">
                          <a:pos x="T36" y="T37"/>
                        </a:cxn>
                        <a:cxn ang="T111">
                          <a:pos x="T38" y="T39"/>
                        </a:cxn>
                        <a:cxn ang="T112">
                          <a:pos x="T40" y="T41"/>
                        </a:cxn>
                        <a:cxn ang="T113">
                          <a:pos x="T42" y="T43"/>
                        </a:cxn>
                        <a:cxn ang="T114">
                          <a:pos x="T44" y="T45"/>
                        </a:cxn>
                        <a:cxn ang="T115">
                          <a:pos x="T46" y="T47"/>
                        </a:cxn>
                        <a:cxn ang="T116">
                          <a:pos x="T48" y="T49"/>
                        </a:cxn>
                        <a:cxn ang="T117">
                          <a:pos x="T50" y="T51"/>
                        </a:cxn>
                        <a:cxn ang="T118">
                          <a:pos x="T52" y="T53"/>
                        </a:cxn>
                        <a:cxn ang="T119">
                          <a:pos x="T54" y="T55"/>
                        </a:cxn>
                        <a:cxn ang="T120">
                          <a:pos x="T56" y="T57"/>
                        </a:cxn>
                        <a:cxn ang="T121">
                          <a:pos x="T58" y="T59"/>
                        </a:cxn>
                        <a:cxn ang="T122">
                          <a:pos x="T60" y="T61"/>
                        </a:cxn>
                        <a:cxn ang="T123">
                          <a:pos x="T62" y="T63"/>
                        </a:cxn>
                        <a:cxn ang="T124">
                          <a:pos x="T64" y="T65"/>
                        </a:cxn>
                        <a:cxn ang="T125">
                          <a:pos x="T66" y="T67"/>
                        </a:cxn>
                        <a:cxn ang="T126">
                          <a:pos x="T68" y="T69"/>
                        </a:cxn>
                        <a:cxn ang="T127">
                          <a:pos x="T70" y="T71"/>
                        </a:cxn>
                        <a:cxn ang="T128">
                          <a:pos x="T72" y="T73"/>
                        </a:cxn>
                        <a:cxn ang="T129">
                          <a:pos x="T74" y="T75"/>
                        </a:cxn>
                        <a:cxn ang="T130">
                          <a:pos x="T76" y="T77"/>
                        </a:cxn>
                        <a:cxn ang="T131">
                          <a:pos x="T78" y="T79"/>
                        </a:cxn>
                        <a:cxn ang="T132">
                          <a:pos x="T80" y="T81"/>
                        </a:cxn>
                        <a:cxn ang="T133">
                          <a:pos x="T82" y="T83"/>
                        </a:cxn>
                        <a:cxn ang="T134">
                          <a:pos x="T84" y="T85"/>
                        </a:cxn>
                        <a:cxn ang="T135">
                          <a:pos x="T86" y="T87"/>
                        </a:cxn>
                        <a:cxn ang="T136">
                          <a:pos x="T88" y="T89"/>
                        </a:cxn>
                        <a:cxn ang="T137">
                          <a:pos x="T90" y="T91"/>
                        </a:cxn>
                      </a:cxnLst>
                      <a:rect l="T138" t="T139" r="T140" b="T141"/>
                      <a:pathLst>
                        <a:path w="427" h="406">
                          <a:moveTo>
                            <a:pt x="316" y="36"/>
                          </a:moveTo>
                          <a:lnTo>
                            <a:pt x="336" y="45"/>
                          </a:lnTo>
                          <a:lnTo>
                            <a:pt x="345" y="50"/>
                          </a:lnTo>
                          <a:lnTo>
                            <a:pt x="353" y="46"/>
                          </a:lnTo>
                          <a:lnTo>
                            <a:pt x="352" y="39"/>
                          </a:lnTo>
                          <a:lnTo>
                            <a:pt x="352" y="31"/>
                          </a:lnTo>
                          <a:lnTo>
                            <a:pt x="354" y="24"/>
                          </a:lnTo>
                          <a:lnTo>
                            <a:pt x="357" y="18"/>
                          </a:lnTo>
                          <a:lnTo>
                            <a:pt x="361" y="12"/>
                          </a:lnTo>
                          <a:lnTo>
                            <a:pt x="366" y="7"/>
                          </a:lnTo>
                          <a:lnTo>
                            <a:pt x="372" y="4"/>
                          </a:lnTo>
                          <a:lnTo>
                            <a:pt x="379" y="1"/>
                          </a:lnTo>
                          <a:lnTo>
                            <a:pt x="386" y="0"/>
                          </a:lnTo>
                          <a:lnTo>
                            <a:pt x="392" y="0"/>
                          </a:lnTo>
                          <a:lnTo>
                            <a:pt x="398" y="0"/>
                          </a:lnTo>
                          <a:lnTo>
                            <a:pt x="403" y="2"/>
                          </a:lnTo>
                          <a:lnTo>
                            <a:pt x="407" y="4"/>
                          </a:lnTo>
                          <a:lnTo>
                            <a:pt x="411" y="8"/>
                          </a:lnTo>
                          <a:lnTo>
                            <a:pt x="415" y="11"/>
                          </a:lnTo>
                          <a:lnTo>
                            <a:pt x="420" y="16"/>
                          </a:lnTo>
                          <a:lnTo>
                            <a:pt x="423" y="22"/>
                          </a:lnTo>
                          <a:lnTo>
                            <a:pt x="425" y="27"/>
                          </a:lnTo>
                          <a:lnTo>
                            <a:pt x="426" y="34"/>
                          </a:lnTo>
                          <a:lnTo>
                            <a:pt x="426" y="39"/>
                          </a:lnTo>
                          <a:lnTo>
                            <a:pt x="425" y="46"/>
                          </a:lnTo>
                          <a:lnTo>
                            <a:pt x="423" y="51"/>
                          </a:lnTo>
                          <a:lnTo>
                            <a:pt x="421" y="56"/>
                          </a:lnTo>
                          <a:lnTo>
                            <a:pt x="418" y="60"/>
                          </a:lnTo>
                          <a:lnTo>
                            <a:pt x="414" y="64"/>
                          </a:lnTo>
                          <a:lnTo>
                            <a:pt x="410" y="68"/>
                          </a:lnTo>
                          <a:lnTo>
                            <a:pt x="404" y="71"/>
                          </a:lnTo>
                          <a:lnTo>
                            <a:pt x="399" y="73"/>
                          </a:lnTo>
                          <a:lnTo>
                            <a:pt x="395" y="74"/>
                          </a:lnTo>
                          <a:lnTo>
                            <a:pt x="390" y="74"/>
                          </a:lnTo>
                          <a:lnTo>
                            <a:pt x="385" y="74"/>
                          </a:lnTo>
                          <a:lnTo>
                            <a:pt x="381" y="73"/>
                          </a:lnTo>
                          <a:lnTo>
                            <a:pt x="377" y="80"/>
                          </a:lnTo>
                          <a:lnTo>
                            <a:pt x="380" y="91"/>
                          </a:lnTo>
                          <a:lnTo>
                            <a:pt x="388" y="104"/>
                          </a:lnTo>
                          <a:lnTo>
                            <a:pt x="392" y="122"/>
                          </a:lnTo>
                          <a:lnTo>
                            <a:pt x="387" y="135"/>
                          </a:lnTo>
                          <a:lnTo>
                            <a:pt x="377" y="155"/>
                          </a:lnTo>
                          <a:lnTo>
                            <a:pt x="363" y="176"/>
                          </a:lnTo>
                          <a:lnTo>
                            <a:pt x="350" y="198"/>
                          </a:lnTo>
                          <a:lnTo>
                            <a:pt x="344" y="219"/>
                          </a:lnTo>
                          <a:lnTo>
                            <a:pt x="339" y="240"/>
                          </a:lnTo>
                          <a:lnTo>
                            <a:pt x="340" y="246"/>
                          </a:lnTo>
                          <a:lnTo>
                            <a:pt x="340" y="252"/>
                          </a:lnTo>
                          <a:lnTo>
                            <a:pt x="339" y="257"/>
                          </a:lnTo>
                          <a:lnTo>
                            <a:pt x="337" y="262"/>
                          </a:lnTo>
                          <a:lnTo>
                            <a:pt x="334" y="266"/>
                          </a:lnTo>
                          <a:lnTo>
                            <a:pt x="330" y="271"/>
                          </a:lnTo>
                          <a:lnTo>
                            <a:pt x="325" y="275"/>
                          </a:lnTo>
                          <a:lnTo>
                            <a:pt x="319" y="278"/>
                          </a:lnTo>
                          <a:lnTo>
                            <a:pt x="313" y="279"/>
                          </a:lnTo>
                          <a:lnTo>
                            <a:pt x="308" y="280"/>
                          </a:lnTo>
                          <a:lnTo>
                            <a:pt x="303" y="279"/>
                          </a:lnTo>
                          <a:lnTo>
                            <a:pt x="299" y="278"/>
                          </a:lnTo>
                          <a:lnTo>
                            <a:pt x="296" y="275"/>
                          </a:lnTo>
                          <a:lnTo>
                            <a:pt x="294" y="269"/>
                          </a:lnTo>
                          <a:lnTo>
                            <a:pt x="294" y="263"/>
                          </a:lnTo>
                          <a:lnTo>
                            <a:pt x="295" y="257"/>
                          </a:lnTo>
                          <a:lnTo>
                            <a:pt x="297" y="251"/>
                          </a:lnTo>
                          <a:lnTo>
                            <a:pt x="299" y="245"/>
                          </a:lnTo>
                          <a:lnTo>
                            <a:pt x="301" y="240"/>
                          </a:lnTo>
                          <a:lnTo>
                            <a:pt x="304" y="236"/>
                          </a:lnTo>
                          <a:lnTo>
                            <a:pt x="307" y="234"/>
                          </a:lnTo>
                          <a:lnTo>
                            <a:pt x="310" y="233"/>
                          </a:lnTo>
                          <a:lnTo>
                            <a:pt x="316" y="231"/>
                          </a:lnTo>
                          <a:lnTo>
                            <a:pt x="322" y="228"/>
                          </a:lnTo>
                          <a:lnTo>
                            <a:pt x="325" y="223"/>
                          </a:lnTo>
                          <a:lnTo>
                            <a:pt x="340" y="159"/>
                          </a:lnTo>
                          <a:lnTo>
                            <a:pt x="336" y="157"/>
                          </a:lnTo>
                          <a:lnTo>
                            <a:pt x="273" y="191"/>
                          </a:lnTo>
                          <a:lnTo>
                            <a:pt x="254" y="214"/>
                          </a:lnTo>
                          <a:lnTo>
                            <a:pt x="222" y="256"/>
                          </a:lnTo>
                          <a:lnTo>
                            <a:pt x="188" y="301"/>
                          </a:lnTo>
                          <a:lnTo>
                            <a:pt x="154" y="345"/>
                          </a:lnTo>
                          <a:lnTo>
                            <a:pt x="154" y="352"/>
                          </a:lnTo>
                          <a:lnTo>
                            <a:pt x="159" y="357"/>
                          </a:lnTo>
                          <a:lnTo>
                            <a:pt x="163" y="362"/>
                          </a:lnTo>
                          <a:lnTo>
                            <a:pt x="165" y="368"/>
                          </a:lnTo>
                          <a:lnTo>
                            <a:pt x="166" y="374"/>
                          </a:lnTo>
                          <a:lnTo>
                            <a:pt x="167" y="380"/>
                          </a:lnTo>
                          <a:lnTo>
                            <a:pt x="167" y="387"/>
                          </a:lnTo>
                          <a:lnTo>
                            <a:pt x="165" y="394"/>
                          </a:lnTo>
                          <a:lnTo>
                            <a:pt x="162" y="400"/>
                          </a:lnTo>
                          <a:lnTo>
                            <a:pt x="159" y="405"/>
                          </a:lnTo>
                          <a:lnTo>
                            <a:pt x="96" y="339"/>
                          </a:lnTo>
                          <a:lnTo>
                            <a:pt x="183" y="225"/>
                          </a:lnTo>
                          <a:lnTo>
                            <a:pt x="64" y="298"/>
                          </a:lnTo>
                          <a:lnTo>
                            <a:pt x="0" y="225"/>
                          </a:lnTo>
                          <a:lnTo>
                            <a:pt x="8" y="221"/>
                          </a:lnTo>
                          <a:lnTo>
                            <a:pt x="15" y="220"/>
                          </a:lnTo>
                          <a:lnTo>
                            <a:pt x="21" y="219"/>
                          </a:lnTo>
                          <a:lnTo>
                            <a:pt x="27" y="220"/>
                          </a:lnTo>
                          <a:lnTo>
                            <a:pt x="33" y="223"/>
                          </a:lnTo>
                          <a:lnTo>
                            <a:pt x="40" y="226"/>
                          </a:lnTo>
                          <a:lnTo>
                            <a:pt x="48" y="229"/>
                          </a:lnTo>
                          <a:lnTo>
                            <a:pt x="55" y="235"/>
                          </a:lnTo>
                          <a:lnTo>
                            <a:pt x="63" y="235"/>
                          </a:lnTo>
                          <a:lnTo>
                            <a:pt x="113" y="206"/>
                          </a:lnTo>
                          <a:lnTo>
                            <a:pt x="151" y="183"/>
                          </a:lnTo>
                          <a:lnTo>
                            <a:pt x="199" y="156"/>
                          </a:lnTo>
                          <a:lnTo>
                            <a:pt x="222" y="139"/>
                          </a:lnTo>
                          <a:lnTo>
                            <a:pt x="262" y="74"/>
                          </a:lnTo>
                          <a:lnTo>
                            <a:pt x="202" y="81"/>
                          </a:lnTo>
                          <a:lnTo>
                            <a:pt x="196" y="85"/>
                          </a:lnTo>
                          <a:lnTo>
                            <a:pt x="191" y="90"/>
                          </a:lnTo>
                          <a:lnTo>
                            <a:pt x="188" y="95"/>
                          </a:lnTo>
                          <a:lnTo>
                            <a:pt x="184" y="99"/>
                          </a:lnTo>
                          <a:lnTo>
                            <a:pt x="178" y="102"/>
                          </a:lnTo>
                          <a:lnTo>
                            <a:pt x="172" y="105"/>
                          </a:lnTo>
                          <a:lnTo>
                            <a:pt x="165" y="108"/>
                          </a:lnTo>
                          <a:lnTo>
                            <a:pt x="160" y="109"/>
                          </a:lnTo>
                          <a:lnTo>
                            <a:pt x="154" y="109"/>
                          </a:lnTo>
                          <a:lnTo>
                            <a:pt x="147" y="109"/>
                          </a:lnTo>
                          <a:lnTo>
                            <a:pt x="143" y="107"/>
                          </a:lnTo>
                          <a:lnTo>
                            <a:pt x="140" y="105"/>
                          </a:lnTo>
                          <a:lnTo>
                            <a:pt x="140" y="102"/>
                          </a:lnTo>
                          <a:lnTo>
                            <a:pt x="142" y="99"/>
                          </a:lnTo>
                          <a:lnTo>
                            <a:pt x="142" y="95"/>
                          </a:lnTo>
                          <a:lnTo>
                            <a:pt x="142" y="90"/>
                          </a:lnTo>
                          <a:lnTo>
                            <a:pt x="144" y="85"/>
                          </a:lnTo>
                          <a:lnTo>
                            <a:pt x="147" y="79"/>
                          </a:lnTo>
                          <a:lnTo>
                            <a:pt x="151" y="76"/>
                          </a:lnTo>
                          <a:lnTo>
                            <a:pt x="156" y="72"/>
                          </a:lnTo>
                          <a:lnTo>
                            <a:pt x="162" y="68"/>
                          </a:lnTo>
                          <a:lnTo>
                            <a:pt x="167" y="65"/>
                          </a:lnTo>
                          <a:lnTo>
                            <a:pt x="173" y="64"/>
                          </a:lnTo>
                          <a:lnTo>
                            <a:pt x="180" y="66"/>
                          </a:lnTo>
                          <a:lnTo>
                            <a:pt x="185" y="67"/>
                          </a:lnTo>
                          <a:lnTo>
                            <a:pt x="205" y="65"/>
                          </a:lnTo>
                          <a:lnTo>
                            <a:pt x="230" y="58"/>
                          </a:lnTo>
                          <a:lnTo>
                            <a:pt x="257" y="47"/>
                          </a:lnTo>
                          <a:lnTo>
                            <a:pt x="282" y="35"/>
                          </a:lnTo>
                          <a:lnTo>
                            <a:pt x="301" y="30"/>
                          </a:lnTo>
                          <a:lnTo>
                            <a:pt x="316" y="36"/>
                          </a:lnTo>
                        </a:path>
                      </a:pathLst>
                    </a:custGeom>
                    <a:solidFill>
                      <a:srgbClr val="FAFD00"/>
                    </a:solidFill>
                    <a:ln w="12700" cap="rnd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17" name="Group 22"/>
                  <p:cNvGrpSpPr>
                    <a:grpSpLocks/>
                  </p:cNvGrpSpPr>
                  <p:nvPr/>
                </p:nvGrpSpPr>
                <p:grpSpPr bwMode="auto">
                  <a:xfrm>
                    <a:off x="5030788" y="4973643"/>
                    <a:ext cx="1706562" cy="942976"/>
                    <a:chOff x="3169" y="3133"/>
                    <a:chExt cx="1075" cy="594"/>
                  </a:xfrm>
                </p:grpSpPr>
                <p:grpSp>
                  <p:nvGrpSpPr>
                    <p:cNvPr id="50" name="Group 2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218" y="3133"/>
                      <a:ext cx="977" cy="529"/>
                      <a:chOff x="3218" y="3133"/>
                      <a:chExt cx="977" cy="529"/>
                    </a:xfrm>
                  </p:grpSpPr>
                  <p:sp>
                    <p:nvSpPr>
                      <p:cNvPr id="52" name="Freeform 1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18" y="3133"/>
                        <a:ext cx="299" cy="529"/>
                      </a:xfrm>
                      <a:custGeom>
                        <a:avLst/>
                        <a:gdLst>
                          <a:gd name="T0" fmla="*/ 121 w 299"/>
                          <a:gd name="T1" fmla="*/ 75 h 529"/>
                          <a:gd name="T2" fmla="*/ 111 w 299"/>
                          <a:gd name="T3" fmla="*/ 63 h 529"/>
                          <a:gd name="T4" fmla="*/ 106 w 299"/>
                          <a:gd name="T5" fmla="*/ 48 h 529"/>
                          <a:gd name="T6" fmla="*/ 108 w 299"/>
                          <a:gd name="T7" fmla="*/ 29 h 529"/>
                          <a:gd name="T8" fmla="*/ 117 w 299"/>
                          <a:gd name="T9" fmla="*/ 14 h 529"/>
                          <a:gd name="T10" fmla="*/ 131 w 299"/>
                          <a:gd name="T11" fmla="*/ 4 h 529"/>
                          <a:gd name="T12" fmla="*/ 148 w 299"/>
                          <a:gd name="T13" fmla="*/ 0 h 529"/>
                          <a:gd name="T14" fmla="*/ 167 w 299"/>
                          <a:gd name="T15" fmla="*/ 5 h 529"/>
                          <a:gd name="T16" fmla="*/ 179 w 299"/>
                          <a:gd name="T17" fmla="*/ 15 h 529"/>
                          <a:gd name="T18" fmla="*/ 188 w 299"/>
                          <a:gd name="T19" fmla="*/ 29 h 529"/>
                          <a:gd name="T20" fmla="*/ 190 w 299"/>
                          <a:gd name="T21" fmla="*/ 46 h 529"/>
                          <a:gd name="T22" fmla="*/ 185 w 299"/>
                          <a:gd name="T23" fmla="*/ 63 h 529"/>
                          <a:gd name="T24" fmla="*/ 175 w 299"/>
                          <a:gd name="T25" fmla="*/ 75 h 529"/>
                          <a:gd name="T26" fmla="*/ 173 w 299"/>
                          <a:gd name="T27" fmla="*/ 93 h 529"/>
                          <a:gd name="T28" fmla="*/ 219 w 299"/>
                          <a:gd name="T29" fmla="*/ 113 h 529"/>
                          <a:gd name="T30" fmla="*/ 242 w 299"/>
                          <a:gd name="T31" fmla="*/ 170 h 529"/>
                          <a:gd name="T32" fmla="*/ 267 w 299"/>
                          <a:gd name="T33" fmla="*/ 229 h 529"/>
                          <a:gd name="T34" fmla="*/ 294 w 299"/>
                          <a:gd name="T35" fmla="*/ 260 h 529"/>
                          <a:gd name="T36" fmla="*/ 298 w 299"/>
                          <a:gd name="T37" fmla="*/ 280 h 529"/>
                          <a:gd name="T38" fmla="*/ 294 w 299"/>
                          <a:gd name="T39" fmla="*/ 299 h 529"/>
                          <a:gd name="T40" fmla="*/ 285 w 299"/>
                          <a:gd name="T41" fmla="*/ 309 h 529"/>
                          <a:gd name="T42" fmla="*/ 278 w 299"/>
                          <a:gd name="T43" fmla="*/ 314 h 529"/>
                          <a:gd name="T44" fmla="*/ 265 w 299"/>
                          <a:gd name="T45" fmla="*/ 305 h 529"/>
                          <a:gd name="T46" fmla="*/ 256 w 299"/>
                          <a:gd name="T47" fmla="*/ 288 h 529"/>
                          <a:gd name="T48" fmla="*/ 253 w 299"/>
                          <a:gd name="T49" fmla="*/ 266 h 529"/>
                          <a:gd name="T50" fmla="*/ 254 w 299"/>
                          <a:gd name="T51" fmla="*/ 246 h 529"/>
                          <a:gd name="T52" fmla="*/ 212 w 299"/>
                          <a:gd name="T53" fmla="*/ 186 h 529"/>
                          <a:gd name="T54" fmla="*/ 192 w 299"/>
                          <a:gd name="T55" fmla="*/ 277 h 529"/>
                          <a:gd name="T56" fmla="*/ 221 w 299"/>
                          <a:gd name="T57" fmla="*/ 436 h 529"/>
                          <a:gd name="T58" fmla="*/ 240 w 299"/>
                          <a:gd name="T59" fmla="*/ 491 h 529"/>
                          <a:gd name="T60" fmla="*/ 265 w 299"/>
                          <a:gd name="T61" fmla="*/ 498 h 529"/>
                          <a:gd name="T62" fmla="*/ 281 w 299"/>
                          <a:gd name="T63" fmla="*/ 515 h 529"/>
                          <a:gd name="T64" fmla="*/ 186 w 299"/>
                          <a:gd name="T65" fmla="*/ 528 h 529"/>
                          <a:gd name="T66" fmla="*/ 138 w 299"/>
                          <a:gd name="T67" fmla="*/ 436 h 529"/>
                          <a:gd name="T68" fmla="*/ 17 w 299"/>
                          <a:gd name="T69" fmla="*/ 520 h 529"/>
                          <a:gd name="T70" fmla="*/ 28 w 299"/>
                          <a:gd name="T71" fmla="*/ 503 h 529"/>
                          <a:gd name="T72" fmla="*/ 53 w 299"/>
                          <a:gd name="T73" fmla="*/ 492 h 529"/>
                          <a:gd name="T74" fmla="*/ 79 w 299"/>
                          <a:gd name="T75" fmla="*/ 436 h 529"/>
                          <a:gd name="T76" fmla="*/ 107 w 299"/>
                          <a:gd name="T77" fmla="*/ 277 h 529"/>
                          <a:gd name="T78" fmla="*/ 86 w 299"/>
                          <a:gd name="T79" fmla="*/ 186 h 529"/>
                          <a:gd name="T80" fmla="*/ 59 w 299"/>
                          <a:gd name="T81" fmla="*/ 226 h 529"/>
                          <a:gd name="T82" fmla="*/ 44 w 299"/>
                          <a:gd name="T83" fmla="*/ 260 h 529"/>
                          <a:gd name="T84" fmla="*/ 42 w 299"/>
                          <a:gd name="T85" fmla="*/ 287 h 529"/>
                          <a:gd name="T86" fmla="*/ 33 w 299"/>
                          <a:gd name="T87" fmla="*/ 305 h 529"/>
                          <a:gd name="T88" fmla="*/ 22 w 299"/>
                          <a:gd name="T89" fmla="*/ 314 h 529"/>
                          <a:gd name="T90" fmla="*/ 14 w 299"/>
                          <a:gd name="T91" fmla="*/ 309 h 529"/>
                          <a:gd name="T92" fmla="*/ 4 w 299"/>
                          <a:gd name="T93" fmla="*/ 298 h 529"/>
                          <a:gd name="T94" fmla="*/ 0 w 299"/>
                          <a:gd name="T95" fmla="*/ 279 h 529"/>
                          <a:gd name="T96" fmla="*/ 7 w 299"/>
                          <a:gd name="T97" fmla="*/ 257 h 529"/>
                          <a:gd name="T98" fmla="*/ 30 w 299"/>
                          <a:gd name="T99" fmla="*/ 232 h 529"/>
                          <a:gd name="T100" fmla="*/ 56 w 299"/>
                          <a:gd name="T101" fmla="*/ 171 h 529"/>
                          <a:gd name="T102" fmla="*/ 80 w 299"/>
                          <a:gd name="T103" fmla="*/ 113 h 529"/>
                          <a:gd name="T104" fmla="*/ 126 w 299"/>
                          <a:gd name="T105" fmla="*/ 93 h 529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w 299"/>
                          <a:gd name="T160" fmla="*/ 0 h 529"/>
                          <a:gd name="T161" fmla="*/ 299 w 299"/>
                          <a:gd name="T162" fmla="*/ 529 h 529"/>
                        </a:gdLst>
                        <a:ahLst/>
                        <a:cxnLst>
                          <a:cxn ang="T106">
                            <a:pos x="T0" y="T1"/>
                          </a:cxn>
                          <a:cxn ang="T107">
                            <a:pos x="T2" y="T3"/>
                          </a:cxn>
                          <a:cxn ang="T108">
                            <a:pos x="T4" y="T5"/>
                          </a:cxn>
                          <a:cxn ang="T109">
                            <a:pos x="T6" y="T7"/>
                          </a:cxn>
                          <a:cxn ang="T110">
                            <a:pos x="T8" y="T9"/>
                          </a:cxn>
                          <a:cxn ang="T111">
                            <a:pos x="T10" y="T11"/>
                          </a:cxn>
                          <a:cxn ang="T112">
                            <a:pos x="T12" y="T13"/>
                          </a:cxn>
                          <a:cxn ang="T113">
                            <a:pos x="T14" y="T15"/>
                          </a:cxn>
                          <a:cxn ang="T114">
                            <a:pos x="T16" y="T17"/>
                          </a:cxn>
                          <a:cxn ang="T115">
                            <a:pos x="T18" y="T19"/>
                          </a:cxn>
                          <a:cxn ang="T116">
                            <a:pos x="T20" y="T21"/>
                          </a:cxn>
                          <a:cxn ang="T117">
                            <a:pos x="T22" y="T23"/>
                          </a:cxn>
                          <a:cxn ang="T118">
                            <a:pos x="T24" y="T25"/>
                          </a:cxn>
                          <a:cxn ang="T119">
                            <a:pos x="T26" y="T27"/>
                          </a:cxn>
                          <a:cxn ang="T120">
                            <a:pos x="T28" y="T29"/>
                          </a:cxn>
                          <a:cxn ang="T121">
                            <a:pos x="T30" y="T31"/>
                          </a:cxn>
                          <a:cxn ang="T122">
                            <a:pos x="T32" y="T33"/>
                          </a:cxn>
                          <a:cxn ang="T123">
                            <a:pos x="T34" y="T35"/>
                          </a:cxn>
                          <a:cxn ang="T124">
                            <a:pos x="T36" y="T37"/>
                          </a:cxn>
                          <a:cxn ang="T125">
                            <a:pos x="T38" y="T39"/>
                          </a:cxn>
                          <a:cxn ang="T126">
                            <a:pos x="T40" y="T41"/>
                          </a:cxn>
                          <a:cxn ang="T127">
                            <a:pos x="T42" y="T43"/>
                          </a:cxn>
                          <a:cxn ang="T128">
                            <a:pos x="T44" y="T45"/>
                          </a:cxn>
                          <a:cxn ang="T129">
                            <a:pos x="T46" y="T47"/>
                          </a:cxn>
                          <a:cxn ang="T130">
                            <a:pos x="T48" y="T49"/>
                          </a:cxn>
                          <a:cxn ang="T131">
                            <a:pos x="T50" y="T51"/>
                          </a:cxn>
                          <a:cxn ang="T132">
                            <a:pos x="T52" y="T53"/>
                          </a:cxn>
                          <a:cxn ang="T133">
                            <a:pos x="T54" y="T55"/>
                          </a:cxn>
                          <a:cxn ang="T134">
                            <a:pos x="T56" y="T57"/>
                          </a:cxn>
                          <a:cxn ang="T135">
                            <a:pos x="T58" y="T59"/>
                          </a:cxn>
                          <a:cxn ang="T136">
                            <a:pos x="T60" y="T61"/>
                          </a:cxn>
                          <a:cxn ang="T137">
                            <a:pos x="T62" y="T63"/>
                          </a:cxn>
                          <a:cxn ang="T138">
                            <a:pos x="T64" y="T65"/>
                          </a:cxn>
                          <a:cxn ang="T139">
                            <a:pos x="T66" y="T67"/>
                          </a:cxn>
                          <a:cxn ang="T140">
                            <a:pos x="T68" y="T69"/>
                          </a:cxn>
                          <a:cxn ang="T141">
                            <a:pos x="T70" y="T71"/>
                          </a:cxn>
                          <a:cxn ang="T142">
                            <a:pos x="T72" y="T73"/>
                          </a:cxn>
                          <a:cxn ang="T143">
                            <a:pos x="T74" y="T75"/>
                          </a:cxn>
                          <a:cxn ang="T144">
                            <a:pos x="T76" y="T77"/>
                          </a:cxn>
                          <a:cxn ang="T145">
                            <a:pos x="T78" y="T79"/>
                          </a:cxn>
                          <a:cxn ang="T146">
                            <a:pos x="T80" y="T81"/>
                          </a:cxn>
                          <a:cxn ang="T147">
                            <a:pos x="T82" y="T83"/>
                          </a:cxn>
                          <a:cxn ang="T148">
                            <a:pos x="T84" y="T85"/>
                          </a:cxn>
                          <a:cxn ang="T149">
                            <a:pos x="T86" y="T87"/>
                          </a:cxn>
                          <a:cxn ang="T150">
                            <a:pos x="T88" y="T89"/>
                          </a:cxn>
                          <a:cxn ang="T151">
                            <a:pos x="T90" y="T91"/>
                          </a:cxn>
                          <a:cxn ang="T152">
                            <a:pos x="T92" y="T93"/>
                          </a:cxn>
                          <a:cxn ang="T153">
                            <a:pos x="T94" y="T95"/>
                          </a:cxn>
                          <a:cxn ang="T154">
                            <a:pos x="T96" y="T97"/>
                          </a:cxn>
                          <a:cxn ang="T155">
                            <a:pos x="T98" y="T99"/>
                          </a:cxn>
                          <a:cxn ang="T156">
                            <a:pos x="T100" y="T101"/>
                          </a:cxn>
                          <a:cxn ang="T157">
                            <a:pos x="T102" y="T103"/>
                          </a:cxn>
                          <a:cxn ang="T158">
                            <a:pos x="T104" y="T105"/>
                          </a:cxn>
                        </a:cxnLst>
                        <a:rect l="T159" t="T160" r="T161" b="T162"/>
                        <a:pathLst>
                          <a:path w="299" h="529">
                            <a:moveTo>
                              <a:pt x="130" y="81"/>
                            </a:moveTo>
                            <a:lnTo>
                              <a:pt x="126" y="79"/>
                            </a:lnTo>
                            <a:lnTo>
                              <a:pt x="121" y="75"/>
                            </a:lnTo>
                            <a:lnTo>
                              <a:pt x="117" y="71"/>
                            </a:lnTo>
                            <a:lnTo>
                              <a:pt x="113" y="67"/>
                            </a:lnTo>
                            <a:lnTo>
                              <a:pt x="111" y="63"/>
                            </a:lnTo>
                            <a:lnTo>
                              <a:pt x="109" y="58"/>
                            </a:lnTo>
                            <a:lnTo>
                              <a:pt x="107" y="54"/>
                            </a:lnTo>
                            <a:lnTo>
                              <a:pt x="106" y="48"/>
                            </a:lnTo>
                            <a:lnTo>
                              <a:pt x="105" y="41"/>
                            </a:lnTo>
                            <a:lnTo>
                              <a:pt x="106" y="35"/>
                            </a:lnTo>
                            <a:lnTo>
                              <a:pt x="108" y="29"/>
                            </a:lnTo>
                            <a:lnTo>
                              <a:pt x="111" y="23"/>
                            </a:lnTo>
                            <a:lnTo>
                              <a:pt x="114" y="18"/>
                            </a:lnTo>
                            <a:lnTo>
                              <a:pt x="117" y="14"/>
                            </a:lnTo>
                            <a:lnTo>
                              <a:pt x="122" y="10"/>
                            </a:lnTo>
                            <a:lnTo>
                              <a:pt x="127" y="6"/>
                            </a:lnTo>
                            <a:lnTo>
                              <a:pt x="131" y="4"/>
                            </a:lnTo>
                            <a:lnTo>
                              <a:pt x="136" y="2"/>
                            </a:lnTo>
                            <a:lnTo>
                              <a:pt x="142" y="0"/>
                            </a:lnTo>
                            <a:lnTo>
                              <a:pt x="148" y="0"/>
                            </a:lnTo>
                            <a:lnTo>
                              <a:pt x="154" y="0"/>
                            </a:lnTo>
                            <a:lnTo>
                              <a:pt x="160" y="2"/>
                            </a:lnTo>
                            <a:lnTo>
                              <a:pt x="167" y="5"/>
                            </a:lnTo>
                            <a:lnTo>
                              <a:pt x="170" y="7"/>
                            </a:lnTo>
                            <a:lnTo>
                              <a:pt x="175" y="11"/>
                            </a:lnTo>
                            <a:lnTo>
                              <a:pt x="179" y="15"/>
                            </a:lnTo>
                            <a:lnTo>
                              <a:pt x="182" y="19"/>
                            </a:lnTo>
                            <a:lnTo>
                              <a:pt x="185" y="24"/>
                            </a:lnTo>
                            <a:lnTo>
                              <a:pt x="188" y="29"/>
                            </a:lnTo>
                            <a:lnTo>
                              <a:pt x="189" y="34"/>
                            </a:lnTo>
                            <a:lnTo>
                              <a:pt x="190" y="40"/>
                            </a:lnTo>
                            <a:lnTo>
                              <a:pt x="190" y="46"/>
                            </a:lnTo>
                            <a:lnTo>
                              <a:pt x="189" y="53"/>
                            </a:lnTo>
                            <a:lnTo>
                              <a:pt x="187" y="59"/>
                            </a:lnTo>
                            <a:lnTo>
                              <a:pt x="185" y="63"/>
                            </a:lnTo>
                            <a:lnTo>
                              <a:pt x="182" y="68"/>
                            </a:lnTo>
                            <a:lnTo>
                              <a:pt x="179" y="72"/>
                            </a:lnTo>
                            <a:lnTo>
                              <a:pt x="175" y="75"/>
                            </a:lnTo>
                            <a:lnTo>
                              <a:pt x="171" y="78"/>
                            </a:lnTo>
                            <a:lnTo>
                              <a:pt x="168" y="81"/>
                            </a:lnTo>
                            <a:lnTo>
                              <a:pt x="173" y="93"/>
                            </a:lnTo>
                            <a:lnTo>
                              <a:pt x="181" y="100"/>
                            </a:lnTo>
                            <a:lnTo>
                              <a:pt x="203" y="106"/>
                            </a:lnTo>
                            <a:lnTo>
                              <a:pt x="219" y="113"/>
                            </a:lnTo>
                            <a:lnTo>
                              <a:pt x="227" y="126"/>
                            </a:lnTo>
                            <a:lnTo>
                              <a:pt x="236" y="151"/>
                            </a:lnTo>
                            <a:lnTo>
                              <a:pt x="242" y="170"/>
                            </a:lnTo>
                            <a:lnTo>
                              <a:pt x="247" y="194"/>
                            </a:lnTo>
                            <a:lnTo>
                              <a:pt x="253" y="207"/>
                            </a:lnTo>
                            <a:lnTo>
                              <a:pt x="267" y="229"/>
                            </a:lnTo>
                            <a:lnTo>
                              <a:pt x="279" y="248"/>
                            </a:lnTo>
                            <a:lnTo>
                              <a:pt x="291" y="257"/>
                            </a:lnTo>
                            <a:lnTo>
                              <a:pt x="294" y="260"/>
                            </a:lnTo>
                            <a:lnTo>
                              <a:pt x="296" y="265"/>
                            </a:lnTo>
                            <a:lnTo>
                              <a:pt x="298" y="272"/>
                            </a:lnTo>
                            <a:lnTo>
                              <a:pt x="298" y="280"/>
                            </a:lnTo>
                            <a:lnTo>
                              <a:pt x="297" y="287"/>
                            </a:lnTo>
                            <a:lnTo>
                              <a:pt x="296" y="293"/>
                            </a:lnTo>
                            <a:lnTo>
                              <a:pt x="294" y="299"/>
                            </a:lnTo>
                            <a:lnTo>
                              <a:pt x="292" y="304"/>
                            </a:lnTo>
                            <a:lnTo>
                              <a:pt x="288" y="307"/>
                            </a:lnTo>
                            <a:lnTo>
                              <a:pt x="285" y="309"/>
                            </a:lnTo>
                            <a:lnTo>
                              <a:pt x="282" y="313"/>
                            </a:lnTo>
                            <a:lnTo>
                              <a:pt x="280" y="315"/>
                            </a:lnTo>
                            <a:lnTo>
                              <a:pt x="278" y="314"/>
                            </a:lnTo>
                            <a:lnTo>
                              <a:pt x="274" y="313"/>
                            </a:lnTo>
                            <a:lnTo>
                              <a:pt x="270" y="309"/>
                            </a:lnTo>
                            <a:lnTo>
                              <a:pt x="265" y="305"/>
                            </a:lnTo>
                            <a:lnTo>
                              <a:pt x="261" y="299"/>
                            </a:lnTo>
                            <a:lnTo>
                              <a:pt x="259" y="294"/>
                            </a:lnTo>
                            <a:lnTo>
                              <a:pt x="256" y="288"/>
                            </a:lnTo>
                            <a:lnTo>
                              <a:pt x="255" y="282"/>
                            </a:lnTo>
                            <a:lnTo>
                              <a:pt x="254" y="274"/>
                            </a:lnTo>
                            <a:lnTo>
                              <a:pt x="253" y="266"/>
                            </a:lnTo>
                            <a:lnTo>
                              <a:pt x="254" y="260"/>
                            </a:lnTo>
                            <a:lnTo>
                              <a:pt x="255" y="252"/>
                            </a:lnTo>
                            <a:lnTo>
                              <a:pt x="254" y="246"/>
                            </a:lnTo>
                            <a:lnTo>
                              <a:pt x="236" y="220"/>
                            </a:lnTo>
                            <a:lnTo>
                              <a:pt x="221" y="200"/>
                            </a:lnTo>
                            <a:lnTo>
                              <a:pt x="212" y="186"/>
                            </a:lnTo>
                            <a:lnTo>
                              <a:pt x="209" y="187"/>
                            </a:lnTo>
                            <a:lnTo>
                              <a:pt x="199" y="237"/>
                            </a:lnTo>
                            <a:lnTo>
                              <a:pt x="192" y="277"/>
                            </a:lnTo>
                            <a:lnTo>
                              <a:pt x="202" y="333"/>
                            </a:lnTo>
                            <a:lnTo>
                              <a:pt x="209" y="371"/>
                            </a:lnTo>
                            <a:lnTo>
                              <a:pt x="221" y="436"/>
                            </a:lnTo>
                            <a:lnTo>
                              <a:pt x="230" y="485"/>
                            </a:lnTo>
                            <a:lnTo>
                              <a:pt x="234" y="489"/>
                            </a:lnTo>
                            <a:lnTo>
                              <a:pt x="240" y="491"/>
                            </a:lnTo>
                            <a:lnTo>
                              <a:pt x="248" y="493"/>
                            </a:lnTo>
                            <a:lnTo>
                              <a:pt x="257" y="495"/>
                            </a:lnTo>
                            <a:lnTo>
                              <a:pt x="265" y="498"/>
                            </a:lnTo>
                            <a:lnTo>
                              <a:pt x="271" y="503"/>
                            </a:lnTo>
                            <a:lnTo>
                              <a:pt x="278" y="509"/>
                            </a:lnTo>
                            <a:lnTo>
                              <a:pt x="281" y="515"/>
                            </a:lnTo>
                            <a:lnTo>
                              <a:pt x="282" y="521"/>
                            </a:lnTo>
                            <a:lnTo>
                              <a:pt x="284" y="528"/>
                            </a:lnTo>
                            <a:lnTo>
                              <a:pt x="186" y="528"/>
                            </a:lnTo>
                            <a:lnTo>
                              <a:pt x="163" y="436"/>
                            </a:lnTo>
                            <a:lnTo>
                              <a:pt x="150" y="390"/>
                            </a:lnTo>
                            <a:lnTo>
                              <a:pt x="138" y="436"/>
                            </a:lnTo>
                            <a:lnTo>
                              <a:pt x="113" y="528"/>
                            </a:lnTo>
                            <a:lnTo>
                              <a:pt x="15" y="528"/>
                            </a:lnTo>
                            <a:lnTo>
                              <a:pt x="17" y="520"/>
                            </a:lnTo>
                            <a:lnTo>
                              <a:pt x="19" y="514"/>
                            </a:lnTo>
                            <a:lnTo>
                              <a:pt x="22" y="508"/>
                            </a:lnTo>
                            <a:lnTo>
                              <a:pt x="28" y="503"/>
                            </a:lnTo>
                            <a:lnTo>
                              <a:pt x="35" y="498"/>
                            </a:lnTo>
                            <a:lnTo>
                              <a:pt x="44" y="495"/>
                            </a:lnTo>
                            <a:lnTo>
                              <a:pt x="53" y="492"/>
                            </a:lnTo>
                            <a:lnTo>
                              <a:pt x="64" y="489"/>
                            </a:lnTo>
                            <a:lnTo>
                              <a:pt x="70" y="482"/>
                            </a:lnTo>
                            <a:lnTo>
                              <a:pt x="79" y="436"/>
                            </a:lnTo>
                            <a:lnTo>
                              <a:pt x="91" y="371"/>
                            </a:lnTo>
                            <a:lnTo>
                              <a:pt x="97" y="333"/>
                            </a:lnTo>
                            <a:lnTo>
                              <a:pt x="107" y="277"/>
                            </a:lnTo>
                            <a:lnTo>
                              <a:pt x="99" y="237"/>
                            </a:lnTo>
                            <a:lnTo>
                              <a:pt x="89" y="187"/>
                            </a:lnTo>
                            <a:lnTo>
                              <a:pt x="86" y="186"/>
                            </a:lnTo>
                            <a:lnTo>
                              <a:pt x="81" y="194"/>
                            </a:lnTo>
                            <a:lnTo>
                              <a:pt x="70" y="210"/>
                            </a:lnTo>
                            <a:lnTo>
                              <a:pt x="59" y="226"/>
                            </a:lnTo>
                            <a:lnTo>
                              <a:pt x="44" y="247"/>
                            </a:lnTo>
                            <a:lnTo>
                              <a:pt x="43" y="254"/>
                            </a:lnTo>
                            <a:lnTo>
                              <a:pt x="44" y="260"/>
                            </a:lnTo>
                            <a:lnTo>
                              <a:pt x="45" y="267"/>
                            </a:lnTo>
                            <a:lnTo>
                              <a:pt x="44" y="277"/>
                            </a:lnTo>
                            <a:lnTo>
                              <a:pt x="42" y="287"/>
                            </a:lnTo>
                            <a:lnTo>
                              <a:pt x="38" y="297"/>
                            </a:lnTo>
                            <a:lnTo>
                              <a:pt x="36" y="302"/>
                            </a:lnTo>
                            <a:lnTo>
                              <a:pt x="33" y="305"/>
                            </a:lnTo>
                            <a:lnTo>
                              <a:pt x="30" y="309"/>
                            </a:lnTo>
                            <a:lnTo>
                              <a:pt x="25" y="312"/>
                            </a:lnTo>
                            <a:lnTo>
                              <a:pt x="22" y="314"/>
                            </a:lnTo>
                            <a:lnTo>
                              <a:pt x="19" y="315"/>
                            </a:lnTo>
                            <a:lnTo>
                              <a:pt x="16" y="313"/>
                            </a:lnTo>
                            <a:lnTo>
                              <a:pt x="14" y="309"/>
                            </a:lnTo>
                            <a:lnTo>
                              <a:pt x="9" y="306"/>
                            </a:lnTo>
                            <a:lnTo>
                              <a:pt x="7" y="303"/>
                            </a:lnTo>
                            <a:lnTo>
                              <a:pt x="4" y="298"/>
                            </a:lnTo>
                            <a:lnTo>
                              <a:pt x="2" y="294"/>
                            </a:lnTo>
                            <a:lnTo>
                              <a:pt x="1" y="287"/>
                            </a:lnTo>
                            <a:lnTo>
                              <a:pt x="0" y="279"/>
                            </a:lnTo>
                            <a:lnTo>
                              <a:pt x="1" y="271"/>
                            </a:lnTo>
                            <a:lnTo>
                              <a:pt x="3" y="263"/>
                            </a:lnTo>
                            <a:lnTo>
                              <a:pt x="7" y="257"/>
                            </a:lnTo>
                            <a:lnTo>
                              <a:pt x="14" y="253"/>
                            </a:lnTo>
                            <a:lnTo>
                              <a:pt x="19" y="248"/>
                            </a:lnTo>
                            <a:lnTo>
                              <a:pt x="30" y="232"/>
                            </a:lnTo>
                            <a:lnTo>
                              <a:pt x="45" y="207"/>
                            </a:lnTo>
                            <a:lnTo>
                              <a:pt x="51" y="194"/>
                            </a:lnTo>
                            <a:lnTo>
                              <a:pt x="56" y="171"/>
                            </a:lnTo>
                            <a:lnTo>
                              <a:pt x="62" y="152"/>
                            </a:lnTo>
                            <a:lnTo>
                              <a:pt x="72" y="126"/>
                            </a:lnTo>
                            <a:lnTo>
                              <a:pt x="80" y="113"/>
                            </a:lnTo>
                            <a:lnTo>
                              <a:pt x="96" y="106"/>
                            </a:lnTo>
                            <a:lnTo>
                              <a:pt x="118" y="100"/>
                            </a:lnTo>
                            <a:lnTo>
                              <a:pt x="126" y="93"/>
                            </a:lnTo>
                            <a:lnTo>
                              <a:pt x="130" y="81"/>
                            </a:lnTo>
                          </a:path>
                        </a:pathLst>
                      </a:custGeom>
                      <a:solidFill>
                        <a:srgbClr val="FF0000"/>
                      </a:solidFill>
                      <a:ln w="12700" cap="rnd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53" name="Freeform 1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559" y="3133"/>
                        <a:ext cx="299" cy="529"/>
                      </a:xfrm>
                      <a:custGeom>
                        <a:avLst/>
                        <a:gdLst>
                          <a:gd name="T0" fmla="*/ 120 w 299"/>
                          <a:gd name="T1" fmla="*/ 75 h 529"/>
                          <a:gd name="T2" fmla="*/ 110 w 299"/>
                          <a:gd name="T3" fmla="*/ 63 h 529"/>
                          <a:gd name="T4" fmla="*/ 105 w 299"/>
                          <a:gd name="T5" fmla="*/ 48 h 529"/>
                          <a:gd name="T6" fmla="*/ 107 w 299"/>
                          <a:gd name="T7" fmla="*/ 29 h 529"/>
                          <a:gd name="T8" fmla="*/ 117 w 299"/>
                          <a:gd name="T9" fmla="*/ 14 h 529"/>
                          <a:gd name="T10" fmla="*/ 131 w 299"/>
                          <a:gd name="T11" fmla="*/ 4 h 529"/>
                          <a:gd name="T12" fmla="*/ 148 w 299"/>
                          <a:gd name="T13" fmla="*/ 0 h 529"/>
                          <a:gd name="T14" fmla="*/ 166 w 299"/>
                          <a:gd name="T15" fmla="*/ 5 h 529"/>
                          <a:gd name="T16" fmla="*/ 178 w 299"/>
                          <a:gd name="T17" fmla="*/ 15 h 529"/>
                          <a:gd name="T18" fmla="*/ 188 w 299"/>
                          <a:gd name="T19" fmla="*/ 29 h 529"/>
                          <a:gd name="T20" fmla="*/ 190 w 299"/>
                          <a:gd name="T21" fmla="*/ 46 h 529"/>
                          <a:gd name="T22" fmla="*/ 185 w 299"/>
                          <a:gd name="T23" fmla="*/ 63 h 529"/>
                          <a:gd name="T24" fmla="*/ 174 w 299"/>
                          <a:gd name="T25" fmla="*/ 75 h 529"/>
                          <a:gd name="T26" fmla="*/ 172 w 299"/>
                          <a:gd name="T27" fmla="*/ 93 h 529"/>
                          <a:gd name="T28" fmla="*/ 218 w 299"/>
                          <a:gd name="T29" fmla="*/ 113 h 529"/>
                          <a:gd name="T30" fmla="*/ 242 w 299"/>
                          <a:gd name="T31" fmla="*/ 170 h 529"/>
                          <a:gd name="T32" fmla="*/ 266 w 299"/>
                          <a:gd name="T33" fmla="*/ 229 h 529"/>
                          <a:gd name="T34" fmla="*/ 294 w 299"/>
                          <a:gd name="T35" fmla="*/ 260 h 529"/>
                          <a:gd name="T36" fmla="*/ 298 w 299"/>
                          <a:gd name="T37" fmla="*/ 280 h 529"/>
                          <a:gd name="T38" fmla="*/ 294 w 299"/>
                          <a:gd name="T39" fmla="*/ 299 h 529"/>
                          <a:gd name="T40" fmla="*/ 284 w 299"/>
                          <a:gd name="T41" fmla="*/ 309 h 529"/>
                          <a:gd name="T42" fmla="*/ 278 w 299"/>
                          <a:gd name="T43" fmla="*/ 314 h 529"/>
                          <a:gd name="T44" fmla="*/ 264 w 299"/>
                          <a:gd name="T45" fmla="*/ 305 h 529"/>
                          <a:gd name="T46" fmla="*/ 256 w 299"/>
                          <a:gd name="T47" fmla="*/ 288 h 529"/>
                          <a:gd name="T48" fmla="*/ 253 w 299"/>
                          <a:gd name="T49" fmla="*/ 266 h 529"/>
                          <a:gd name="T50" fmla="*/ 254 w 299"/>
                          <a:gd name="T51" fmla="*/ 246 h 529"/>
                          <a:gd name="T52" fmla="*/ 212 w 299"/>
                          <a:gd name="T53" fmla="*/ 186 h 529"/>
                          <a:gd name="T54" fmla="*/ 192 w 299"/>
                          <a:gd name="T55" fmla="*/ 277 h 529"/>
                          <a:gd name="T56" fmla="*/ 221 w 299"/>
                          <a:gd name="T57" fmla="*/ 436 h 529"/>
                          <a:gd name="T58" fmla="*/ 240 w 299"/>
                          <a:gd name="T59" fmla="*/ 491 h 529"/>
                          <a:gd name="T60" fmla="*/ 264 w 299"/>
                          <a:gd name="T61" fmla="*/ 498 h 529"/>
                          <a:gd name="T62" fmla="*/ 280 w 299"/>
                          <a:gd name="T63" fmla="*/ 515 h 529"/>
                          <a:gd name="T64" fmla="*/ 186 w 299"/>
                          <a:gd name="T65" fmla="*/ 528 h 529"/>
                          <a:gd name="T66" fmla="*/ 138 w 299"/>
                          <a:gd name="T67" fmla="*/ 436 h 529"/>
                          <a:gd name="T68" fmla="*/ 16 w 299"/>
                          <a:gd name="T69" fmla="*/ 520 h 529"/>
                          <a:gd name="T70" fmla="*/ 27 w 299"/>
                          <a:gd name="T71" fmla="*/ 503 h 529"/>
                          <a:gd name="T72" fmla="*/ 53 w 299"/>
                          <a:gd name="T73" fmla="*/ 492 h 529"/>
                          <a:gd name="T74" fmla="*/ 79 w 299"/>
                          <a:gd name="T75" fmla="*/ 436 h 529"/>
                          <a:gd name="T76" fmla="*/ 106 w 299"/>
                          <a:gd name="T77" fmla="*/ 277 h 529"/>
                          <a:gd name="T78" fmla="*/ 86 w 299"/>
                          <a:gd name="T79" fmla="*/ 186 h 529"/>
                          <a:gd name="T80" fmla="*/ 58 w 299"/>
                          <a:gd name="T81" fmla="*/ 226 h 529"/>
                          <a:gd name="T82" fmla="*/ 44 w 299"/>
                          <a:gd name="T83" fmla="*/ 260 h 529"/>
                          <a:gd name="T84" fmla="*/ 42 w 299"/>
                          <a:gd name="T85" fmla="*/ 287 h 529"/>
                          <a:gd name="T86" fmla="*/ 33 w 299"/>
                          <a:gd name="T87" fmla="*/ 305 h 529"/>
                          <a:gd name="T88" fmla="*/ 21 w 299"/>
                          <a:gd name="T89" fmla="*/ 314 h 529"/>
                          <a:gd name="T90" fmla="*/ 13 w 299"/>
                          <a:gd name="T91" fmla="*/ 309 h 529"/>
                          <a:gd name="T92" fmla="*/ 3 w 299"/>
                          <a:gd name="T93" fmla="*/ 298 h 529"/>
                          <a:gd name="T94" fmla="*/ 0 w 299"/>
                          <a:gd name="T95" fmla="*/ 279 h 529"/>
                          <a:gd name="T96" fmla="*/ 6 w 299"/>
                          <a:gd name="T97" fmla="*/ 257 h 529"/>
                          <a:gd name="T98" fmla="*/ 30 w 299"/>
                          <a:gd name="T99" fmla="*/ 232 h 529"/>
                          <a:gd name="T100" fmla="*/ 56 w 299"/>
                          <a:gd name="T101" fmla="*/ 171 h 529"/>
                          <a:gd name="T102" fmla="*/ 79 w 299"/>
                          <a:gd name="T103" fmla="*/ 113 h 529"/>
                          <a:gd name="T104" fmla="*/ 126 w 299"/>
                          <a:gd name="T105" fmla="*/ 93 h 529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w 299"/>
                          <a:gd name="T160" fmla="*/ 0 h 529"/>
                          <a:gd name="T161" fmla="*/ 299 w 299"/>
                          <a:gd name="T162" fmla="*/ 529 h 529"/>
                        </a:gdLst>
                        <a:ahLst/>
                        <a:cxnLst>
                          <a:cxn ang="T106">
                            <a:pos x="T0" y="T1"/>
                          </a:cxn>
                          <a:cxn ang="T107">
                            <a:pos x="T2" y="T3"/>
                          </a:cxn>
                          <a:cxn ang="T108">
                            <a:pos x="T4" y="T5"/>
                          </a:cxn>
                          <a:cxn ang="T109">
                            <a:pos x="T6" y="T7"/>
                          </a:cxn>
                          <a:cxn ang="T110">
                            <a:pos x="T8" y="T9"/>
                          </a:cxn>
                          <a:cxn ang="T111">
                            <a:pos x="T10" y="T11"/>
                          </a:cxn>
                          <a:cxn ang="T112">
                            <a:pos x="T12" y="T13"/>
                          </a:cxn>
                          <a:cxn ang="T113">
                            <a:pos x="T14" y="T15"/>
                          </a:cxn>
                          <a:cxn ang="T114">
                            <a:pos x="T16" y="T17"/>
                          </a:cxn>
                          <a:cxn ang="T115">
                            <a:pos x="T18" y="T19"/>
                          </a:cxn>
                          <a:cxn ang="T116">
                            <a:pos x="T20" y="T21"/>
                          </a:cxn>
                          <a:cxn ang="T117">
                            <a:pos x="T22" y="T23"/>
                          </a:cxn>
                          <a:cxn ang="T118">
                            <a:pos x="T24" y="T25"/>
                          </a:cxn>
                          <a:cxn ang="T119">
                            <a:pos x="T26" y="T27"/>
                          </a:cxn>
                          <a:cxn ang="T120">
                            <a:pos x="T28" y="T29"/>
                          </a:cxn>
                          <a:cxn ang="T121">
                            <a:pos x="T30" y="T31"/>
                          </a:cxn>
                          <a:cxn ang="T122">
                            <a:pos x="T32" y="T33"/>
                          </a:cxn>
                          <a:cxn ang="T123">
                            <a:pos x="T34" y="T35"/>
                          </a:cxn>
                          <a:cxn ang="T124">
                            <a:pos x="T36" y="T37"/>
                          </a:cxn>
                          <a:cxn ang="T125">
                            <a:pos x="T38" y="T39"/>
                          </a:cxn>
                          <a:cxn ang="T126">
                            <a:pos x="T40" y="T41"/>
                          </a:cxn>
                          <a:cxn ang="T127">
                            <a:pos x="T42" y="T43"/>
                          </a:cxn>
                          <a:cxn ang="T128">
                            <a:pos x="T44" y="T45"/>
                          </a:cxn>
                          <a:cxn ang="T129">
                            <a:pos x="T46" y="T47"/>
                          </a:cxn>
                          <a:cxn ang="T130">
                            <a:pos x="T48" y="T49"/>
                          </a:cxn>
                          <a:cxn ang="T131">
                            <a:pos x="T50" y="T51"/>
                          </a:cxn>
                          <a:cxn ang="T132">
                            <a:pos x="T52" y="T53"/>
                          </a:cxn>
                          <a:cxn ang="T133">
                            <a:pos x="T54" y="T55"/>
                          </a:cxn>
                          <a:cxn ang="T134">
                            <a:pos x="T56" y="T57"/>
                          </a:cxn>
                          <a:cxn ang="T135">
                            <a:pos x="T58" y="T59"/>
                          </a:cxn>
                          <a:cxn ang="T136">
                            <a:pos x="T60" y="T61"/>
                          </a:cxn>
                          <a:cxn ang="T137">
                            <a:pos x="T62" y="T63"/>
                          </a:cxn>
                          <a:cxn ang="T138">
                            <a:pos x="T64" y="T65"/>
                          </a:cxn>
                          <a:cxn ang="T139">
                            <a:pos x="T66" y="T67"/>
                          </a:cxn>
                          <a:cxn ang="T140">
                            <a:pos x="T68" y="T69"/>
                          </a:cxn>
                          <a:cxn ang="T141">
                            <a:pos x="T70" y="T71"/>
                          </a:cxn>
                          <a:cxn ang="T142">
                            <a:pos x="T72" y="T73"/>
                          </a:cxn>
                          <a:cxn ang="T143">
                            <a:pos x="T74" y="T75"/>
                          </a:cxn>
                          <a:cxn ang="T144">
                            <a:pos x="T76" y="T77"/>
                          </a:cxn>
                          <a:cxn ang="T145">
                            <a:pos x="T78" y="T79"/>
                          </a:cxn>
                          <a:cxn ang="T146">
                            <a:pos x="T80" y="T81"/>
                          </a:cxn>
                          <a:cxn ang="T147">
                            <a:pos x="T82" y="T83"/>
                          </a:cxn>
                          <a:cxn ang="T148">
                            <a:pos x="T84" y="T85"/>
                          </a:cxn>
                          <a:cxn ang="T149">
                            <a:pos x="T86" y="T87"/>
                          </a:cxn>
                          <a:cxn ang="T150">
                            <a:pos x="T88" y="T89"/>
                          </a:cxn>
                          <a:cxn ang="T151">
                            <a:pos x="T90" y="T91"/>
                          </a:cxn>
                          <a:cxn ang="T152">
                            <a:pos x="T92" y="T93"/>
                          </a:cxn>
                          <a:cxn ang="T153">
                            <a:pos x="T94" y="T95"/>
                          </a:cxn>
                          <a:cxn ang="T154">
                            <a:pos x="T96" y="T97"/>
                          </a:cxn>
                          <a:cxn ang="T155">
                            <a:pos x="T98" y="T99"/>
                          </a:cxn>
                          <a:cxn ang="T156">
                            <a:pos x="T100" y="T101"/>
                          </a:cxn>
                          <a:cxn ang="T157">
                            <a:pos x="T102" y="T103"/>
                          </a:cxn>
                          <a:cxn ang="T158">
                            <a:pos x="T104" y="T105"/>
                          </a:cxn>
                        </a:cxnLst>
                        <a:rect l="T159" t="T160" r="T161" b="T162"/>
                        <a:pathLst>
                          <a:path w="299" h="529">
                            <a:moveTo>
                              <a:pt x="130" y="81"/>
                            </a:moveTo>
                            <a:lnTo>
                              <a:pt x="126" y="79"/>
                            </a:lnTo>
                            <a:lnTo>
                              <a:pt x="120" y="75"/>
                            </a:lnTo>
                            <a:lnTo>
                              <a:pt x="116" y="71"/>
                            </a:lnTo>
                            <a:lnTo>
                              <a:pt x="113" y="67"/>
                            </a:lnTo>
                            <a:lnTo>
                              <a:pt x="110" y="63"/>
                            </a:lnTo>
                            <a:lnTo>
                              <a:pt x="108" y="58"/>
                            </a:lnTo>
                            <a:lnTo>
                              <a:pt x="106" y="54"/>
                            </a:lnTo>
                            <a:lnTo>
                              <a:pt x="105" y="48"/>
                            </a:lnTo>
                            <a:lnTo>
                              <a:pt x="105" y="41"/>
                            </a:lnTo>
                            <a:lnTo>
                              <a:pt x="106" y="35"/>
                            </a:lnTo>
                            <a:lnTo>
                              <a:pt x="107" y="29"/>
                            </a:lnTo>
                            <a:lnTo>
                              <a:pt x="110" y="23"/>
                            </a:lnTo>
                            <a:lnTo>
                              <a:pt x="113" y="18"/>
                            </a:lnTo>
                            <a:lnTo>
                              <a:pt x="117" y="14"/>
                            </a:lnTo>
                            <a:lnTo>
                              <a:pt x="121" y="10"/>
                            </a:lnTo>
                            <a:lnTo>
                              <a:pt x="126" y="6"/>
                            </a:lnTo>
                            <a:lnTo>
                              <a:pt x="131" y="4"/>
                            </a:lnTo>
                            <a:lnTo>
                              <a:pt x="136" y="2"/>
                            </a:lnTo>
                            <a:lnTo>
                              <a:pt x="142" y="0"/>
                            </a:lnTo>
                            <a:lnTo>
                              <a:pt x="148" y="0"/>
                            </a:lnTo>
                            <a:lnTo>
                              <a:pt x="154" y="0"/>
                            </a:lnTo>
                            <a:lnTo>
                              <a:pt x="160" y="2"/>
                            </a:lnTo>
                            <a:lnTo>
                              <a:pt x="166" y="5"/>
                            </a:lnTo>
                            <a:lnTo>
                              <a:pt x="170" y="7"/>
                            </a:lnTo>
                            <a:lnTo>
                              <a:pt x="174" y="11"/>
                            </a:lnTo>
                            <a:lnTo>
                              <a:pt x="178" y="15"/>
                            </a:lnTo>
                            <a:lnTo>
                              <a:pt x="182" y="19"/>
                            </a:lnTo>
                            <a:lnTo>
                              <a:pt x="185" y="24"/>
                            </a:lnTo>
                            <a:lnTo>
                              <a:pt x="188" y="29"/>
                            </a:lnTo>
                            <a:lnTo>
                              <a:pt x="189" y="34"/>
                            </a:lnTo>
                            <a:lnTo>
                              <a:pt x="190" y="40"/>
                            </a:lnTo>
                            <a:lnTo>
                              <a:pt x="190" y="46"/>
                            </a:lnTo>
                            <a:lnTo>
                              <a:pt x="189" y="53"/>
                            </a:lnTo>
                            <a:lnTo>
                              <a:pt x="187" y="59"/>
                            </a:lnTo>
                            <a:lnTo>
                              <a:pt x="185" y="63"/>
                            </a:lnTo>
                            <a:lnTo>
                              <a:pt x="181" y="68"/>
                            </a:lnTo>
                            <a:lnTo>
                              <a:pt x="178" y="72"/>
                            </a:lnTo>
                            <a:lnTo>
                              <a:pt x="174" y="75"/>
                            </a:lnTo>
                            <a:lnTo>
                              <a:pt x="171" y="78"/>
                            </a:lnTo>
                            <a:lnTo>
                              <a:pt x="167" y="81"/>
                            </a:lnTo>
                            <a:lnTo>
                              <a:pt x="172" y="93"/>
                            </a:lnTo>
                            <a:lnTo>
                              <a:pt x="181" y="100"/>
                            </a:lnTo>
                            <a:lnTo>
                              <a:pt x="203" y="106"/>
                            </a:lnTo>
                            <a:lnTo>
                              <a:pt x="218" y="113"/>
                            </a:lnTo>
                            <a:lnTo>
                              <a:pt x="227" y="126"/>
                            </a:lnTo>
                            <a:lnTo>
                              <a:pt x="236" y="151"/>
                            </a:lnTo>
                            <a:lnTo>
                              <a:pt x="242" y="170"/>
                            </a:lnTo>
                            <a:lnTo>
                              <a:pt x="247" y="194"/>
                            </a:lnTo>
                            <a:lnTo>
                              <a:pt x="253" y="207"/>
                            </a:lnTo>
                            <a:lnTo>
                              <a:pt x="266" y="229"/>
                            </a:lnTo>
                            <a:lnTo>
                              <a:pt x="279" y="248"/>
                            </a:lnTo>
                            <a:lnTo>
                              <a:pt x="291" y="257"/>
                            </a:lnTo>
                            <a:lnTo>
                              <a:pt x="294" y="260"/>
                            </a:lnTo>
                            <a:lnTo>
                              <a:pt x="296" y="265"/>
                            </a:lnTo>
                            <a:lnTo>
                              <a:pt x="298" y="272"/>
                            </a:lnTo>
                            <a:lnTo>
                              <a:pt x="298" y="280"/>
                            </a:lnTo>
                            <a:lnTo>
                              <a:pt x="297" y="287"/>
                            </a:lnTo>
                            <a:lnTo>
                              <a:pt x="296" y="293"/>
                            </a:lnTo>
                            <a:lnTo>
                              <a:pt x="294" y="299"/>
                            </a:lnTo>
                            <a:lnTo>
                              <a:pt x="292" y="304"/>
                            </a:lnTo>
                            <a:lnTo>
                              <a:pt x="288" y="307"/>
                            </a:lnTo>
                            <a:lnTo>
                              <a:pt x="284" y="309"/>
                            </a:lnTo>
                            <a:lnTo>
                              <a:pt x="282" y="313"/>
                            </a:lnTo>
                            <a:lnTo>
                              <a:pt x="280" y="315"/>
                            </a:lnTo>
                            <a:lnTo>
                              <a:pt x="278" y="314"/>
                            </a:lnTo>
                            <a:lnTo>
                              <a:pt x="274" y="313"/>
                            </a:lnTo>
                            <a:lnTo>
                              <a:pt x="269" y="309"/>
                            </a:lnTo>
                            <a:lnTo>
                              <a:pt x="264" y="305"/>
                            </a:lnTo>
                            <a:lnTo>
                              <a:pt x="261" y="299"/>
                            </a:lnTo>
                            <a:lnTo>
                              <a:pt x="258" y="294"/>
                            </a:lnTo>
                            <a:lnTo>
                              <a:pt x="256" y="288"/>
                            </a:lnTo>
                            <a:lnTo>
                              <a:pt x="255" y="282"/>
                            </a:lnTo>
                            <a:lnTo>
                              <a:pt x="254" y="274"/>
                            </a:lnTo>
                            <a:lnTo>
                              <a:pt x="253" y="266"/>
                            </a:lnTo>
                            <a:lnTo>
                              <a:pt x="254" y="260"/>
                            </a:lnTo>
                            <a:lnTo>
                              <a:pt x="255" y="252"/>
                            </a:lnTo>
                            <a:lnTo>
                              <a:pt x="254" y="246"/>
                            </a:lnTo>
                            <a:lnTo>
                              <a:pt x="236" y="220"/>
                            </a:lnTo>
                            <a:lnTo>
                              <a:pt x="220" y="200"/>
                            </a:lnTo>
                            <a:lnTo>
                              <a:pt x="212" y="186"/>
                            </a:lnTo>
                            <a:lnTo>
                              <a:pt x="208" y="187"/>
                            </a:lnTo>
                            <a:lnTo>
                              <a:pt x="199" y="237"/>
                            </a:lnTo>
                            <a:lnTo>
                              <a:pt x="192" y="277"/>
                            </a:lnTo>
                            <a:lnTo>
                              <a:pt x="202" y="333"/>
                            </a:lnTo>
                            <a:lnTo>
                              <a:pt x="209" y="371"/>
                            </a:lnTo>
                            <a:lnTo>
                              <a:pt x="221" y="436"/>
                            </a:lnTo>
                            <a:lnTo>
                              <a:pt x="229" y="485"/>
                            </a:lnTo>
                            <a:lnTo>
                              <a:pt x="233" y="489"/>
                            </a:lnTo>
                            <a:lnTo>
                              <a:pt x="240" y="491"/>
                            </a:lnTo>
                            <a:lnTo>
                              <a:pt x="248" y="493"/>
                            </a:lnTo>
                            <a:lnTo>
                              <a:pt x="257" y="495"/>
                            </a:lnTo>
                            <a:lnTo>
                              <a:pt x="264" y="498"/>
                            </a:lnTo>
                            <a:lnTo>
                              <a:pt x="271" y="503"/>
                            </a:lnTo>
                            <a:lnTo>
                              <a:pt x="277" y="509"/>
                            </a:lnTo>
                            <a:lnTo>
                              <a:pt x="280" y="515"/>
                            </a:lnTo>
                            <a:lnTo>
                              <a:pt x="282" y="521"/>
                            </a:lnTo>
                            <a:lnTo>
                              <a:pt x="283" y="528"/>
                            </a:lnTo>
                            <a:lnTo>
                              <a:pt x="186" y="528"/>
                            </a:lnTo>
                            <a:lnTo>
                              <a:pt x="163" y="436"/>
                            </a:lnTo>
                            <a:lnTo>
                              <a:pt x="150" y="390"/>
                            </a:lnTo>
                            <a:lnTo>
                              <a:pt x="138" y="436"/>
                            </a:lnTo>
                            <a:lnTo>
                              <a:pt x="112" y="528"/>
                            </a:lnTo>
                            <a:lnTo>
                              <a:pt x="14" y="528"/>
                            </a:lnTo>
                            <a:lnTo>
                              <a:pt x="16" y="520"/>
                            </a:lnTo>
                            <a:lnTo>
                              <a:pt x="18" y="514"/>
                            </a:lnTo>
                            <a:lnTo>
                              <a:pt x="21" y="508"/>
                            </a:lnTo>
                            <a:lnTo>
                              <a:pt x="27" y="503"/>
                            </a:lnTo>
                            <a:lnTo>
                              <a:pt x="35" y="498"/>
                            </a:lnTo>
                            <a:lnTo>
                              <a:pt x="44" y="495"/>
                            </a:lnTo>
                            <a:lnTo>
                              <a:pt x="53" y="492"/>
                            </a:lnTo>
                            <a:lnTo>
                              <a:pt x="63" y="489"/>
                            </a:lnTo>
                            <a:lnTo>
                              <a:pt x="70" y="482"/>
                            </a:lnTo>
                            <a:lnTo>
                              <a:pt x="79" y="436"/>
                            </a:lnTo>
                            <a:lnTo>
                              <a:pt x="91" y="371"/>
                            </a:lnTo>
                            <a:lnTo>
                              <a:pt x="97" y="333"/>
                            </a:lnTo>
                            <a:lnTo>
                              <a:pt x="106" y="277"/>
                            </a:lnTo>
                            <a:lnTo>
                              <a:pt x="99" y="237"/>
                            </a:lnTo>
                            <a:lnTo>
                              <a:pt x="88" y="187"/>
                            </a:lnTo>
                            <a:lnTo>
                              <a:pt x="86" y="186"/>
                            </a:lnTo>
                            <a:lnTo>
                              <a:pt x="81" y="194"/>
                            </a:lnTo>
                            <a:lnTo>
                              <a:pt x="70" y="210"/>
                            </a:lnTo>
                            <a:lnTo>
                              <a:pt x="58" y="226"/>
                            </a:lnTo>
                            <a:lnTo>
                              <a:pt x="44" y="247"/>
                            </a:lnTo>
                            <a:lnTo>
                              <a:pt x="43" y="254"/>
                            </a:lnTo>
                            <a:lnTo>
                              <a:pt x="44" y="260"/>
                            </a:lnTo>
                            <a:lnTo>
                              <a:pt x="45" y="267"/>
                            </a:lnTo>
                            <a:lnTo>
                              <a:pt x="44" y="277"/>
                            </a:lnTo>
                            <a:lnTo>
                              <a:pt x="42" y="287"/>
                            </a:lnTo>
                            <a:lnTo>
                              <a:pt x="38" y="297"/>
                            </a:lnTo>
                            <a:lnTo>
                              <a:pt x="36" y="302"/>
                            </a:lnTo>
                            <a:lnTo>
                              <a:pt x="33" y="305"/>
                            </a:lnTo>
                            <a:lnTo>
                              <a:pt x="29" y="309"/>
                            </a:lnTo>
                            <a:lnTo>
                              <a:pt x="24" y="312"/>
                            </a:lnTo>
                            <a:lnTo>
                              <a:pt x="21" y="314"/>
                            </a:lnTo>
                            <a:lnTo>
                              <a:pt x="18" y="315"/>
                            </a:lnTo>
                            <a:lnTo>
                              <a:pt x="15" y="313"/>
                            </a:lnTo>
                            <a:lnTo>
                              <a:pt x="13" y="309"/>
                            </a:lnTo>
                            <a:lnTo>
                              <a:pt x="8" y="306"/>
                            </a:lnTo>
                            <a:lnTo>
                              <a:pt x="6" y="303"/>
                            </a:lnTo>
                            <a:lnTo>
                              <a:pt x="3" y="298"/>
                            </a:lnTo>
                            <a:lnTo>
                              <a:pt x="1" y="294"/>
                            </a:lnTo>
                            <a:lnTo>
                              <a:pt x="1" y="287"/>
                            </a:lnTo>
                            <a:lnTo>
                              <a:pt x="0" y="279"/>
                            </a:lnTo>
                            <a:lnTo>
                              <a:pt x="0" y="271"/>
                            </a:lnTo>
                            <a:lnTo>
                              <a:pt x="2" y="263"/>
                            </a:lnTo>
                            <a:lnTo>
                              <a:pt x="6" y="257"/>
                            </a:lnTo>
                            <a:lnTo>
                              <a:pt x="13" y="253"/>
                            </a:lnTo>
                            <a:lnTo>
                              <a:pt x="19" y="248"/>
                            </a:lnTo>
                            <a:lnTo>
                              <a:pt x="30" y="232"/>
                            </a:lnTo>
                            <a:lnTo>
                              <a:pt x="45" y="207"/>
                            </a:lnTo>
                            <a:lnTo>
                              <a:pt x="51" y="194"/>
                            </a:lnTo>
                            <a:lnTo>
                              <a:pt x="56" y="171"/>
                            </a:lnTo>
                            <a:lnTo>
                              <a:pt x="62" y="152"/>
                            </a:lnTo>
                            <a:lnTo>
                              <a:pt x="71" y="126"/>
                            </a:lnTo>
                            <a:lnTo>
                              <a:pt x="79" y="113"/>
                            </a:lnTo>
                            <a:lnTo>
                              <a:pt x="96" y="106"/>
                            </a:lnTo>
                            <a:lnTo>
                              <a:pt x="117" y="100"/>
                            </a:lnTo>
                            <a:lnTo>
                              <a:pt x="126" y="93"/>
                            </a:lnTo>
                            <a:lnTo>
                              <a:pt x="130" y="81"/>
                            </a:lnTo>
                          </a:path>
                        </a:pathLst>
                      </a:custGeom>
                      <a:solidFill>
                        <a:srgbClr val="FF5F00"/>
                      </a:solidFill>
                      <a:ln w="12700" cap="rnd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54" name="Freeform 1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96" y="3133"/>
                        <a:ext cx="299" cy="529"/>
                      </a:xfrm>
                      <a:custGeom>
                        <a:avLst/>
                        <a:gdLst>
                          <a:gd name="T0" fmla="*/ 121 w 299"/>
                          <a:gd name="T1" fmla="*/ 75 h 529"/>
                          <a:gd name="T2" fmla="*/ 110 w 299"/>
                          <a:gd name="T3" fmla="*/ 63 h 529"/>
                          <a:gd name="T4" fmla="*/ 106 w 299"/>
                          <a:gd name="T5" fmla="*/ 48 h 529"/>
                          <a:gd name="T6" fmla="*/ 107 w 299"/>
                          <a:gd name="T7" fmla="*/ 29 h 529"/>
                          <a:gd name="T8" fmla="*/ 118 w 299"/>
                          <a:gd name="T9" fmla="*/ 14 h 529"/>
                          <a:gd name="T10" fmla="*/ 131 w 299"/>
                          <a:gd name="T11" fmla="*/ 4 h 529"/>
                          <a:gd name="T12" fmla="*/ 148 w 299"/>
                          <a:gd name="T13" fmla="*/ 0 h 529"/>
                          <a:gd name="T14" fmla="*/ 167 w 299"/>
                          <a:gd name="T15" fmla="*/ 5 h 529"/>
                          <a:gd name="T16" fmla="*/ 179 w 299"/>
                          <a:gd name="T17" fmla="*/ 15 h 529"/>
                          <a:gd name="T18" fmla="*/ 188 w 299"/>
                          <a:gd name="T19" fmla="*/ 29 h 529"/>
                          <a:gd name="T20" fmla="*/ 190 w 299"/>
                          <a:gd name="T21" fmla="*/ 46 h 529"/>
                          <a:gd name="T22" fmla="*/ 185 w 299"/>
                          <a:gd name="T23" fmla="*/ 63 h 529"/>
                          <a:gd name="T24" fmla="*/ 175 w 299"/>
                          <a:gd name="T25" fmla="*/ 75 h 529"/>
                          <a:gd name="T26" fmla="*/ 173 w 299"/>
                          <a:gd name="T27" fmla="*/ 93 h 529"/>
                          <a:gd name="T28" fmla="*/ 219 w 299"/>
                          <a:gd name="T29" fmla="*/ 113 h 529"/>
                          <a:gd name="T30" fmla="*/ 242 w 299"/>
                          <a:gd name="T31" fmla="*/ 170 h 529"/>
                          <a:gd name="T32" fmla="*/ 267 w 299"/>
                          <a:gd name="T33" fmla="*/ 229 h 529"/>
                          <a:gd name="T34" fmla="*/ 294 w 299"/>
                          <a:gd name="T35" fmla="*/ 260 h 529"/>
                          <a:gd name="T36" fmla="*/ 298 w 299"/>
                          <a:gd name="T37" fmla="*/ 280 h 529"/>
                          <a:gd name="T38" fmla="*/ 294 w 299"/>
                          <a:gd name="T39" fmla="*/ 299 h 529"/>
                          <a:gd name="T40" fmla="*/ 285 w 299"/>
                          <a:gd name="T41" fmla="*/ 309 h 529"/>
                          <a:gd name="T42" fmla="*/ 278 w 299"/>
                          <a:gd name="T43" fmla="*/ 314 h 529"/>
                          <a:gd name="T44" fmla="*/ 265 w 299"/>
                          <a:gd name="T45" fmla="*/ 305 h 529"/>
                          <a:gd name="T46" fmla="*/ 256 w 299"/>
                          <a:gd name="T47" fmla="*/ 288 h 529"/>
                          <a:gd name="T48" fmla="*/ 254 w 299"/>
                          <a:gd name="T49" fmla="*/ 266 h 529"/>
                          <a:gd name="T50" fmla="*/ 254 w 299"/>
                          <a:gd name="T51" fmla="*/ 246 h 529"/>
                          <a:gd name="T52" fmla="*/ 212 w 299"/>
                          <a:gd name="T53" fmla="*/ 186 h 529"/>
                          <a:gd name="T54" fmla="*/ 192 w 299"/>
                          <a:gd name="T55" fmla="*/ 277 h 529"/>
                          <a:gd name="T56" fmla="*/ 221 w 299"/>
                          <a:gd name="T57" fmla="*/ 436 h 529"/>
                          <a:gd name="T58" fmla="*/ 240 w 299"/>
                          <a:gd name="T59" fmla="*/ 491 h 529"/>
                          <a:gd name="T60" fmla="*/ 265 w 299"/>
                          <a:gd name="T61" fmla="*/ 498 h 529"/>
                          <a:gd name="T62" fmla="*/ 281 w 299"/>
                          <a:gd name="T63" fmla="*/ 515 h 529"/>
                          <a:gd name="T64" fmla="*/ 186 w 299"/>
                          <a:gd name="T65" fmla="*/ 528 h 529"/>
                          <a:gd name="T66" fmla="*/ 138 w 299"/>
                          <a:gd name="T67" fmla="*/ 436 h 529"/>
                          <a:gd name="T68" fmla="*/ 17 w 299"/>
                          <a:gd name="T69" fmla="*/ 520 h 529"/>
                          <a:gd name="T70" fmla="*/ 28 w 299"/>
                          <a:gd name="T71" fmla="*/ 503 h 529"/>
                          <a:gd name="T72" fmla="*/ 53 w 299"/>
                          <a:gd name="T73" fmla="*/ 492 h 529"/>
                          <a:gd name="T74" fmla="*/ 79 w 299"/>
                          <a:gd name="T75" fmla="*/ 436 h 529"/>
                          <a:gd name="T76" fmla="*/ 106 w 299"/>
                          <a:gd name="T77" fmla="*/ 277 h 529"/>
                          <a:gd name="T78" fmla="*/ 86 w 299"/>
                          <a:gd name="T79" fmla="*/ 186 h 529"/>
                          <a:gd name="T80" fmla="*/ 58 w 299"/>
                          <a:gd name="T81" fmla="*/ 226 h 529"/>
                          <a:gd name="T82" fmla="*/ 44 w 299"/>
                          <a:gd name="T83" fmla="*/ 260 h 529"/>
                          <a:gd name="T84" fmla="*/ 42 w 299"/>
                          <a:gd name="T85" fmla="*/ 287 h 529"/>
                          <a:gd name="T86" fmla="*/ 33 w 299"/>
                          <a:gd name="T87" fmla="*/ 305 h 529"/>
                          <a:gd name="T88" fmla="*/ 22 w 299"/>
                          <a:gd name="T89" fmla="*/ 314 h 529"/>
                          <a:gd name="T90" fmla="*/ 14 w 299"/>
                          <a:gd name="T91" fmla="*/ 309 h 529"/>
                          <a:gd name="T92" fmla="*/ 4 w 299"/>
                          <a:gd name="T93" fmla="*/ 298 h 529"/>
                          <a:gd name="T94" fmla="*/ 0 w 299"/>
                          <a:gd name="T95" fmla="*/ 279 h 529"/>
                          <a:gd name="T96" fmla="*/ 7 w 299"/>
                          <a:gd name="T97" fmla="*/ 257 h 529"/>
                          <a:gd name="T98" fmla="*/ 30 w 299"/>
                          <a:gd name="T99" fmla="*/ 232 h 529"/>
                          <a:gd name="T100" fmla="*/ 56 w 299"/>
                          <a:gd name="T101" fmla="*/ 171 h 529"/>
                          <a:gd name="T102" fmla="*/ 80 w 299"/>
                          <a:gd name="T103" fmla="*/ 113 h 529"/>
                          <a:gd name="T104" fmla="*/ 126 w 299"/>
                          <a:gd name="T105" fmla="*/ 93 h 529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w 299"/>
                          <a:gd name="T160" fmla="*/ 0 h 529"/>
                          <a:gd name="T161" fmla="*/ 299 w 299"/>
                          <a:gd name="T162" fmla="*/ 529 h 529"/>
                        </a:gdLst>
                        <a:ahLst/>
                        <a:cxnLst>
                          <a:cxn ang="T106">
                            <a:pos x="T0" y="T1"/>
                          </a:cxn>
                          <a:cxn ang="T107">
                            <a:pos x="T2" y="T3"/>
                          </a:cxn>
                          <a:cxn ang="T108">
                            <a:pos x="T4" y="T5"/>
                          </a:cxn>
                          <a:cxn ang="T109">
                            <a:pos x="T6" y="T7"/>
                          </a:cxn>
                          <a:cxn ang="T110">
                            <a:pos x="T8" y="T9"/>
                          </a:cxn>
                          <a:cxn ang="T111">
                            <a:pos x="T10" y="T11"/>
                          </a:cxn>
                          <a:cxn ang="T112">
                            <a:pos x="T12" y="T13"/>
                          </a:cxn>
                          <a:cxn ang="T113">
                            <a:pos x="T14" y="T15"/>
                          </a:cxn>
                          <a:cxn ang="T114">
                            <a:pos x="T16" y="T17"/>
                          </a:cxn>
                          <a:cxn ang="T115">
                            <a:pos x="T18" y="T19"/>
                          </a:cxn>
                          <a:cxn ang="T116">
                            <a:pos x="T20" y="T21"/>
                          </a:cxn>
                          <a:cxn ang="T117">
                            <a:pos x="T22" y="T23"/>
                          </a:cxn>
                          <a:cxn ang="T118">
                            <a:pos x="T24" y="T25"/>
                          </a:cxn>
                          <a:cxn ang="T119">
                            <a:pos x="T26" y="T27"/>
                          </a:cxn>
                          <a:cxn ang="T120">
                            <a:pos x="T28" y="T29"/>
                          </a:cxn>
                          <a:cxn ang="T121">
                            <a:pos x="T30" y="T31"/>
                          </a:cxn>
                          <a:cxn ang="T122">
                            <a:pos x="T32" y="T33"/>
                          </a:cxn>
                          <a:cxn ang="T123">
                            <a:pos x="T34" y="T35"/>
                          </a:cxn>
                          <a:cxn ang="T124">
                            <a:pos x="T36" y="T37"/>
                          </a:cxn>
                          <a:cxn ang="T125">
                            <a:pos x="T38" y="T39"/>
                          </a:cxn>
                          <a:cxn ang="T126">
                            <a:pos x="T40" y="T41"/>
                          </a:cxn>
                          <a:cxn ang="T127">
                            <a:pos x="T42" y="T43"/>
                          </a:cxn>
                          <a:cxn ang="T128">
                            <a:pos x="T44" y="T45"/>
                          </a:cxn>
                          <a:cxn ang="T129">
                            <a:pos x="T46" y="T47"/>
                          </a:cxn>
                          <a:cxn ang="T130">
                            <a:pos x="T48" y="T49"/>
                          </a:cxn>
                          <a:cxn ang="T131">
                            <a:pos x="T50" y="T51"/>
                          </a:cxn>
                          <a:cxn ang="T132">
                            <a:pos x="T52" y="T53"/>
                          </a:cxn>
                          <a:cxn ang="T133">
                            <a:pos x="T54" y="T55"/>
                          </a:cxn>
                          <a:cxn ang="T134">
                            <a:pos x="T56" y="T57"/>
                          </a:cxn>
                          <a:cxn ang="T135">
                            <a:pos x="T58" y="T59"/>
                          </a:cxn>
                          <a:cxn ang="T136">
                            <a:pos x="T60" y="T61"/>
                          </a:cxn>
                          <a:cxn ang="T137">
                            <a:pos x="T62" y="T63"/>
                          </a:cxn>
                          <a:cxn ang="T138">
                            <a:pos x="T64" y="T65"/>
                          </a:cxn>
                          <a:cxn ang="T139">
                            <a:pos x="T66" y="T67"/>
                          </a:cxn>
                          <a:cxn ang="T140">
                            <a:pos x="T68" y="T69"/>
                          </a:cxn>
                          <a:cxn ang="T141">
                            <a:pos x="T70" y="T71"/>
                          </a:cxn>
                          <a:cxn ang="T142">
                            <a:pos x="T72" y="T73"/>
                          </a:cxn>
                          <a:cxn ang="T143">
                            <a:pos x="T74" y="T75"/>
                          </a:cxn>
                          <a:cxn ang="T144">
                            <a:pos x="T76" y="T77"/>
                          </a:cxn>
                          <a:cxn ang="T145">
                            <a:pos x="T78" y="T79"/>
                          </a:cxn>
                          <a:cxn ang="T146">
                            <a:pos x="T80" y="T81"/>
                          </a:cxn>
                          <a:cxn ang="T147">
                            <a:pos x="T82" y="T83"/>
                          </a:cxn>
                          <a:cxn ang="T148">
                            <a:pos x="T84" y="T85"/>
                          </a:cxn>
                          <a:cxn ang="T149">
                            <a:pos x="T86" y="T87"/>
                          </a:cxn>
                          <a:cxn ang="T150">
                            <a:pos x="T88" y="T89"/>
                          </a:cxn>
                          <a:cxn ang="T151">
                            <a:pos x="T90" y="T91"/>
                          </a:cxn>
                          <a:cxn ang="T152">
                            <a:pos x="T92" y="T93"/>
                          </a:cxn>
                          <a:cxn ang="T153">
                            <a:pos x="T94" y="T95"/>
                          </a:cxn>
                          <a:cxn ang="T154">
                            <a:pos x="T96" y="T97"/>
                          </a:cxn>
                          <a:cxn ang="T155">
                            <a:pos x="T98" y="T99"/>
                          </a:cxn>
                          <a:cxn ang="T156">
                            <a:pos x="T100" y="T101"/>
                          </a:cxn>
                          <a:cxn ang="T157">
                            <a:pos x="T102" y="T103"/>
                          </a:cxn>
                          <a:cxn ang="T158">
                            <a:pos x="T104" y="T105"/>
                          </a:cxn>
                        </a:cxnLst>
                        <a:rect l="T159" t="T160" r="T161" b="T162"/>
                        <a:pathLst>
                          <a:path w="299" h="529">
                            <a:moveTo>
                              <a:pt x="130" y="81"/>
                            </a:moveTo>
                            <a:lnTo>
                              <a:pt x="126" y="79"/>
                            </a:lnTo>
                            <a:lnTo>
                              <a:pt x="121" y="75"/>
                            </a:lnTo>
                            <a:lnTo>
                              <a:pt x="117" y="71"/>
                            </a:lnTo>
                            <a:lnTo>
                              <a:pt x="113" y="67"/>
                            </a:lnTo>
                            <a:lnTo>
                              <a:pt x="110" y="63"/>
                            </a:lnTo>
                            <a:lnTo>
                              <a:pt x="108" y="58"/>
                            </a:lnTo>
                            <a:lnTo>
                              <a:pt x="106" y="54"/>
                            </a:lnTo>
                            <a:lnTo>
                              <a:pt x="106" y="48"/>
                            </a:lnTo>
                            <a:lnTo>
                              <a:pt x="105" y="41"/>
                            </a:lnTo>
                            <a:lnTo>
                              <a:pt x="106" y="35"/>
                            </a:lnTo>
                            <a:lnTo>
                              <a:pt x="107" y="29"/>
                            </a:lnTo>
                            <a:lnTo>
                              <a:pt x="110" y="23"/>
                            </a:lnTo>
                            <a:lnTo>
                              <a:pt x="114" y="18"/>
                            </a:lnTo>
                            <a:lnTo>
                              <a:pt x="118" y="14"/>
                            </a:lnTo>
                            <a:lnTo>
                              <a:pt x="122" y="10"/>
                            </a:lnTo>
                            <a:lnTo>
                              <a:pt x="127" y="6"/>
                            </a:lnTo>
                            <a:lnTo>
                              <a:pt x="131" y="4"/>
                            </a:lnTo>
                            <a:lnTo>
                              <a:pt x="136" y="2"/>
                            </a:lnTo>
                            <a:lnTo>
                              <a:pt x="142" y="0"/>
                            </a:lnTo>
                            <a:lnTo>
                              <a:pt x="148" y="0"/>
                            </a:lnTo>
                            <a:lnTo>
                              <a:pt x="154" y="0"/>
                            </a:lnTo>
                            <a:lnTo>
                              <a:pt x="160" y="2"/>
                            </a:lnTo>
                            <a:lnTo>
                              <a:pt x="167" y="5"/>
                            </a:lnTo>
                            <a:lnTo>
                              <a:pt x="170" y="7"/>
                            </a:lnTo>
                            <a:lnTo>
                              <a:pt x="175" y="11"/>
                            </a:lnTo>
                            <a:lnTo>
                              <a:pt x="179" y="15"/>
                            </a:lnTo>
                            <a:lnTo>
                              <a:pt x="182" y="19"/>
                            </a:lnTo>
                            <a:lnTo>
                              <a:pt x="186" y="24"/>
                            </a:lnTo>
                            <a:lnTo>
                              <a:pt x="188" y="29"/>
                            </a:lnTo>
                            <a:lnTo>
                              <a:pt x="189" y="34"/>
                            </a:lnTo>
                            <a:lnTo>
                              <a:pt x="190" y="40"/>
                            </a:lnTo>
                            <a:lnTo>
                              <a:pt x="190" y="46"/>
                            </a:lnTo>
                            <a:lnTo>
                              <a:pt x="189" y="53"/>
                            </a:lnTo>
                            <a:lnTo>
                              <a:pt x="187" y="59"/>
                            </a:lnTo>
                            <a:lnTo>
                              <a:pt x="185" y="63"/>
                            </a:lnTo>
                            <a:lnTo>
                              <a:pt x="182" y="68"/>
                            </a:lnTo>
                            <a:lnTo>
                              <a:pt x="179" y="72"/>
                            </a:lnTo>
                            <a:lnTo>
                              <a:pt x="175" y="75"/>
                            </a:lnTo>
                            <a:lnTo>
                              <a:pt x="171" y="78"/>
                            </a:lnTo>
                            <a:lnTo>
                              <a:pt x="168" y="81"/>
                            </a:lnTo>
                            <a:lnTo>
                              <a:pt x="173" y="93"/>
                            </a:lnTo>
                            <a:lnTo>
                              <a:pt x="181" y="100"/>
                            </a:lnTo>
                            <a:lnTo>
                              <a:pt x="203" y="106"/>
                            </a:lnTo>
                            <a:lnTo>
                              <a:pt x="219" y="113"/>
                            </a:lnTo>
                            <a:lnTo>
                              <a:pt x="227" y="126"/>
                            </a:lnTo>
                            <a:lnTo>
                              <a:pt x="236" y="151"/>
                            </a:lnTo>
                            <a:lnTo>
                              <a:pt x="242" y="170"/>
                            </a:lnTo>
                            <a:lnTo>
                              <a:pt x="248" y="194"/>
                            </a:lnTo>
                            <a:lnTo>
                              <a:pt x="254" y="207"/>
                            </a:lnTo>
                            <a:lnTo>
                              <a:pt x="267" y="229"/>
                            </a:lnTo>
                            <a:lnTo>
                              <a:pt x="279" y="248"/>
                            </a:lnTo>
                            <a:lnTo>
                              <a:pt x="291" y="257"/>
                            </a:lnTo>
                            <a:lnTo>
                              <a:pt x="294" y="260"/>
                            </a:lnTo>
                            <a:lnTo>
                              <a:pt x="296" y="265"/>
                            </a:lnTo>
                            <a:lnTo>
                              <a:pt x="298" y="272"/>
                            </a:lnTo>
                            <a:lnTo>
                              <a:pt x="298" y="280"/>
                            </a:lnTo>
                            <a:lnTo>
                              <a:pt x="297" y="287"/>
                            </a:lnTo>
                            <a:lnTo>
                              <a:pt x="296" y="293"/>
                            </a:lnTo>
                            <a:lnTo>
                              <a:pt x="294" y="299"/>
                            </a:lnTo>
                            <a:lnTo>
                              <a:pt x="292" y="304"/>
                            </a:lnTo>
                            <a:lnTo>
                              <a:pt x="288" y="307"/>
                            </a:lnTo>
                            <a:lnTo>
                              <a:pt x="285" y="309"/>
                            </a:lnTo>
                            <a:lnTo>
                              <a:pt x="282" y="313"/>
                            </a:lnTo>
                            <a:lnTo>
                              <a:pt x="280" y="315"/>
                            </a:lnTo>
                            <a:lnTo>
                              <a:pt x="278" y="314"/>
                            </a:lnTo>
                            <a:lnTo>
                              <a:pt x="274" y="313"/>
                            </a:lnTo>
                            <a:lnTo>
                              <a:pt x="270" y="309"/>
                            </a:lnTo>
                            <a:lnTo>
                              <a:pt x="265" y="305"/>
                            </a:lnTo>
                            <a:lnTo>
                              <a:pt x="261" y="299"/>
                            </a:lnTo>
                            <a:lnTo>
                              <a:pt x="259" y="294"/>
                            </a:lnTo>
                            <a:lnTo>
                              <a:pt x="256" y="288"/>
                            </a:lnTo>
                            <a:lnTo>
                              <a:pt x="255" y="282"/>
                            </a:lnTo>
                            <a:lnTo>
                              <a:pt x="254" y="274"/>
                            </a:lnTo>
                            <a:lnTo>
                              <a:pt x="254" y="266"/>
                            </a:lnTo>
                            <a:lnTo>
                              <a:pt x="254" y="260"/>
                            </a:lnTo>
                            <a:lnTo>
                              <a:pt x="255" y="252"/>
                            </a:lnTo>
                            <a:lnTo>
                              <a:pt x="254" y="246"/>
                            </a:lnTo>
                            <a:lnTo>
                              <a:pt x="236" y="220"/>
                            </a:lnTo>
                            <a:lnTo>
                              <a:pt x="221" y="200"/>
                            </a:lnTo>
                            <a:lnTo>
                              <a:pt x="212" y="186"/>
                            </a:lnTo>
                            <a:lnTo>
                              <a:pt x="208" y="187"/>
                            </a:lnTo>
                            <a:lnTo>
                              <a:pt x="199" y="237"/>
                            </a:lnTo>
                            <a:lnTo>
                              <a:pt x="192" y="277"/>
                            </a:lnTo>
                            <a:lnTo>
                              <a:pt x="203" y="333"/>
                            </a:lnTo>
                            <a:lnTo>
                              <a:pt x="209" y="371"/>
                            </a:lnTo>
                            <a:lnTo>
                              <a:pt x="221" y="436"/>
                            </a:lnTo>
                            <a:lnTo>
                              <a:pt x="230" y="485"/>
                            </a:lnTo>
                            <a:lnTo>
                              <a:pt x="234" y="489"/>
                            </a:lnTo>
                            <a:lnTo>
                              <a:pt x="240" y="491"/>
                            </a:lnTo>
                            <a:lnTo>
                              <a:pt x="248" y="493"/>
                            </a:lnTo>
                            <a:lnTo>
                              <a:pt x="257" y="495"/>
                            </a:lnTo>
                            <a:lnTo>
                              <a:pt x="265" y="498"/>
                            </a:lnTo>
                            <a:lnTo>
                              <a:pt x="272" y="503"/>
                            </a:lnTo>
                            <a:lnTo>
                              <a:pt x="278" y="509"/>
                            </a:lnTo>
                            <a:lnTo>
                              <a:pt x="281" y="515"/>
                            </a:lnTo>
                            <a:lnTo>
                              <a:pt x="282" y="521"/>
                            </a:lnTo>
                            <a:lnTo>
                              <a:pt x="284" y="528"/>
                            </a:lnTo>
                            <a:lnTo>
                              <a:pt x="186" y="528"/>
                            </a:lnTo>
                            <a:lnTo>
                              <a:pt x="163" y="436"/>
                            </a:lnTo>
                            <a:lnTo>
                              <a:pt x="150" y="390"/>
                            </a:lnTo>
                            <a:lnTo>
                              <a:pt x="138" y="436"/>
                            </a:lnTo>
                            <a:lnTo>
                              <a:pt x="113" y="528"/>
                            </a:lnTo>
                            <a:lnTo>
                              <a:pt x="16" y="528"/>
                            </a:lnTo>
                            <a:lnTo>
                              <a:pt x="17" y="520"/>
                            </a:lnTo>
                            <a:lnTo>
                              <a:pt x="19" y="514"/>
                            </a:lnTo>
                            <a:lnTo>
                              <a:pt x="22" y="508"/>
                            </a:lnTo>
                            <a:lnTo>
                              <a:pt x="28" y="503"/>
                            </a:lnTo>
                            <a:lnTo>
                              <a:pt x="35" y="498"/>
                            </a:lnTo>
                            <a:lnTo>
                              <a:pt x="44" y="495"/>
                            </a:lnTo>
                            <a:lnTo>
                              <a:pt x="53" y="492"/>
                            </a:lnTo>
                            <a:lnTo>
                              <a:pt x="64" y="489"/>
                            </a:lnTo>
                            <a:lnTo>
                              <a:pt x="70" y="482"/>
                            </a:lnTo>
                            <a:lnTo>
                              <a:pt x="79" y="436"/>
                            </a:lnTo>
                            <a:lnTo>
                              <a:pt x="91" y="371"/>
                            </a:lnTo>
                            <a:lnTo>
                              <a:pt x="97" y="333"/>
                            </a:lnTo>
                            <a:lnTo>
                              <a:pt x="106" y="277"/>
                            </a:lnTo>
                            <a:lnTo>
                              <a:pt x="100" y="237"/>
                            </a:lnTo>
                            <a:lnTo>
                              <a:pt x="89" y="187"/>
                            </a:lnTo>
                            <a:lnTo>
                              <a:pt x="86" y="186"/>
                            </a:lnTo>
                            <a:lnTo>
                              <a:pt x="81" y="194"/>
                            </a:lnTo>
                            <a:lnTo>
                              <a:pt x="70" y="210"/>
                            </a:lnTo>
                            <a:lnTo>
                              <a:pt x="58" y="226"/>
                            </a:lnTo>
                            <a:lnTo>
                              <a:pt x="44" y="247"/>
                            </a:lnTo>
                            <a:lnTo>
                              <a:pt x="43" y="254"/>
                            </a:lnTo>
                            <a:lnTo>
                              <a:pt x="44" y="260"/>
                            </a:lnTo>
                            <a:lnTo>
                              <a:pt x="45" y="267"/>
                            </a:lnTo>
                            <a:lnTo>
                              <a:pt x="44" y="277"/>
                            </a:lnTo>
                            <a:lnTo>
                              <a:pt x="42" y="287"/>
                            </a:lnTo>
                            <a:lnTo>
                              <a:pt x="38" y="297"/>
                            </a:lnTo>
                            <a:lnTo>
                              <a:pt x="36" y="302"/>
                            </a:lnTo>
                            <a:lnTo>
                              <a:pt x="33" y="305"/>
                            </a:lnTo>
                            <a:lnTo>
                              <a:pt x="30" y="309"/>
                            </a:lnTo>
                            <a:lnTo>
                              <a:pt x="26" y="312"/>
                            </a:lnTo>
                            <a:lnTo>
                              <a:pt x="22" y="314"/>
                            </a:lnTo>
                            <a:lnTo>
                              <a:pt x="19" y="315"/>
                            </a:lnTo>
                            <a:lnTo>
                              <a:pt x="16" y="313"/>
                            </a:lnTo>
                            <a:lnTo>
                              <a:pt x="14" y="309"/>
                            </a:lnTo>
                            <a:lnTo>
                              <a:pt x="9" y="306"/>
                            </a:lnTo>
                            <a:lnTo>
                              <a:pt x="6" y="303"/>
                            </a:lnTo>
                            <a:lnTo>
                              <a:pt x="4" y="298"/>
                            </a:lnTo>
                            <a:lnTo>
                              <a:pt x="2" y="294"/>
                            </a:lnTo>
                            <a:lnTo>
                              <a:pt x="1" y="287"/>
                            </a:lnTo>
                            <a:lnTo>
                              <a:pt x="0" y="279"/>
                            </a:lnTo>
                            <a:lnTo>
                              <a:pt x="1" y="271"/>
                            </a:lnTo>
                            <a:lnTo>
                              <a:pt x="3" y="263"/>
                            </a:lnTo>
                            <a:lnTo>
                              <a:pt x="7" y="257"/>
                            </a:lnTo>
                            <a:lnTo>
                              <a:pt x="14" y="253"/>
                            </a:lnTo>
                            <a:lnTo>
                              <a:pt x="19" y="248"/>
                            </a:lnTo>
                            <a:lnTo>
                              <a:pt x="30" y="232"/>
                            </a:lnTo>
                            <a:lnTo>
                              <a:pt x="45" y="207"/>
                            </a:lnTo>
                            <a:lnTo>
                              <a:pt x="51" y="194"/>
                            </a:lnTo>
                            <a:lnTo>
                              <a:pt x="56" y="171"/>
                            </a:lnTo>
                            <a:lnTo>
                              <a:pt x="62" y="152"/>
                            </a:lnTo>
                            <a:lnTo>
                              <a:pt x="72" y="126"/>
                            </a:lnTo>
                            <a:lnTo>
                              <a:pt x="80" y="113"/>
                            </a:lnTo>
                            <a:lnTo>
                              <a:pt x="96" y="106"/>
                            </a:lnTo>
                            <a:lnTo>
                              <a:pt x="118" y="100"/>
                            </a:lnTo>
                            <a:lnTo>
                              <a:pt x="126" y="93"/>
                            </a:lnTo>
                            <a:lnTo>
                              <a:pt x="130" y="81"/>
                            </a:lnTo>
                          </a:path>
                        </a:pathLst>
                      </a:custGeom>
                      <a:solidFill>
                        <a:srgbClr val="FFFF00"/>
                      </a:solidFill>
                      <a:ln w="12700" cap="rnd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51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3169" y="3672"/>
                      <a:ext cx="1075" cy="55"/>
                    </a:xfrm>
                    <a:custGeom>
                      <a:avLst/>
                      <a:gdLst>
                        <a:gd name="T0" fmla="*/ 0 w 1075"/>
                        <a:gd name="T1" fmla="*/ 0 h 55"/>
                        <a:gd name="T2" fmla="*/ 1046 w 1075"/>
                        <a:gd name="T3" fmla="*/ 0 h 55"/>
                        <a:gd name="T4" fmla="*/ 1074 w 1075"/>
                        <a:gd name="T5" fmla="*/ 54 h 55"/>
                        <a:gd name="T6" fmla="*/ 0 w 1075"/>
                        <a:gd name="T7" fmla="*/ 54 h 55"/>
                        <a:gd name="T8" fmla="*/ 0 w 1075"/>
                        <a:gd name="T9" fmla="*/ 0 h 5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075"/>
                        <a:gd name="T16" fmla="*/ 0 h 55"/>
                        <a:gd name="T17" fmla="*/ 1075 w 1075"/>
                        <a:gd name="T18" fmla="*/ 55 h 5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075" h="55">
                          <a:moveTo>
                            <a:pt x="0" y="0"/>
                          </a:moveTo>
                          <a:lnTo>
                            <a:pt x="1046" y="0"/>
                          </a:lnTo>
                          <a:lnTo>
                            <a:pt x="1074" y="54"/>
                          </a:lnTo>
                          <a:lnTo>
                            <a:pt x="0" y="54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00FF00"/>
                    </a:solidFill>
                    <a:ln w="12700" cap="rnd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18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6765944" y="4932380"/>
                    <a:ext cx="349251" cy="927103"/>
                    <a:chOff x="4262" y="3107"/>
                    <a:chExt cx="220" cy="584"/>
                  </a:xfrm>
                </p:grpSpPr>
                <p:grpSp>
                  <p:nvGrpSpPr>
                    <p:cNvPr id="19" name="Group 4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99" y="3206"/>
                      <a:ext cx="137" cy="485"/>
                      <a:chOff x="4299" y="3206"/>
                      <a:chExt cx="137" cy="485"/>
                    </a:xfrm>
                  </p:grpSpPr>
                  <p:sp>
                    <p:nvSpPr>
                      <p:cNvPr id="28" name="Freeform 2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05" y="3218"/>
                        <a:ext cx="100" cy="421"/>
                      </a:xfrm>
                      <a:custGeom>
                        <a:avLst/>
                        <a:gdLst>
                          <a:gd name="T0" fmla="*/ 0 w 100"/>
                          <a:gd name="T1" fmla="*/ 420 h 421"/>
                          <a:gd name="T2" fmla="*/ 36 w 100"/>
                          <a:gd name="T3" fmla="*/ 299 h 421"/>
                          <a:gd name="T4" fmla="*/ 87 w 100"/>
                          <a:gd name="T5" fmla="*/ 95 h 421"/>
                          <a:gd name="T6" fmla="*/ 99 w 100"/>
                          <a:gd name="T7" fmla="*/ 30 h 421"/>
                          <a:gd name="T8" fmla="*/ 88 w 100"/>
                          <a:gd name="T9" fmla="*/ 0 h 421"/>
                          <a:gd name="T10" fmla="*/ 80 w 100"/>
                          <a:gd name="T11" fmla="*/ 37 h 421"/>
                          <a:gd name="T12" fmla="*/ 68 w 100"/>
                          <a:gd name="T13" fmla="*/ 61 h 421"/>
                          <a:gd name="T14" fmla="*/ 53 w 100"/>
                          <a:gd name="T15" fmla="*/ 82 h 421"/>
                          <a:gd name="T16" fmla="*/ 22 w 100"/>
                          <a:gd name="T17" fmla="*/ 229 h 421"/>
                          <a:gd name="T18" fmla="*/ 4 w 100"/>
                          <a:gd name="T19" fmla="*/ 340 h 421"/>
                          <a:gd name="T20" fmla="*/ 0 w 100"/>
                          <a:gd name="T21" fmla="*/ 420 h 421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w 100"/>
                          <a:gd name="T34" fmla="*/ 0 h 421"/>
                          <a:gd name="T35" fmla="*/ 100 w 100"/>
                          <a:gd name="T36" fmla="*/ 421 h 421"/>
                        </a:gdLst>
                        <a:ahLst/>
                        <a:cxnLst>
                          <a:cxn ang="T22">
                            <a:pos x="T0" y="T1"/>
                          </a:cxn>
                          <a:cxn ang="T23">
                            <a:pos x="T2" y="T3"/>
                          </a:cxn>
                          <a:cxn ang="T24">
                            <a:pos x="T4" y="T5"/>
                          </a:cxn>
                          <a:cxn ang="T25">
                            <a:pos x="T6" y="T7"/>
                          </a:cxn>
                          <a:cxn ang="T26">
                            <a:pos x="T8" y="T9"/>
                          </a:cxn>
                          <a:cxn ang="T27">
                            <a:pos x="T10" y="T11"/>
                          </a:cxn>
                          <a:cxn ang="T28">
                            <a:pos x="T12" y="T13"/>
                          </a:cxn>
                          <a:cxn ang="T29">
                            <a:pos x="T14" y="T15"/>
                          </a:cxn>
                          <a:cxn ang="T30">
                            <a:pos x="T16" y="T17"/>
                          </a:cxn>
                          <a:cxn ang="T31">
                            <a:pos x="T18" y="T19"/>
                          </a:cxn>
                          <a:cxn ang="T32">
                            <a:pos x="T20" y="T21"/>
                          </a:cxn>
                        </a:cxnLst>
                        <a:rect l="T33" t="T34" r="T35" b="T36"/>
                        <a:pathLst>
                          <a:path w="100" h="421">
                            <a:moveTo>
                              <a:pt x="0" y="420"/>
                            </a:moveTo>
                            <a:lnTo>
                              <a:pt x="36" y="299"/>
                            </a:lnTo>
                            <a:lnTo>
                              <a:pt x="87" y="95"/>
                            </a:lnTo>
                            <a:lnTo>
                              <a:pt x="99" y="30"/>
                            </a:lnTo>
                            <a:lnTo>
                              <a:pt x="88" y="0"/>
                            </a:lnTo>
                            <a:lnTo>
                              <a:pt x="80" y="37"/>
                            </a:lnTo>
                            <a:lnTo>
                              <a:pt x="68" y="61"/>
                            </a:lnTo>
                            <a:lnTo>
                              <a:pt x="53" y="82"/>
                            </a:lnTo>
                            <a:lnTo>
                              <a:pt x="22" y="229"/>
                            </a:lnTo>
                            <a:lnTo>
                              <a:pt x="4" y="340"/>
                            </a:lnTo>
                            <a:lnTo>
                              <a:pt x="0" y="420"/>
                            </a:lnTo>
                          </a:path>
                        </a:pathLst>
                      </a:custGeom>
                      <a:solidFill>
                        <a:srgbClr val="3F3F3F"/>
                      </a:solidFill>
                      <a:ln w="12700" cap="rnd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9" name="Freeform 2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99" y="3229"/>
                        <a:ext cx="112" cy="449"/>
                      </a:xfrm>
                      <a:custGeom>
                        <a:avLst/>
                        <a:gdLst>
                          <a:gd name="T0" fmla="*/ 0 w 112"/>
                          <a:gd name="T1" fmla="*/ 448 h 449"/>
                          <a:gd name="T2" fmla="*/ 48 w 112"/>
                          <a:gd name="T3" fmla="*/ 296 h 449"/>
                          <a:gd name="T4" fmla="*/ 99 w 112"/>
                          <a:gd name="T5" fmla="*/ 92 h 449"/>
                          <a:gd name="T6" fmla="*/ 111 w 112"/>
                          <a:gd name="T7" fmla="*/ 29 h 449"/>
                          <a:gd name="T8" fmla="*/ 89 w 112"/>
                          <a:gd name="T9" fmla="*/ 0 h 449"/>
                          <a:gd name="T10" fmla="*/ 90 w 112"/>
                          <a:gd name="T11" fmla="*/ 36 h 449"/>
                          <a:gd name="T12" fmla="*/ 81 w 112"/>
                          <a:gd name="T13" fmla="*/ 57 h 449"/>
                          <a:gd name="T14" fmla="*/ 59 w 112"/>
                          <a:gd name="T15" fmla="*/ 81 h 449"/>
                          <a:gd name="T16" fmla="*/ 29 w 112"/>
                          <a:gd name="T17" fmla="*/ 227 h 449"/>
                          <a:gd name="T18" fmla="*/ 9 w 112"/>
                          <a:gd name="T19" fmla="*/ 339 h 449"/>
                          <a:gd name="T20" fmla="*/ 2 w 112"/>
                          <a:gd name="T21" fmla="*/ 410 h 449"/>
                          <a:gd name="T22" fmla="*/ 0 w 112"/>
                          <a:gd name="T23" fmla="*/ 448 h 449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w 112"/>
                          <a:gd name="T37" fmla="*/ 0 h 449"/>
                          <a:gd name="T38" fmla="*/ 112 w 112"/>
                          <a:gd name="T39" fmla="*/ 449 h 449"/>
                        </a:gdLst>
                        <a:ahLst/>
                        <a:cxnLst>
                          <a:cxn ang="T24">
                            <a:pos x="T0" y="T1"/>
                          </a:cxn>
                          <a:cxn ang="T25">
                            <a:pos x="T2" y="T3"/>
                          </a:cxn>
                          <a:cxn ang="T26">
                            <a:pos x="T4" y="T5"/>
                          </a:cxn>
                          <a:cxn ang="T27">
                            <a:pos x="T6" y="T7"/>
                          </a:cxn>
                          <a:cxn ang="T28">
                            <a:pos x="T8" y="T9"/>
                          </a:cxn>
                          <a:cxn ang="T29">
                            <a:pos x="T10" y="T11"/>
                          </a:cxn>
                          <a:cxn ang="T30">
                            <a:pos x="T12" y="T13"/>
                          </a:cxn>
                          <a:cxn ang="T31">
                            <a:pos x="T14" y="T15"/>
                          </a:cxn>
                          <a:cxn ang="T32">
                            <a:pos x="T16" y="T17"/>
                          </a:cxn>
                          <a:cxn ang="T33">
                            <a:pos x="T18" y="T19"/>
                          </a:cxn>
                          <a:cxn ang="T34">
                            <a:pos x="T20" y="T21"/>
                          </a:cxn>
                          <a:cxn ang="T35">
                            <a:pos x="T22" y="T23"/>
                          </a:cxn>
                        </a:cxnLst>
                        <a:rect l="T36" t="T37" r="T38" b="T39"/>
                        <a:pathLst>
                          <a:path w="112" h="449">
                            <a:moveTo>
                              <a:pt x="0" y="448"/>
                            </a:moveTo>
                            <a:lnTo>
                              <a:pt x="48" y="296"/>
                            </a:lnTo>
                            <a:lnTo>
                              <a:pt x="99" y="92"/>
                            </a:lnTo>
                            <a:lnTo>
                              <a:pt x="111" y="29"/>
                            </a:lnTo>
                            <a:lnTo>
                              <a:pt x="89" y="0"/>
                            </a:lnTo>
                            <a:lnTo>
                              <a:pt x="90" y="36"/>
                            </a:lnTo>
                            <a:lnTo>
                              <a:pt x="81" y="57"/>
                            </a:lnTo>
                            <a:lnTo>
                              <a:pt x="59" y="81"/>
                            </a:lnTo>
                            <a:lnTo>
                              <a:pt x="29" y="227"/>
                            </a:lnTo>
                            <a:lnTo>
                              <a:pt x="9" y="339"/>
                            </a:lnTo>
                            <a:lnTo>
                              <a:pt x="2" y="410"/>
                            </a:lnTo>
                            <a:lnTo>
                              <a:pt x="0" y="448"/>
                            </a:lnTo>
                          </a:path>
                        </a:pathLst>
                      </a:custGeom>
                      <a:solidFill>
                        <a:srgbClr val="808080"/>
                      </a:solidFill>
                      <a:ln w="12700" cap="rnd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grpSp>
                    <p:nvGrpSpPr>
                      <p:cNvPr id="30" name="Group 4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46" y="3206"/>
                        <a:ext cx="90" cy="485"/>
                        <a:chOff x="4346" y="3206"/>
                        <a:chExt cx="90" cy="485"/>
                      </a:xfrm>
                    </p:grpSpPr>
                    <p:grpSp>
                      <p:nvGrpSpPr>
                        <p:cNvPr id="31" name="Group 3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346" y="3206"/>
                          <a:ext cx="90" cy="485"/>
                          <a:chOff x="4346" y="3206"/>
                          <a:chExt cx="90" cy="485"/>
                        </a:xfrm>
                      </p:grpSpPr>
                      <p:grpSp>
                        <p:nvGrpSpPr>
                          <p:cNvPr id="44" name="Group 3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346" y="3206"/>
                            <a:ext cx="90" cy="485"/>
                            <a:chOff x="4346" y="3206"/>
                            <a:chExt cx="90" cy="485"/>
                          </a:xfrm>
                        </p:grpSpPr>
                        <p:sp>
                          <p:nvSpPr>
                            <p:cNvPr id="47" name="Freeform 27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348" y="3206"/>
                              <a:ext cx="88" cy="460"/>
                            </a:xfrm>
                            <a:custGeom>
                              <a:avLst/>
                              <a:gdLst>
                                <a:gd name="T0" fmla="*/ 2 w 88"/>
                                <a:gd name="T1" fmla="*/ 42 h 460"/>
                                <a:gd name="T2" fmla="*/ 77 w 88"/>
                                <a:gd name="T3" fmla="*/ 459 h 460"/>
                                <a:gd name="T4" fmla="*/ 87 w 88"/>
                                <a:gd name="T5" fmla="*/ 425 h 460"/>
                                <a:gd name="T6" fmla="*/ 85 w 88"/>
                                <a:gd name="T7" fmla="*/ 372 h 460"/>
                                <a:gd name="T8" fmla="*/ 79 w 88"/>
                                <a:gd name="T9" fmla="*/ 307 h 460"/>
                                <a:gd name="T10" fmla="*/ 60 w 88"/>
                                <a:gd name="T11" fmla="*/ 193 h 460"/>
                                <a:gd name="T12" fmla="*/ 43 w 88"/>
                                <a:gd name="T13" fmla="*/ 86 h 460"/>
                                <a:gd name="T14" fmla="*/ 35 w 88"/>
                                <a:gd name="T15" fmla="*/ 77 h 460"/>
                                <a:gd name="T16" fmla="*/ 21 w 88"/>
                                <a:gd name="T17" fmla="*/ 64 h 460"/>
                                <a:gd name="T18" fmla="*/ 0 w 88"/>
                                <a:gd name="T19" fmla="*/ 0 h 460"/>
                                <a:gd name="T20" fmla="*/ 2 w 88"/>
                                <a:gd name="T21" fmla="*/ 42 h 460"/>
                                <a:gd name="T22" fmla="*/ 0 60000 65536"/>
                                <a:gd name="T23" fmla="*/ 0 60000 65536"/>
                                <a:gd name="T24" fmla="*/ 0 60000 65536"/>
                                <a:gd name="T25" fmla="*/ 0 60000 65536"/>
                                <a:gd name="T26" fmla="*/ 0 60000 65536"/>
                                <a:gd name="T27" fmla="*/ 0 60000 65536"/>
                                <a:gd name="T28" fmla="*/ 0 60000 65536"/>
                                <a:gd name="T29" fmla="*/ 0 60000 65536"/>
                                <a:gd name="T30" fmla="*/ 0 60000 65536"/>
                                <a:gd name="T31" fmla="*/ 0 60000 65536"/>
                                <a:gd name="T32" fmla="*/ 0 60000 65536"/>
                                <a:gd name="T33" fmla="*/ 0 w 88"/>
                                <a:gd name="T34" fmla="*/ 0 h 460"/>
                                <a:gd name="T35" fmla="*/ 88 w 88"/>
                                <a:gd name="T36" fmla="*/ 460 h 460"/>
                              </a:gdLst>
                              <a:ahLst/>
                              <a:cxnLst>
                                <a:cxn ang="T22">
                                  <a:pos x="T0" y="T1"/>
                                </a:cxn>
                                <a:cxn ang="T23">
                                  <a:pos x="T2" y="T3"/>
                                </a:cxn>
                                <a:cxn ang="T24">
                                  <a:pos x="T4" y="T5"/>
                                </a:cxn>
                                <a:cxn ang="T25">
                                  <a:pos x="T6" y="T7"/>
                                </a:cxn>
                                <a:cxn ang="T26">
                                  <a:pos x="T8" y="T9"/>
                                </a:cxn>
                                <a:cxn ang="T27">
                                  <a:pos x="T10" y="T11"/>
                                </a:cxn>
                                <a:cxn ang="T28">
                                  <a:pos x="T12" y="T13"/>
                                </a:cxn>
                                <a:cxn ang="T29">
                                  <a:pos x="T14" y="T15"/>
                                </a:cxn>
                                <a:cxn ang="T30">
                                  <a:pos x="T16" y="T17"/>
                                </a:cxn>
                                <a:cxn ang="T31">
                                  <a:pos x="T18" y="T19"/>
                                </a:cxn>
                                <a:cxn ang="T32">
                                  <a:pos x="T20" y="T21"/>
                                </a:cxn>
                              </a:cxnLst>
                              <a:rect l="T33" t="T34" r="T35" b="T36"/>
                              <a:pathLst>
                                <a:path w="88" h="460">
                                  <a:moveTo>
                                    <a:pt x="2" y="42"/>
                                  </a:moveTo>
                                  <a:lnTo>
                                    <a:pt x="77" y="459"/>
                                  </a:lnTo>
                                  <a:lnTo>
                                    <a:pt x="87" y="425"/>
                                  </a:lnTo>
                                  <a:lnTo>
                                    <a:pt x="85" y="372"/>
                                  </a:lnTo>
                                  <a:lnTo>
                                    <a:pt x="79" y="307"/>
                                  </a:lnTo>
                                  <a:lnTo>
                                    <a:pt x="60" y="193"/>
                                  </a:lnTo>
                                  <a:lnTo>
                                    <a:pt x="43" y="86"/>
                                  </a:lnTo>
                                  <a:lnTo>
                                    <a:pt x="35" y="77"/>
                                  </a:lnTo>
                                  <a:lnTo>
                                    <a:pt x="21" y="64"/>
                                  </a:lnTo>
                                  <a:lnTo>
                                    <a:pt x="0" y="0"/>
                                  </a:lnTo>
                                  <a:lnTo>
                                    <a:pt x="2" y="42"/>
                                  </a:lnTo>
                                </a:path>
                              </a:pathLst>
                            </a:custGeom>
                            <a:solidFill>
                              <a:srgbClr val="3F3F3F"/>
                            </a:solidFill>
                            <a:ln w="12700" cap="rnd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>
                                <a:solidFill>
                                  <a:prstClr val="black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48" name="Freeform 28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346" y="3211"/>
                              <a:ext cx="87" cy="480"/>
                            </a:xfrm>
                            <a:custGeom>
                              <a:avLst/>
                              <a:gdLst>
                                <a:gd name="T0" fmla="*/ 0 w 87"/>
                                <a:gd name="T1" fmla="*/ 43 h 480"/>
                                <a:gd name="T2" fmla="*/ 72 w 87"/>
                                <a:gd name="T3" fmla="*/ 479 h 480"/>
                                <a:gd name="T4" fmla="*/ 86 w 87"/>
                                <a:gd name="T5" fmla="*/ 426 h 480"/>
                                <a:gd name="T6" fmla="*/ 84 w 87"/>
                                <a:gd name="T7" fmla="*/ 373 h 480"/>
                                <a:gd name="T8" fmla="*/ 78 w 87"/>
                                <a:gd name="T9" fmla="*/ 308 h 480"/>
                                <a:gd name="T10" fmla="*/ 59 w 87"/>
                                <a:gd name="T11" fmla="*/ 194 h 480"/>
                                <a:gd name="T12" fmla="*/ 42 w 87"/>
                                <a:gd name="T13" fmla="*/ 87 h 480"/>
                                <a:gd name="T14" fmla="*/ 33 w 87"/>
                                <a:gd name="T15" fmla="*/ 78 h 480"/>
                                <a:gd name="T16" fmla="*/ 20 w 87"/>
                                <a:gd name="T17" fmla="*/ 66 h 480"/>
                                <a:gd name="T18" fmla="*/ 4 w 87"/>
                                <a:gd name="T19" fmla="*/ 0 h 480"/>
                                <a:gd name="T20" fmla="*/ 0 w 87"/>
                                <a:gd name="T21" fmla="*/ 43 h 480"/>
                                <a:gd name="T22" fmla="*/ 0 60000 65536"/>
                                <a:gd name="T23" fmla="*/ 0 60000 65536"/>
                                <a:gd name="T24" fmla="*/ 0 60000 65536"/>
                                <a:gd name="T25" fmla="*/ 0 60000 65536"/>
                                <a:gd name="T26" fmla="*/ 0 60000 65536"/>
                                <a:gd name="T27" fmla="*/ 0 60000 65536"/>
                                <a:gd name="T28" fmla="*/ 0 60000 65536"/>
                                <a:gd name="T29" fmla="*/ 0 60000 65536"/>
                                <a:gd name="T30" fmla="*/ 0 60000 65536"/>
                                <a:gd name="T31" fmla="*/ 0 60000 65536"/>
                                <a:gd name="T32" fmla="*/ 0 60000 65536"/>
                                <a:gd name="T33" fmla="*/ 0 w 87"/>
                                <a:gd name="T34" fmla="*/ 0 h 480"/>
                                <a:gd name="T35" fmla="*/ 87 w 87"/>
                                <a:gd name="T36" fmla="*/ 480 h 480"/>
                              </a:gdLst>
                              <a:ahLst/>
                              <a:cxnLst>
                                <a:cxn ang="T22">
                                  <a:pos x="T0" y="T1"/>
                                </a:cxn>
                                <a:cxn ang="T23">
                                  <a:pos x="T2" y="T3"/>
                                </a:cxn>
                                <a:cxn ang="T24">
                                  <a:pos x="T4" y="T5"/>
                                </a:cxn>
                                <a:cxn ang="T25">
                                  <a:pos x="T6" y="T7"/>
                                </a:cxn>
                                <a:cxn ang="T26">
                                  <a:pos x="T8" y="T9"/>
                                </a:cxn>
                                <a:cxn ang="T27">
                                  <a:pos x="T10" y="T11"/>
                                </a:cxn>
                                <a:cxn ang="T28">
                                  <a:pos x="T12" y="T13"/>
                                </a:cxn>
                                <a:cxn ang="T29">
                                  <a:pos x="T14" y="T15"/>
                                </a:cxn>
                                <a:cxn ang="T30">
                                  <a:pos x="T16" y="T17"/>
                                </a:cxn>
                                <a:cxn ang="T31">
                                  <a:pos x="T18" y="T19"/>
                                </a:cxn>
                                <a:cxn ang="T32">
                                  <a:pos x="T20" y="T21"/>
                                </a:cxn>
                              </a:cxnLst>
                              <a:rect l="T33" t="T34" r="T35" b="T36"/>
                              <a:pathLst>
                                <a:path w="87" h="480">
                                  <a:moveTo>
                                    <a:pt x="0" y="43"/>
                                  </a:moveTo>
                                  <a:lnTo>
                                    <a:pt x="72" y="479"/>
                                  </a:lnTo>
                                  <a:lnTo>
                                    <a:pt x="86" y="426"/>
                                  </a:lnTo>
                                  <a:lnTo>
                                    <a:pt x="84" y="373"/>
                                  </a:lnTo>
                                  <a:lnTo>
                                    <a:pt x="78" y="308"/>
                                  </a:lnTo>
                                  <a:lnTo>
                                    <a:pt x="59" y="194"/>
                                  </a:lnTo>
                                  <a:lnTo>
                                    <a:pt x="42" y="87"/>
                                  </a:lnTo>
                                  <a:lnTo>
                                    <a:pt x="33" y="78"/>
                                  </a:lnTo>
                                  <a:lnTo>
                                    <a:pt x="20" y="66"/>
                                  </a:lnTo>
                                  <a:lnTo>
                                    <a:pt x="4" y="0"/>
                                  </a:lnTo>
                                  <a:lnTo>
                                    <a:pt x="0" y="43"/>
                                  </a:lnTo>
                                </a:path>
                              </a:pathLst>
                            </a:custGeom>
                            <a:solidFill>
                              <a:srgbClr val="8F8F8F"/>
                            </a:solidFill>
                            <a:ln w="12700" cap="rnd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>
                                <a:solidFill>
                                  <a:prstClr val="black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49" name="Freeform 29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354" y="3278"/>
                              <a:ext cx="79" cy="359"/>
                            </a:xfrm>
                            <a:custGeom>
                              <a:avLst/>
                              <a:gdLst>
                                <a:gd name="T0" fmla="*/ 0 w 79"/>
                                <a:gd name="T1" fmla="*/ 24 h 359"/>
                                <a:gd name="T2" fmla="*/ 9 w 79"/>
                                <a:gd name="T3" fmla="*/ 75 h 359"/>
                                <a:gd name="T4" fmla="*/ 36 w 79"/>
                                <a:gd name="T5" fmla="*/ 67 h 359"/>
                                <a:gd name="T6" fmla="*/ 45 w 79"/>
                                <a:gd name="T7" fmla="*/ 138 h 359"/>
                                <a:gd name="T8" fmla="*/ 55 w 79"/>
                                <a:gd name="T9" fmla="*/ 211 h 359"/>
                                <a:gd name="T10" fmla="*/ 68 w 79"/>
                                <a:gd name="T11" fmla="*/ 283 h 359"/>
                                <a:gd name="T12" fmla="*/ 78 w 79"/>
                                <a:gd name="T13" fmla="*/ 358 h 359"/>
                                <a:gd name="T14" fmla="*/ 76 w 79"/>
                                <a:gd name="T15" fmla="*/ 305 h 359"/>
                                <a:gd name="T16" fmla="*/ 70 w 79"/>
                                <a:gd name="T17" fmla="*/ 241 h 359"/>
                                <a:gd name="T18" fmla="*/ 51 w 79"/>
                                <a:gd name="T19" fmla="*/ 127 h 359"/>
                                <a:gd name="T20" fmla="*/ 34 w 79"/>
                                <a:gd name="T21" fmla="*/ 21 h 359"/>
                                <a:gd name="T22" fmla="*/ 25 w 79"/>
                                <a:gd name="T23" fmla="*/ 12 h 359"/>
                                <a:gd name="T24" fmla="*/ 13 w 79"/>
                                <a:gd name="T25" fmla="*/ 0 h 359"/>
                                <a:gd name="T26" fmla="*/ 5 w 79"/>
                                <a:gd name="T27" fmla="*/ 12 h 359"/>
                                <a:gd name="T28" fmla="*/ 0 w 79"/>
                                <a:gd name="T29" fmla="*/ 24 h 359"/>
                                <a:gd name="T30" fmla="*/ 0 60000 65536"/>
                                <a:gd name="T31" fmla="*/ 0 60000 65536"/>
                                <a:gd name="T32" fmla="*/ 0 60000 65536"/>
                                <a:gd name="T33" fmla="*/ 0 60000 65536"/>
                                <a:gd name="T34" fmla="*/ 0 60000 65536"/>
                                <a:gd name="T35" fmla="*/ 0 60000 65536"/>
                                <a:gd name="T36" fmla="*/ 0 60000 65536"/>
                                <a:gd name="T37" fmla="*/ 0 60000 65536"/>
                                <a:gd name="T38" fmla="*/ 0 60000 65536"/>
                                <a:gd name="T39" fmla="*/ 0 60000 65536"/>
                                <a:gd name="T40" fmla="*/ 0 60000 65536"/>
                                <a:gd name="T41" fmla="*/ 0 60000 65536"/>
                                <a:gd name="T42" fmla="*/ 0 60000 65536"/>
                                <a:gd name="T43" fmla="*/ 0 60000 65536"/>
                                <a:gd name="T44" fmla="*/ 0 60000 65536"/>
                                <a:gd name="T45" fmla="*/ 0 w 79"/>
                                <a:gd name="T46" fmla="*/ 0 h 359"/>
                                <a:gd name="T47" fmla="*/ 79 w 79"/>
                                <a:gd name="T48" fmla="*/ 359 h 359"/>
                              </a:gdLst>
                              <a:ahLst/>
                              <a:cxnLst>
                                <a:cxn ang="T30">
                                  <a:pos x="T0" y="T1"/>
                                </a:cxn>
                                <a:cxn ang="T31">
                                  <a:pos x="T2" y="T3"/>
                                </a:cxn>
                                <a:cxn ang="T32">
                                  <a:pos x="T4" y="T5"/>
                                </a:cxn>
                                <a:cxn ang="T33">
                                  <a:pos x="T6" y="T7"/>
                                </a:cxn>
                                <a:cxn ang="T34">
                                  <a:pos x="T8" y="T9"/>
                                </a:cxn>
                                <a:cxn ang="T35">
                                  <a:pos x="T10" y="T11"/>
                                </a:cxn>
                                <a:cxn ang="T36">
                                  <a:pos x="T12" y="T13"/>
                                </a:cxn>
                                <a:cxn ang="T37">
                                  <a:pos x="T14" y="T15"/>
                                </a:cxn>
                                <a:cxn ang="T38">
                                  <a:pos x="T16" y="T17"/>
                                </a:cxn>
                                <a:cxn ang="T39">
                                  <a:pos x="T18" y="T19"/>
                                </a:cxn>
                                <a:cxn ang="T40">
                                  <a:pos x="T20" y="T21"/>
                                </a:cxn>
                                <a:cxn ang="T41">
                                  <a:pos x="T22" y="T23"/>
                                </a:cxn>
                                <a:cxn ang="T42">
                                  <a:pos x="T24" y="T25"/>
                                </a:cxn>
                                <a:cxn ang="T43">
                                  <a:pos x="T26" y="T27"/>
                                </a:cxn>
                                <a:cxn ang="T44">
                                  <a:pos x="T28" y="T29"/>
                                </a:cxn>
                              </a:cxnLst>
                              <a:rect l="T45" t="T46" r="T47" b="T48"/>
                              <a:pathLst>
                                <a:path w="79" h="359">
                                  <a:moveTo>
                                    <a:pt x="0" y="24"/>
                                  </a:moveTo>
                                  <a:lnTo>
                                    <a:pt x="9" y="75"/>
                                  </a:lnTo>
                                  <a:lnTo>
                                    <a:pt x="36" y="67"/>
                                  </a:lnTo>
                                  <a:lnTo>
                                    <a:pt x="45" y="138"/>
                                  </a:lnTo>
                                  <a:lnTo>
                                    <a:pt x="55" y="211"/>
                                  </a:lnTo>
                                  <a:lnTo>
                                    <a:pt x="68" y="283"/>
                                  </a:lnTo>
                                  <a:lnTo>
                                    <a:pt x="78" y="358"/>
                                  </a:lnTo>
                                  <a:lnTo>
                                    <a:pt x="76" y="305"/>
                                  </a:lnTo>
                                  <a:lnTo>
                                    <a:pt x="70" y="241"/>
                                  </a:lnTo>
                                  <a:lnTo>
                                    <a:pt x="51" y="127"/>
                                  </a:lnTo>
                                  <a:lnTo>
                                    <a:pt x="34" y="21"/>
                                  </a:lnTo>
                                  <a:lnTo>
                                    <a:pt x="25" y="12"/>
                                  </a:lnTo>
                                  <a:lnTo>
                                    <a:pt x="13" y="0"/>
                                  </a:lnTo>
                                  <a:lnTo>
                                    <a:pt x="5" y="12"/>
                                  </a:lnTo>
                                  <a:lnTo>
                                    <a:pt x="0" y="24"/>
                                  </a:lnTo>
                                </a:path>
                              </a:pathLst>
                            </a:custGeom>
                            <a:solidFill>
                              <a:srgbClr val="C0C0C0"/>
                            </a:solidFill>
                            <a:ln w="12700" cap="rnd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>
                                <a:solidFill>
                                  <a:prstClr val="black"/>
                                </a:solidFill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5" name="Freeform 3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363" y="3345"/>
                            <a:ext cx="31" cy="40"/>
                          </a:xfrm>
                          <a:custGeom>
                            <a:avLst/>
                            <a:gdLst>
                              <a:gd name="T0" fmla="*/ 30 w 31"/>
                              <a:gd name="T1" fmla="*/ 39 h 40"/>
                              <a:gd name="T2" fmla="*/ 24 w 31"/>
                              <a:gd name="T3" fmla="*/ 2 h 40"/>
                              <a:gd name="T4" fmla="*/ 1 w 31"/>
                              <a:gd name="T5" fmla="*/ 9 h 40"/>
                              <a:gd name="T6" fmla="*/ 0 w 31"/>
                              <a:gd name="T7" fmla="*/ 3 h 40"/>
                              <a:gd name="T8" fmla="*/ 11 w 31"/>
                              <a:gd name="T9" fmla="*/ 5 h 40"/>
                              <a:gd name="T10" fmla="*/ 27 w 31"/>
                              <a:gd name="T11" fmla="*/ 0 h 40"/>
                              <a:gd name="T12" fmla="*/ 30 w 31"/>
                              <a:gd name="T13" fmla="*/ 39 h 40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w 31"/>
                              <a:gd name="T22" fmla="*/ 0 h 40"/>
                              <a:gd name="T23" fmla="*/ 31 w 31"/>
                              <a:gd name="T24" fmla="*/ 40 h 40"/>
                            </a:gdLst>
                            <a:ahLst/>
                            <a:cxnLst>
                              <a:cxn ang="T14">
                                <a:pos x="T0" y="T1"/>
                              </a:cxn>
                              <a:cxn ang="T15">
                                <a:pos x="T2" y="T3"/>
                              </a:cxn>
                              <a:cxn ang="T16">
                                <a:pos x="T4" y="T5"/>
                              </a:cxn>
                              <a:cxn ang="T17">
                                <a:pos x="T6" y="T7"/>
                              </a:cxn>
                              <a:cxn ang="T18">
                                <a:pos x="T8" y="T9"/>
                              </a:cxn>
                              <a:cxn ang="T19">
                                <a:pos x="T10" y="T11"/>
                              </a:cxn>
                              <a:cxn ang="T20">
                                <a:pos x="T12" y="T13"/>
                              </a:cxn>
                            </a:cxnLst>
                            <a:rect l="T21" t="T22" r="T23" b="T24"/>
                            <a:pathLst>
                              <a:path w="31" h="40">
                                <a:moveTo>
                                  <a:pt x="30" y="39"/>
                                </a:moveTo>
                                <a:lnTo>
                                  <a:pt x="24" y="2"/>
                                </a:lnTo>
                                <a:lnTo>
                                  <a:pt x="1" y="9"/>
                                </a:lnTo>
                                <a:lnTo>
                                  <a:pt x="0" y="3"/>
                                </a:lnTo>
                                <a:lnTo>
                                  <a:pt x="11" y="5"/>
                                </a:lnTo>
                                <a:lnTo>
                                  <a:pt x="27" y="0"/>
                                </a:lnTo>
                                <a:lnTo>
                                  <a:pt x="30" y="39"/>
                                </a:lnTo>
                              </a:path>
                            </a:pathLst>
                          </a:custGeom>
                          <a:solidFill>
                            <a:srgbClr val="FFFFFF"/>
                          </a:solidFill>
                          <a:ln w="12700" cap="rnd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6" name="Freeform 3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357" y="3326"/>
                            <a:ext cx="13" cy="96"/>
                          </a:xfrm>
                          <a:custGeom>
                            <a:avLst/>
                            <a:gdLst>
                              <a:gd name="T0" fmla="*/ 12 w 13"/>
                              <a:gd name="T1" fmla="*/ 95 h 96"/>
                              <a:gd name="T2" fmla="*/ 7 w 13"/>
                              <a:gd name="T3" fmla="*/ 48 h 96"/>
                              <a:gd name="T4" fmla="*/ 4 w 13"/>
                              <a:gd name="T5" fmla="*/ 21 h 96"/>
                              <a:gd name="T6" fmla="*/ 1 w 13"/>
                              <a:gd name="T7" fmla="*/ 0 h 96"/>
                              <a:gd name="T8" fmla="*/ 0 w 13"/>
                              <a:gd name="T9" fmla="*/ 8 h 96"/>
                              <a:gd name="T10" fmla="*/ 12 w 13"/>
                              <a:gd name="T11" fmla="*/ 95 h 9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w 13"/>
                              <a:gd name="T19" fmla="*/ 0 h 96"/>
                              <a:gd name="T20" fmla="*/ 13 w 13"/>
                              <a:gd name="T21" fmla="*/ 96 h 96"/>
                            </a:gdLst>
                            <a:ahLst/>
                            <a:cxnLst>
                              <a:cxn ang="T12">
                                <a:pos x="T0" y="T1"/>
                              </a:cxn>
                              <a:cxn ang="T13">
                                <a:pos x="T2" y="T3"/>
                              </a:cxn>
                              <a:cxn ang="T14">
                                <a:pos x="T4" y="T5"/>
                              </a:cxn>
                              <a:cxn ang="T15">
                                <a:pos x="T6" y="T7"/>
                              </a:cxn>
                              <a:cxn ang="T16">
                                <a:pos x="T8" y="T9"/>
                              </a:cxn>
                              <a:cxn ang="T17">
                                <a:pos x="T10" y="T11"/>
                              </a:cxn>
                            </a:cxnLst>
                            <a:rect l="T18" t="T19" r="T20" b="T21"/>
                            <a:pathLst>
                              <a:path w="13" h="96">
                                <a:moveTo>
                                  <a:pt x="12" y="95"/>
                                </a:moveTo>
                                <a:lnTo>
                                  <a:pt x="7" y="48"/>
                                </a:lnTo>
                                <a:lnTo>
                                  <a:pt x="4" y="21"/>
                                </a:lnTo>
                                <a:lnTo>
                                  <a:pt x="1" y="0"/>
                                </a:lnTo>
                                <a:lnTo>
                                  <a:pt x="0" y="8"/>
                                </a:lnTo>
                                <a:lnTo>
                                  <a:pt x="12" y="95"/>
                                </a:lnTo>
                              </a:path>
                            </a:pathLst>
                          </a:custGeom>
                          <a:solidFill>
                            <a:srgbClr val="000000"/>
                          </a:solidFill>
                          <a:ln w="12700" cap="rnd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</p:grpSp>
                    <p:grpSp>
                      <p:nvGrpSpPr>
                        <p:cNvPr id="32" name="Group 4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361" y="3297"/>
                          <a:ext cx="23" cy="41"/>
                          <a:chOff x="4361" y="3297"/>
                          <a:chExt cx="23" cy="41"/>
                        </a:xfrm>
                      </p:grpSpPr>
                      <p:grpSp>
                        <p:nvGrpSpPr>
                          <p:cNvPr id="33" name="Group 4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366" y="3318"/>
                            <a:ext cx="18" cy="20"/>
                            <a:chOff x="4366" y="3318"/>
                            <a:chExt cx="18" cy="20"/>
                          </a:xfrm>
                        </p:grpSpPr>
                        <p:sp>
                          <p:nvSpPr>
                            <p:cNvPr id="37" name="Oval 34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366" y="3318"/>
                              <a:ext cx="17" cy="17"/>
                            </a:xfrm>
                            <a:prstGeom prst="ellipse">
                              <a:avLst/>
                            </a:prstGeom>
                            <a:solidFill>
                              <a:srgbClr val="FFFFFF"/>
                            </a:solidFill>
                            <a:ln w="12700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US">
                                <a:solidFill>
                                  <a:prstClr val="black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38" name="Oval 35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366" y="3320"/>
                              <a:ext cx="18" cy="18"/>
                            </a:xfrm>
                            <a:prstGeom prst="ellipse">
                              <a:avLst/>
                            </a:prstGeom>
                            <a:solidFill>
                              <a:srgbClr val="5F5F5F"/>
                            </a:solidFill>
                            <a:ln w="12700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US">
                                <a:solidFill>
                                  <a:prstClr val="black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39" name="Oval 3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366" y="3319"/>
                              <a:ext cx="18" cy="17"/>
                            </a:xfrm>
                            <a:prstGeom prst="ellipse">
                              <a:avLst/>
                            </a:prstGeom>
                            <a:solidFill>
                              <a:srgbClr val="9F9F9F"/>
                            </a:solidFill>
                            <a:ln w="12700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US">
                                <a:solidFill>
                                  <a:prstClr val="black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40" name="Arc 37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367" y="3329"/>
                              <a:ext cx="10" cy="8"/>
                            </a:xfrm>
                            <a:custGeom>
                              <a:avLst/>
                              <a:gdLst>
                                <a:gd name="T0" fmla="*/ 0 w 28431"/>
                                <a:gd name="T1" fmla="*/ 0 h 21600"/>
                                <a:gd name="T2" fmla="*/ 0 w 28431"/>
                                <a:gd name="T3" fmla="*/ 0 h 21600"/>
                                <a:gd name="T4" fmla="*/ 0 w 28431"/>
                                <a:gd name="T5" fmla="*/ 0 h 21600"/>
                                <a:gd name="T6" fmla="*/ 0 60000 65536"/>
                                <a:gd name="T7" fmla="*/ 0 60000 65536"/>
                                <a:gd name="T8" fmla="*/ 0 60000 65536"/>
                                <a:gd name="T9" fmla="*/ 0 w 28431"/>
                                <a:gd name="T10" fmla="*/ 0 h 21600"/>
                                <a:gd name="T11" fmla="*/ 28431 w 28431"/>
                                <a:gd name="T12" fmla="*/ 21600 h 21600"/>
                              </a:gdLst>
                              <a:ahLst/>
                              <a:cxnLst>
                                <a:cxn ang="T6">
                                  <a:pos x="T0" y="T1"/>
                                </a:cxn>
                                <a:cxn ang="T7">
                                  <a:pos x="T2" y="T3"/>
                                </a:cxn>
                                <a:cxn ang="T8">
                                  <a:pos x="T4" y="T5"/>
                                </a:cxn>
                              </a:cxnLst>
                              <a:rect l="T9" t="T10" r="T11" b="T12"/>
                              <a:pathLst>
                                <a:path w="28431" h="21600" fill="none" extrusionOk="0">
                                  <a:moveTo>
                                    <a:pt x="28430" y="20491"/>
                                  </a:moveTo>
                                  <a:cubicBezTo>
                                    <a:pt x="26228" y="21225"/>
                                    <a:pt x="23921" y="21599"/>
                                    <a:pt x="21600" y="21600"/>
                                  </a:cubicBezTo>
                                  <a:cubicBezTo>
                                    <a:pt x="9670" y="21600"/>
                                    <a:pt x="0" y="11929"/>
                                    <a:pt x="0" y="0"/>
                                  </a:cubicBezTo>
                                </a:path>
                                <a:path w="28431" h="21600" stroke="0" extrusionOk="0">
                                  <a:moveTo>
                                    <a:pt x="28430" y="20491"/>
                                  </a:moveTo>
                                  <a:cubicBezTo>
                                    <a:pt x="26228" y="21225"/>
                                    <a:pt x="23921" y="21599"/>
                                    <a:pt x="21600" y="21600"/>
                                  </a:cubicBezTo>
                                  <a:cubicBezTo>
                                    <a:pt x="9670" y="21600"/>
                                    <a:pt x="0" y="11929"/>
                                    <a:pt x="0" y="0"/>
                                  </a:cubicBezTo>
                                  <a:lnTo>
                                    <a:pt x="21600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808080"/>
                            </a:solidFill>
                            <a:ln w="12700" cap="rnd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US">
                                <a:solidFill>
                                  <a:prstClr val="black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41" name="Arc 38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374" y="3320"/>
                              <a:ext cx="9" cy="8"/>
                            </a:xfrm>
                            <a:custGeom>
                              <a:avLst/>
                              <a:gdLst>
                                <a:gd name="T0" fmla="*/ 0 w 25731"/>
                                <a:gd name="T1" fmla="*/ 0 h 21600"/>
                                <a:gd name="T2" fmla="*/ 0 w 25731"/>
                                <a:gd name="T3" fmla="*/ 0 h 21600"/>
                                <a:gd name="T4" fmla="*/ 0 w 25731"/>
                                <a:gd name="T5" fmla="*/ 0 h 21600"/>
                                <a:gd name="T6" fmla="*/ 0 60000 65536"/>
                                <a:gd name="T7" fmla="*/ 0 60000 65536"/>
                                <a:gd name="T8" fmla="*/ 0 60000 65536"/>
                                <a:gd name="T9" fmla="*/ 0 w 25731"/>
                                <a:gd name="T10" fmla="*/ 0 h 21600"/>
                                <a:gd name="T11" fmla="*/ 25731 w 25731"/>
                                <a:gd name="T12" fmla="*/ 21600 h 21600"/>
                              </a:gdLst>
                              <a:ahLst/>
                              <a:cxnLst>
                                <a:cxn ang="T6">
                                  <a:pos x="T0" y="T1"/>
                                </a:cxn>
                                <a:cxn ang="T7">
                                  <a:pos x="T2" y="T3"/>
                                </a:cxn>
                                <a:cxn ang="T8">
                                  <a:pos x="T4" y="T5"/>
                                </a:cxn>
                              </a:cxnLst>
                              <a:rect l="T9" t="T10" r="T11" b="T12"/>
                              <a:pathLst>
                                <a:path w="25731" h="21600" fill="none" extrusionOk="0">
                                  <a:moveTo>
                                    <a:pt x="-1" y="644"/>
                                  </a:moveTo>
                                  <a:cubicBezTo>
                                    <a:pt x="1713" y="216"/>
                                    <a:pt x="3472" y="-1"/>
                                    <a:pt x="5239" y="0"/>
                                  </a:cubicBezTo>
                                  <a:cubicBezTo>
                                    <a:pt x="14536" y="0"/>
                                    <a:pt x="22790" y="5949"/>
                                    <a:pt x="25730" y="14769"/>
                                  </a:cubicBezTo>
                                </a:path>
                                <a:path w="25731" h="21600" stroke="0" extrusionOk="0">
                                  <a:moveTo>
                                    <a:pt x="-1" y="644"/>
                                  </a:moveTo>
                                  <a:cubicBezTo>
                                    <a:pt x="1713" y="216"/>
                                    <a:pt x="3472" y="-1"/>
                                    <a:pt x="5239" y="0"/>
                                  </a:cubicBezTo>
                                  <a:cubicBezTo>
                                    <a:pt x="14536" y="0"/>
                                    <a:pt x="22790" y="5949"/>
                                    <a:pt x="25730" y="14769"/>
                                  </a:cubicBezTo>
                                  <a:lnTo>
                                    <a:pt x="5239" y="2160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C0C0C0"/>
                            </a:solidFill>
                            <a:ln w="12700" cap="rnd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n-US">
                                <a:solidFill>
                                  <a:prstClr val="black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42" name="Freeform 39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373" y="3322"/>
                              <a:ext cx="7" cy="14"/>
                            </a:xfrm>
                            <a:custGeom>
                              <a:avLst/>
                              <a:gdLst>
                                <a:gd name="T0" fmla="*/ 6 w 7"/>
                                <a:gd name="T1" fmla="*/ 12 h 14"/>
                                <a:gd name="T2" fmla="*/ 1 w 7"/>
                                <a:gd name="T3" fmla="*/ 0 h 14"/>
                                <a:gd name="T4" fmla="*/ 0 w 7"/>
                                <a:gd name="T5" fmla="*/ 0 h 14"/>
                                <a:gd name="T6" fmla="*/ 0 w 7"/>
                                <a:gd name="T7" fmla="*/ 1 h 14"/>
                                <a:gd name="T8" fmla="*/ 4 w 7"/>
                                <a:gd name="T9" fmla="*/ 13 h 14"/>
                                <a:gd name="T10" fmla="*/ 5 w 7"/>
                                <a:gd name="T11" fmla="*/ 12 h 14"/>
                                <a:gd name="T12" fmla="*/ 6 w 7"/>
                                <a:gd name="T13" fmla="*/ 12 h 14"/>
                                <a:gd name="T14" fmla="*/ 0 60000 65536"/>
                                <a:gd name="T15" fmla="*/ 0 60000 65536"/>
                                <a:gd name="T16" fmla="*/ 0 60000 65536"/>
                                <a:gd name="T17" fmla="*/ 0 60000 65536"/>
                                <a:gd name="T18" fmla="*/ 0 60000 65536"/>
                                <a:gd name="T19" fmla="*/ 0 60000 65536"/>
                                <a:gd name="T20" fmla="*/ 0 60000 65536"/>
                                <a:gd name="T21" fmla="*/ 0 w 7"/>
                                <a:gd name="T22" fmla="*/ 0 h 14"/>
                                <a:gd name="T23" fmla="*/ 7 w 7"/>
                                <a:gd name="T24" fmla="*/ 14 h 14"/>
                              </a:gdLst>
                              <a:ahLst/>
                              <a:cxnLst>
                                <a:cxn ang="T14">
                                  <a:pos x="T0" y="T1"/>
                                </a:cxn>
                                <a:cxn ang="T15">
                                  <a:pos x="T2" y="T3"/>
                                </a:cxn>
                                <a:cxn ang="T16">
                                  <a:pos x="T4" y="T5"/>
                                </a:cxn>
                                <a:cxn ang="T17">
                                  <a:pos x="T6" y="T7"/>
                                </a:cxn>
                                <a:cxn ang="T18">
                                  <a:pos x="T8" y="T9"/>
                                </a:cxn>
                                <a:cxn ang="T19">
                                  <a:pos x="T10" y="T11"/>
                                </a:cxn>
                                <a:cxn ang="T20">
                                  <a:pos x="T12" y="T13"/>
                                </a:cxn>
                              </a:cxnLst>
                              <a:rect l="T21" t="T22" r="T23" b="T24"/>
                              <a:pathLst>
                                <a:path w="7" h="14">
                                  <a:moveTo>
                                    <a:pt x="6" y="12"/>
                                  </a:moveTo>
                                  <a:lnTo>
                                    <a:pt x="1" y="0"/>
                                  </a:lnTo>
                                  <a:lnTo>
                                    <a:pt x="0" y="0"/>
                                  </a:lnTo>
                                  <a:lnTo>
                                    <a:pt x="0" y="1"/>
                                  </a:lnTo>
                                  <a:lnTo>
                                    <a:pt x="4" y="13"/>
                                  </a:lnTo>
                                  <a:lnTo>
                                    <a:pt x="5" y="12"/>
                                  </a:lnTo>
                                  <a:lnTo>
                                    <a:pt x="6" y="12"/>
                                  </a:lnTo>
                                </a:path>
                              </a:pathLst>
                            </a:custGeom>
                            <a:solidFill>
                              <a:srgbClr val="5F5F5F"/>
                            </a:solidFill>
                            <a:ln w="12700" cap="rnd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>
                                <a:solidFill>
                                  <a:prstClr val="black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43" name="Freeform 40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372" y="3321"/>
                              <a:ext cx="2" cy="11"/>
                            </a:xfrm>
                            <a:custGeom>
                              <a:avLst/>
                              <a:gdLst>
                                <a:gd name="T0" fmla="*/ 0 w 2"/>
                                <a:gd name="T1" fmla="*/ 0 h 11"/>
                                <a:gd name="T2" fmla="*/ 0 w 2"/>
                                <a:gd name="T3" fmla="*/ 1 h 11"/>
                                <a:gd name="T4" fmla="*/ 1 w 2"/>
                                <a:gd name="T5" fmla="*/ 10 h 11"/>
                                <a:gd name="T6" fmla="*/ 0 w 2"/>
                                <a:gd name="T7" fmla="*/ 2 h 11"/>
                                <a:gd name="T8" fmla="*/ 0 w 2"/>
                                <a:gd name="T9" fmla="*/ 0 h 11"/>
                                <a:gd name="T10" fmla="*/ 0 60000 65536"/>
                                <a:gd name="T11" fmla="*/ 0 60000 65536"/>
                                <a:gd name="T12" fmla="*/ 0 60000 65536"/>
                                <a:gd name="T13" fmla="*/ 0 60000 65536"/>
                                <a:gd name="T14" fmla="*/ 0 60000 65536"/>
                                <a:gd name="T15" fmla="*/ 0 w 2"/>
                                <a:gd name="T16" fmla="*/ 0 h 11"/>
                                <a:gd name="T17" fmla="*/ 2 w 2"/>
                                <a:gd name="T18" fmla="*/ 11 h 11"/>
                              </a:gdLst>
                              <a:ahLst/>
                              <a:cxnLst>
                                <a:cxn ang="T10">
                                  <a:pos x="T0" y="T1"/>
                                </a:cxn>
                                <a:cxn ang="T11">
                                  <a:pos x="T2" y="T3"/>
                                </a:cxn>
                                <a:cxn ang="T12">
                                  <a:pos x="T4" y="T5"/>
                                </a:cxn>
                                <a:cxn ang="T13">
                                  <a:pos x="T6" y="T7"/>
                                </a:cxn>
                                <a:cxn ang="T14">
                                  <a:pos x="T8" y="T9"/>
                                </a:cxn>
                              </a:cxnLst>
                              <a:rect l="T15" t="T16" r="T17" b="T18"/>
                              <a:pathLst>
                                <a:path w="2" h="11">
                                  <a:moveTo>
                                    <a:pt x="0" y="0"/>
                                  </a:moveTo>
                                  <a:lnTo>
                                    <a:pt x="0" y="1"/>
                                  </a:lnTo>
                                  <a:lnTo>
                                    <a:pt x="1" y="10"/>
                                  </a:lnTo>
                                  <a:lnTo>
                                    <a:pt x="0" y="2"/>
                                  </a:lnTo>
                                  <a:lnTo>
                                    <a:pt x="0" y="0"/>
                                  </a:lnTo>
                                </a:path>
                              </a:pathLst>
                            </a:custGeom>
                            <a:solidFill>
                              <a:srgbClr val="FFFFFF"/>
                            </a:solidFill>
                            <a:ln w="12700" cap="rnd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>
                                <a:solidFill>
                                  <a:prstClr val="black"/>
                                </a:solidFill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34" name="Group 4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361" y="3297"/>
                            <a:ext cx="18" cy="2"/>
                            <a:chOff x="4361" y="3297"/>
                            <a:chExt cx="18" cy="2"/>
                          </a:xfrm>
                        </p:grpSpPr>
                        <p:sp>
                          <p:nvSpPr>
                            <p:cNvPr id="35" name="Freeform 42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361" y="3297"/>
                              <a:ext cx="17" cy="2"/>
                            </a:xfrm>
                            <a:custGeom>
                              <a:avLst/>
                              <a:gdLst>
                                <a:gd name="T0" fmla="*/ 16 w 17"/>
                                <a:gd name="T1" fmla="*/ 1 h 2"/>
                                <a:gd name="T2" fmla="*/ 1 w 17"/>
                                <a:gd name="T3" fmla="*/ 1 h 2"/>
                                <a:gd name="T4" fmla="*/ 0 w 17"/>
                                <a:gd name="T5" fmla="*/ 1 h 2"/>
                                <a:gd name="T6" fmla="*/ 15 w 17"/>
                                <a:gd name="T7" fmla="*/ 0 h 2"/>
                                <a:gd name="T8" fmla="*/ 16 w 17"/>
                                <a:gd name="T9" fmla="*/ 1 h 2"/>
                                <a:gd name="T10" fmla="*/ 0 60000 65536"/>
                                <a:gd name="T11" fmla="*/ 0 60000 65536"/>
                                <a:gd name="T12" fmla="*/ 0 60000 65536"/>
                                <a:gd name="T13" fmla="*/ 0 60000 65536"/>
                                <a:gd name="T14" fmla="*/ 0 60000 65536"/>
                                <a:gd name="T15" fmla="*/ 0 w 17"/>
                                <a:gd name="T16" fmla="*/ 0 h 2"/>
                                <a:gd name="T17" fmla="*/ 17 w 17"/>
                                <a:gd name="T18" fmla="*/ 2 h 2"/>
                              </a:gdLst>
                              <a:ahLst/>
                              <a:cxnLst>
                                <a:cxn ang="T10">
                                  <a:pos x="T0" y="T1"/>
                                </a:cxn>
                                <a:cxn ang="T11">
                                  <a:pos x="T2" y="T3"/>
                                </a:cxn>
                                <a:cxn ang="T12">
                                  <a:pos x="T4" y="T5"/>
                                </a:cxn>
                                <a:cxn ang="T13">
                                  <a:pos x="T6" y="T7"/>
                                </a:cxn>
                                <a:cxn ang="T14">
                                  <a:pos x="T8" y="T9"/>
                                </a:cxn>
                              </a:cxnLst>
                              <a:rect l="T15" t="T16" r="T17" b="T18"/>
                              <a:pathLst>
                                <a:path w="17" h="2">
                                  <a:moveTo>
                                    <a:pt x="16" y="1"/>
                                  </a:moveTo>
                                  <a:lnTo>
                                    <a:pt x="1" y="1"/>
                                  </a:lnTo>
                                  <a:lnTo>
                                    <a:pt x="0" y="1"/>
                                  </a:lnTo>
                                  <a:lnTo>
                                    <a:pt x="15" y="0"/>
                                  </a:lnTo>
                                  <a:lnTo>
                                    <a:pt x="16" y="1"/>
                                  </a:lnTo>
                                </a:path>
                              </a:pathLst>
                            </a:custGeom>
                            <a:solidFill>
                              <a:srgbClr val="FFFFFF"/>
                            </a:solidFill>
                            <a:ln w="12700" cap="rnd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>
                                <a:solidFill>
                                  <a:prstClr val="black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36" name="Freeform 43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361" y="3297"/>
                              <a:ext cx="18" cy="2"/>
                            </a:xfrm>
                            <a:custGeom>
                              <a:avLst/>
                              <a:gdLst>
                                <a:gd name="T0" fmla="*/ 17 w 18"/>
                                <a:gd name="T1" fmla="*/ 0 h 2"/>
                                <a:gd name="T2" fmla="*/ 1 w 18"/>
                                <a:gd name="T3" fmla="*/ 1 h 2"/>
                                <a:gd name="T4" fmla="*/ 0 w 18"/>
                                <a:gd name="T5" fmla="*/ 1 h 2"/>
                                <a:gd name="T6" fmla="*/ 16 w 18"/>
                                <a:gd name="T7" fmla="*/ 0 h 2"/>
                                <a:gd name="T8" fmla="*/ 17 w 18"/>
                                <a:gd name="T9" fmla="*/ 0 h 2"/>
                                <a:gd name="T10" fmla="*/ 0 60000 65536"/>
                                <a:gd name="T11" fmla="*/ 0 60000 65536"/>
                                <a:gd name="T12" fmla="*/ 0 60000 65536"/>
                                <a:gd name="T13" fmla="*/ 0 60000 65536"/>
                                <a:gd name="T14" fmla="*/ 0 60000 65536"/>
                                <a:gd name="T15" fmla="*/ 0 w 18"/>
                                <a:gd name="T16" fmla="*/ 0 h 2"/>
                                <a:gd name="T17" fmla="*/ 18 w 18"/>
                                <a:gd name="T18" fmla="*/ 2 h 2"/>
                              </a:gdLst>
                              <a:ahLst/>
                              <a:cxnLst>
                                <a:cxn ang="T10">
                                  <a:pos x="T0" y="T1"/>
                                </a:cxn>
                                <a:cxn ang="T11">
                                  <a:pos x="T2" y="T3"/>
                                </a:cxn>
                                <a:cxn ang="T12">
                                  <a:pos x="T4" y="T5"/>
                                </a:cxn>
                                <a:cxn ang="T13">
                                  <a:pos x="T6" y="T7"/>
                                </a:cxn>
                                <a:cxn ang="T14">
                                  <a:pos x="T8" y="T9"/>
                                </a:cxn>
                              </a:cxnLst>
                              <a:rect l="T15" t="T16" r="T17" b="T18"/>
                              <a:pathLst>
                                <a:path w="18" h="2">
                                  <a:moveTo>
                                    <a:pt x="17" y="0"/>
                                  </a:moveTo>
                                  <a:lnTo>
                                    <a:pt x="1" y="1"/>
                                  </a:lnTo>
                                  <a:lnTo>
                                    <a:pt x="0" y="1"/>
                                  </a:lnTo>
                                  <a:lnTo>
                                    <a:pt x="16" y="0"/>
                                  </a:lnTo>
                                  <a:lnTo>
                                    <a:pt x="17" y="0"/>
                                  </a:lnTo>
                                </a:path>
                              </a:pathLst>
                            </a:custGeom>
                            <a:solidFill>
                              <a:srgbClr val="9F9F9F"/>
                            </a:solidFill>
                            <a:ln w="12700" cap="rnd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>
                                <a:solidFill>
                                  <a:prstClr val="black"/>
                                </a:solidFill>
                              </a:endParaRPr>
                            </a:p>
                          </p:txBody>
                        </p:sp>
                      </p:grpSp>
                    </p:grpSp>
                  </p:grpSp>
                </p:grpSp>
                <p:grpSp>
                  <p:nvGrpSpPr>
                    <p:cNvPr id="20" name="Group 5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62" y="3129"/>
                      <a:ext cx="101" cy="166"/>
                      <a:chOff x="4262" y="3129"/>
                      <a:chExt cx="101" cy="166"/>
                    </a:xfrm>
                  </p:grpSpPr>
                  <p:sp>
                    <p:nvSpPr>
                      <p:cNvPr id="25" name="Freeform 4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62" y="3129"/>
                        <a:ext cx="100" cy="166"/>
                      </a:xfrm>
                      <a:custGeom>
                        <a:avLst/>
                        <a:gdLst>
                          <a:gd name="T0" fmla="*/ 91 w 100"/>
                          <a:gd name="T1" fmla="*/ 154 h 166"/>
                          <a:gd name="T2" fmla="*/ 93 w 100"/>
                          <a:gd name="T3" fmla="*/ 119 h 166"/>
                          <a:gd name="T4" fmla="*/ 86 w 100"/>
                          <a:gd name="T5" fmla="*/ 90 h 166"/>
                          <a:gd name="T6" fmla="*/ 90 w 100"/>
                          <a:gd name="T7" fmla="*/ 72 h 166"/>
                          <a:gd name="T8" fmla="*/ 91 w 100"/>
                          <a:gd name="T9" fmla="*/ 53 h 166"/>
                          <a:gd name="T10" fmla="*/ 89 w 100"/>
                          <a:gd name="T11" fmla="*/ 37 h 166"/>
                          <a:gd name="T12" fmla="*/ 82 w 100"/>
                          <a:gd name="T13" fmla="*/ 18 h 166"/>
                          <a:gd name="T14" fmla="*/ 70 w 100"/>
                          <a:gd name="T15" fmla="*/ 7 h 166"/>
                          <a:gd name="T16" fmla="*/ 63 w 100"/>
                          <a:gd name="T17" fmla="*/ 3 h 166"/>
                          <a:gd name="T18" fmla="*/ 52 w 100"/>
                          <a:gd name="T19" fmla="*/ 1 h 166"/>
                          <a:gd name="T20" fmla="*/ 43 w 100"/>
                          <a:gd name="T21" fmla="*/ 1 h 166"/>
                          <a:gd name="T22" fmla="*/ 35 w 100"/>
                          <a:gd name="T23" fmla="*/ 1 h 166"/>
                          <a:gd name="T24" fmla="*/ 28 w 100"/>
                          <a:gd name="T25" fmla="*/ 4 h 166"/>
                          <a:gd name="T26" fmla="*/ 21 w 100"/>
                          <a:gd name="T27" fmla="*/ 9 h 166"/>
                          <a:gd name="T28" fmla="*/ 15 w 100"/>
                          <a:gd name="T29" fmla="*/ 14 h 166"/>
                          <a:gd name="T30" fmla="*/ 9 w 100"/>
                          <a:gd name="T31" fmla="*/ 23 h 166"/>
                          <a:gd name="T32" fmla="*/ 6 w 100"/>
                          <a:gd name="T33" fmla="*/ 32 h 166"/>
                          <a:gd name="T34" fmla="*/ 1 w 100"/>
                          <a:gd name="T35" fmla="*/ 49 h 166"/>
                          <a:gd name="T36" fmla="*/ 0 w 100"/>
                          <a:gd name="T37" fmla="*/ 69 h 166"/>
                          <a:gd name="T38" fmla="*/ 19 w 100"/>
                          <a:gd name="T39" fmla="*/ 73 h 166"/>
                          <a:gd name="T40" fmla="*/ 21 w 100"/>
                          <a:gd name="T41" fmla="*/ 84 h 166"/>
                          <a:gd name="T42" fmla="*/ 24 w 100"/>
                          <a:gd name="T43" fmla="*/ 93 h 166"/>
                          <a:gd name="T44" fmla="*/ 29 w 100"/>
                          <a:gd name="T45" fmla="*/ 100 h 166"/>
                          <a:gd name="T46" fmla="*/ 35 w 100"/>
                          <a:gd name="T47" fmla="*/ 106 h 166"/>
                          <a:gd name="T48" fmla="*/ 40 w 100"/>
                          <a:gd name="T49" fmla="*/ 109 h 166"/>
                          <a:gd name="T50" fmla="*/ 45 w 100"/>
                          <a:gd name="T51" fmla="*/ 110 h 166"/>
                          <a:gd name="T52" fmla="*/ 52 w 100"/>
                          <a:gd name="T53" fmla="*/ 109 h 166"/>
                          <a:gd name="T54" fmla="*/ 58 w 100"/>
                          <a:gd name="T55" fmla="*/ 105 h 166"/>
                          <a:gd name="T56" fmla="*/ 66 w 100"/>
                          <a:gd name="T57" fmla="*/ 98 h 166"/>
                          <a:gd name="T58" fmla="*/ 68 w 100"/>
                          <a:gd name="T59" fmla="*/ 93 h 166"/>
                          <a:gd name="T60" fmla="*/ 71 w 100"/>
                          <a:gd name="T61" fmla="*/ 80 h 166"/>
                          <a:gd name="T62" fmla="*/ 73 w 100"/>
                          <a:gd name="T63" fmla="*/ 69 h 166"/>
                          <a:gd name="T64" fmla="*/ 74 w 100"/>
                          <a:gd name="T65" fmla="*/ 57 h 166"/>
                          <a:gd name="T66" fmla="*/ 73 w 100"/>
                          <a:gd name="T67" fmla="*/ 49 h 166"/>
                          <a:gd name="T68" fmla="*/ 71 w 100"/>
                          <a:gd name="T69" fmla="*/ 39 h 166"/>
                          <a:gd name="T70" fmla="*/ 68 w 100"/>
                          <a:gd name="T71" fmla="*/ 31 h 166"/>
                          <a:gd name="T72" fmla="*/ 63 w 100"/>
                          <a:gd name="T73" fmla="*/ 24 h 166"/>
                          <a:gd name="T74" fmla="*/ 55 w 100"/>
                          <a:gd name="T75" fmla="*/ 19 h 166"/>
                          <a:gd name="T76" fmla="*/ 48 w 100"/>
                          <a:gd name="T77" fmla="*/ 18 h 166"/>
                          <a:gd name="T78" fmla="*/ 42 w 100"/>
                          <a:gd name="T79" fmla="*/ 18 h 166"/>
                          <a:gd name="T80" fmla="*/ 37 w 100"/>
                          <a:gd name="T81" fmla="*/ 19 h 166"/>
                          <a:gd name="T82" fmla="*/ 31 w 100"/>
                          <a:gd name="T83" fmla="*/ 23 h 166"/>
                          <a:gd name="T84" fmla="*/ 27 w 100"/>
                          <a:gd name="T85" fmla="*/ 28 h 166"/>
                          <a:gd name="T86" fmla="*/ 23 w 100"/>
                          <a:gd name="T87" fmla="*/ 34 h 166"/>
                          <a:gd name="T88" fmla="*/ 19 w 100"/>
                          <a:gd name="T89" fmla="*/ 50 h 166"/>
                          <a:gd name="T90" fmla="*/ 18 w 100"/>
                          <a:gd name="T91" fmla="*/ 63 h 166"/>
                          <a:gd name="T92" fmla="*/ 0 w 100"/>
                          <a:gd name="T93" fmla="*/ 69 h 166"/>
                          <a:gd name="T94" fmla="*/ 3 w 100"/>
                          <a:gd name="T95" fmla="*/ 82 h 166"/>
                          <a:gd name="T96" fmla="*/ 8 w 100"/>
                          <a:gd name="T97" fmla="*/ 99 h 166"/>
                          <a:gd name="T98" fmla="*/ 12 w 100"/>
                          <a:gd name="T99" fmla="*/ 108 h 166"/>
                          <a:gd name="T100" fmla="*/ 18 w 100"/>
                          <a:gd name="T101" fmla="*/ 114 h 166"/>
                          <a:gd name="T102" fmla="*/ 23 w 100"/>
                          <a:gd name="T103" fmla="*/ 120 h 166"/>
                          <a:gd name="T104" fmla="*/ 32 w 100"/>
                          <a:gd name="T105" fmla="*/ 125 h 166"/>
                          <a:gd name="T106" fmla="*/ 45 w 100"/>
                          <a:gd name="T107" fmla="*/ 128 h 166"/>
                          <a:gd name="T108" fmla="*/ 57 w 100"/>
                          <a:gd name="T109" fmla="*/ 125 h 166"/>
                          <a:gd name="T110" fmla="*/ 68 w 100"/>
                          <a:gd name="T111" fmla="*/ 119 h 166"/>
                          <a:gd name="T112" fmla="*/ 73 w 100"/>
                          <a:gd name="T113" fmla="*/ 114 h 166"/>
                          <a:gd name="T114" fmla="*/ 78 w 100"/>
                          <a:gd name="T115" fmla="*/ 117 h 166"/>
                          <a:gd name="T116" fmla="*/ 86 w 100"/>
                          <a:gd name="T117" fmla="*/ 165 h 16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60000 65536"/>
                          <a:gd name="T169" fmla="*/ 0 60000 65536"/>
                          <a:gd name="T170" fmla="*/ 0 60000 65536"/>
                          <a:gd name="T171" fmla="*/ 0 60000 65536"/>
                          <a:gd name="T172" fmla="*/ 0 60000 65536"/>
                          <a:gd name="T173" fmla="*/ 0 60000 65536"/>
                          <a:gd name="T174" fmla="*/ 0 60000 65536"/>
                          <a:gd name="T175" fmla="*/ 0 60000 65536"/>
                          <a:gd name="T176" fmla="*/ 0 60000 65536"/>
                          <a:gd name="T177" fmla="*/ 0 w 100"/>
                          <a:gd name="T178" fmla="*/ 0 h 166"/>
                          <a:gd name="T179" fmla="*/ 100 w 100"/>
                          <a:gd name="T180" fmla="*/ 166 h 166"/>
                        </a:gdLst>
                        <a:ahLst/>
                        <a:cxnLst>
                          <a:cxn ang="T118">
                            <a:pos x="T0" y="T1"/>
                          </a:cxn>
                          <a:cxn ang="T119">
                            <a:pos x="T2" y="T3"/>
                          </a:cxn>
                          <a:cxn ang="T120">
                            <a:pos x="T4" y="T5"/>
                          </a:cxn>
                          <a:cxn ang="T121">
                            <a:pos x="T6" y="T7"/>
                          </a:cxn>
                          <a:cxn ang="T122">
                            <a:pos x="T8" y="T9"/>
                          </a:cxn>
                          <a:cxn ang="T123">
                            <a:pos x="T10" y="T11"/>
                          </a:cxn>
                          <a:cxn ang="T124">
                            <a:pos x="T12" y="T13"/>
                          </a:cxn>
                          <a:cxn ang="T125">
                            <a:pos x="T14" y="T15"/>
                          </a:cxn>
                          <a:cxn ang="T126">
                            <a:pos x="T16" y="T17"/>
                          </a:cxn>
                          <a:cxn ang="T127">
                            <a:pos x="T18" y="T19"/>
                          </a:cxn>
                          <a:cxn ang="T128">
                            <a:pos x="T20" y="T21"/>
                          </a:cxn>
                          <a:cxn ang="T129">
                            <a:pos x="T22" y="T23"/>
                          </a:cxn>
                          <a:cxn ang="T130">
                            <a:pos x="T24" y="T25"/>
                          </a:cxn>
                          <a:cxn ang="T131">
                            <a:pos x="T26" y="T27"/>
                          </a:cxn>
                          <a:cxn ang="T132">
                            <a:pos x="T28" y="T29"/>
                          </a:cxn>
                          <a:cxn ang="T133">
                            <a:pos x="T30" y="T31"/>
                          </a:cxn>
                          <a:cxn ang="T134">
                            <a:pos x="T32" y="T33"/>
                          </a:cxn>
                          <a:cxn ang="T135">
                            <a:pos x="T34" y="T35"/>
                          </a:cxn>
                          <a:cxn ang="T136">
                            <a:pos x="T36" y="T37"/>
                          </a:cxn>
                          <a:cxn ang="T137">
                            <a:pos x="T38" y="T39"/>
                          </a:cxn>
                          <a:cxn ang="T138">
                            <a:pos x="T40" y="T41"/>
                          </a:cxn>
                          <a:cxn ang="T139">
                            <a:pos x="T42" y="T43"/>
                          </a:cxn>
                          <a:cxn ang="T140">
                            <a:pos x="T44" y="T45"/>
                          </a:cxn>
                          <a:cxn ang="T141">
                            <a:pos x="T46" y="T47"/>
                          </a:cxn>
                          <a:cxn ang="T142">
                            <a:pos x="T48" y="T49"/>
                          </a:cxn>
                          <a:cxn ang="T143">
                            <a:pos x="T50" y="T51"/>
                          </a:cxn>
                          <a:cxn ang="T144">
                            <a:pos x="T52" y="T53"/>
                          </a:cxn>
                          <a:cxn ang="T145">
                            <a:pos x="T54" y="T55"/>
                          </a:cxn>
                          <a:cxn ang="T146">
                            <a:pos x="T56" y="T57"/>
                          </a:cxn>
                          <a:cxn ang="T147">
                            <a:pos x="T58" y="T59"/>
                          </a:cxn>
                          <a:cxn ang="T148">
                            <a:pos x="T60" y="T61"/>
                          </a:cxn>
                          <a:cxn ang="T149">
                            <a:pos x="T62" y="T63"/>
                          </a:cxn>
                          <a:cxn ang="T150">
                            <a:pos x="T64" y="T65"/>
                          </a:cxn>
                          <a:cxn ang="T151">
                            <a:pos x="T66" y="T67"/>
                          </a:cxn>
                          <a:cxn ang="T152">
                            <a:pos x="T68" y="T69"/>
                          </a:cxn>
                          <a:cxn ang="T153">
                            <a:pos x="T70" y="T71"/>
                          </a:cxn>
                          <a:cxn ang="T154">
                            <a:pos x="T72" y="T73"/>
                          </a:cxn>
                          <a:cxn ang="T155">
                            <a:pos x="T74" y="T75"/>
                          </a:cxn>
                          <a:cxn ang="T156">
                            <a:pos x="T76" y="T77"/>
                          </a:cxn>
                          <a:cxn ang="T157">
                            <a:pos x="T78" y="T79"/>
                          </a:cxn>
                          <a:cxn ang="T158">
                            <a:pos x="T80" y="T81"/>
                          </a:cxn>
                          <a:cxn ang="T159">
                            <a:pos x="T82" y="T83"/>
                          </a:cxn>
                          <a:cxn ang="T160">
                            <a:pos x="T84" y="T85"/>
                          </a:cxn>
                          <a:cxn ang="T161">
                            <a:pos x="T86" y="T87"/>
                          </a:cxn>
                          <a:cxn ang="T162">
                            <a:pos x="T88" y="T89"/>
                          </a:cxn>
                          <a:cxn ang="T163">
                            <a:pos x="T90" y="T91"/>
                          </a:cxn>
                          <a:cxn ang="T164">
                            <a:pos x="T92" y="T93"/>
                          </a:cxn>
                          <a:cxn ang="T165">
                            <a:pos x="T94" y="T95"/>
                          </a:cxn>
                          <a:cxn ang="T166">
                            <a:pos x="T96" y="T97"/>
                          </a:cxn>
                          <a:cxn ang="T167">
                            <a:pos x="T98" y="T99"/>
                          </a:cxn>
                          <a:cxn ang="T168">
                            <a:pos x="T100" y="T101"/>
                          </a:cxn>
                          <a:cxn ang="T169">
                            <a:pos x="T102" y="T103"/>
                          </a:cxn>
                          <a:cxn ang="T170">
                            <a:pos x="T104" y="T105"/>
                          </a:cxn>
                          <a:cxn ang="T171">
                            <a:pos x="T106" y="T107"/>
                          </a:cxn>
                          <a:cxn ang="T172">
                            <a:pos x="T108" y="T109"/>
                          </a:cxn>
                          <a:cxn ang="T173">
                            <a:pos x="T110" y="T111"/>
                          </a:cxn>
                          <a:cxn ang="T174">
                            <a:pos x="T112" y="T113"/>
                          </a:cxn>
                          <a:cxn ang="T175">
                            <a:pos x="T114" y="T115"/>
                          </a:cxn>
                          <a:cxn ang="T176">
                            <a:pos x="T116" y="T117"/>
                          </a:cxn>
                        </a:cxnLst>
                        <a:rect l="T177" t="T178" r="T179" b="T180"/>
                        <a:pathLst>
                          <a:path w="100" h="166">
                            <a:moveTo>
                              <a:pt x="86" y="165"/>
                            </a:moveTo>
                            <a:lnTo>
                              <a:pt x="91" y="154"/>
                            </a:lnTo>
                            <a:lnTo>
                              <a:pt x="99" y="143"/>
                            </a:lnTo>
                            <a:lnTo>
                              <a:pt x="93" y="119"/>
                            </a:lnTo>
                            <a:lnTo>
                              <a:pt x="89" y="104"/>
                            </a:lnTo>
                            <a:lnTo>
                              <a:pt x="86" y="90"/>
                            </a:lnTo>
                            <a:lnTo>
                              <a:pt x="87" y="80"/>
                            </a:lnTo>
                            <a:lnTo>
                              <a:pt x="90" y="72"/>
                            </a:lnTo>
                            <a:lnTo>
                              <a:pt x="91" y="63"/>
                            </a:lnTo>
                            <a:lnTo>
                              <a:pt x="91" y="53"/>
                            </a:lnTo>
                            <a:lnTo>
                              <a:pt x="90" y="45"/>
                            </a:lnTo>
                            <a:lnTo>
                              <a:pt x="89" y="37"/>
                            </a:lnTo>
                            <a:lnTo>
                              <a:pt x="86" y="28"/>
                            </a:lnTo>
                            <a:lnTo>
                              <a:pt x="82" y="18"/>
                            </a:lnTo>
                            <a:lnTo>
                              <a:pt x="77" y="12"/>
                            </a:lnTo>
                            <a:lnTo>
                              <a:pt x="70" y="7"/>
                            </a:lnTo>
                            <a:lnTo>
                              <a:pt x="68" y="5"/>
                            </a:lnTo>
                            <a:lnTo>
                              <a:pt x="63" y="3"/>
                            </a:lnTo>
                            <a:lnTo>
                              <a:pt x="56" y="1"/>
                            </a:lnTo>
                            <a:lnTo>
                              <a:pt x="52" y="1"/>
                            </a:lnTo>
                            <a:lnTo>
                              <a:pt x="47" y="0"/>
                            </a:lnTo>
                            <a:lnTo>
                              <a:pt x="43" y="1"/>
                            </a:lnTo>
                            <a:lnTo>
                              <a:pt x="40" y="1"/>
                            </a:lnTo>
                            <a:lnTo>
                              <a:pt x="35" y="1"/>
                            </a:lnTo>
                            <a:lnTo>
                              <a:pt x="31" y="3"/>
                            </a:lnTo>
                            <a:lnTo>
                              <a:pt x="28" y="4"/>
                            </a:lnTo>
                            <a:lnTo>
                              <a:pt x="24" y="6"/>
                            </a:lnTo>
                            <a:lnTo>
                              <a:pt x="21" y="9"/>
                            </a:lnTo>
                            <a:lnTo>
                              <a:pt x="19" y="10"/>
                            </a:lnTo>
                            <a:lnTo>
                              <a:pt x="15" y="14"/>
                            </a:lnTo>
                            <a:lnTo>
                              <a:pt x="12" y="19"/>
                            </a:lnTo>
                            <a:lnTo>
                              <a:pt x="9" y="23"/>
                            </a:lnTo>
                            <a:lnTo>
                              <a:pt x="7" y="28"/>
                            </a:lnTo>
                            <a:lnTo>
                              <a:pt x="6" y="32"/>
                            </a:lnTo>
                            <a:lnTo>
                              <a:pt x="4" y="37"/>
                            </a:lnTo>
                            <a:lnTo>
                              <a:pt x="1" y="49"/>
                            </a:lnTo>
                            <a:lnTo>
                              <a:pt x="0" y="63"/>
                            </a:lnTo>
                            <a:lnTo>
                              <a:pt x="0" y="69"/>
                            </a:lnTo>
                            <a:lnTo>
                              <a:pt x="18" y="69"/>
                            </a:lnTo>
                            <a:lnTo>
                              <a:pt x="19" y="73"/>
                            </a:lnTo>
                            <a:lnTo>
                              <a:pt x="20" y="80"/>
                            </a:lnTo>
                            <a:lnTo>
                              <a:pt x="21" y="84"/>
                            </a:lnTo>
                            <a:lnTo>
                              <a:pt x="22" y="88"/>
                            </a:lnTo>
                            <a:lnTo>
                              <a:pt x="24" y="93"/>
                            </a:lnTo>
                            <a:lnTo>
                              <a:pt x="26" y="96"/>
                            </a:lnTo>
                            <a:lnTo>
                              <a:pt x="29" y="100"/>
                            </a:lnTo>
                            <a:lnTo>
                              <a:pt x="31" y="104"/>
                            </a:lnTo>
                            <a:lnTo>
                              <a:pt x="35" y="106"/>
                            </a:lnTo>
                            <a:lnTo>
                              <a:pt x="37" y="108"/>
                            </a:lnTo>
                            <a:lnTo>
                              <a:pt x="40" y="109"/>
                            </a:lnTo>
                            <a:lnTo>
                              <a:pt x="42" y="110"/>
                            </a:lnTo>
                            <a:lnTo>
                              <a:pt x="45" y="110"/>
                            </a:lnTo>
                            <a:lnTo>
                              <a:pt x="49" y="110"/>
                            </a:lnTo>
                            <a:lnTo>
                              <a:pt x="52" y="109"/>
                            </a:lnTo>
                            <a:lnTo>
                              <a:pt x="55" y="107"/>
                            </a:lnTo>
                            <a:lnTo>
                              <a:pt x="58" y="105"/>
                            </a:lnTo>
                            <a:lnTo>
                              <a:pt x="63" y="102"/>
                            </a:lnTo>
                            <a:lnTo>
                              <a:pt x="66" y="98"/>
                            </a:lnTo>
                            <a:lnTo>
                              <a:pt x="67" y="95"/>
                            </a:lnTo>
                            <a:lnTo>
                              <a:pt x="68" y="93"/>
                            </a:lnTo>
                            <a:lnTo>
                              <a:pt x="70" y="87"/>
                            </a:lnTo>
                            <a:lnTo>
                              <a:pt x="71" y="80"/>
                            </a:lnTo>
                            <a:lnTo>
                              <a:pt x="72" y="74"/>
                            </a:lnTo>
                            <a:lnTo>
                              <a:pt x="73" y="69"/>
                            </a:lnTo>
                            <a:lnTo>
                              <a:pt x="73" y="63"/>
                            </a:lnTo>
                            <a:lnTo>
                              <a:pt x="74" y="57"/>
                            </a:lnTo>
                            <a:lnTo>
                              <a:pt x="73" y="52"/>
                            </a:lnTo>
                            <a:lnTo>
                              <a:pt x="73" y="49"/>
                            </a:lnTo>
                            <a:lnTo>
                              <a:pt x="72" y="45"/>
                            </a:lnTo>
                            <a:lnTo>
                              <a:pt x="71" y="39"/>
                            </a:lnTo>
                            <a:lnTo>
                              <a:pt x="70" y="34"/>
                            </a:lnTo>
                            <a:lnTo>
                              <a:pt x="68" y="31"/>
                            </a:lnTo>
                            <a:lnTo>
                              <a:pt x="66" y="27"/>
                            </a:lnTo>
                            <a:lnTo>
                              <a:pt x="63" y="24"/>
                            </a:lnTo>
                            <a:lnTo>
                              <a:pt x="59" y="21"/>
                            </a:lnTo>
                            <a:lnTo>
                              <a:pt x="55" y="19"/>
                            </a:lnTo>
                            <a:lnTo>
                              <a:pt x="53" y="18"/>
                            </a:lnTo>
                            <a:lnTo>
                              <a:pt x="48" y="18"/>
                            </a:lnTo>
                            <a:lnTo>
                              <a:pt x="45" y="18"/>
                            </a:lnTo>
                            <a:lnTo>
                              <a:pt x="42" y="18"/>
                            </a:lnTo>
                            <a:lnTo>
                              <a:pt x="40" y="18"/>
                            </a:lnTo>
                            <a:lnTo>
                              <a:pt x="37" y="19"/>
                            </a:lnTo>
                            <a:lnTo>
                              <a:pt x="35" y="20"/>
                            </a:lnTo>
                            <a:lnTo>
                              <a:pt x="31" y="23"/>
                            </a:lnTo>
                            <a:lnTo>
                              <a:pt x="29" y="25"/>
                            </a:lnTo>
                            <a:lnTo>
                              <a:pt x="27" y="28"/>
                            </a:lnTo>
                            <a:lnTo>
                              <a:pt x="25" y="31"/>
                            </a:lnTo>
                            <a:lnTo>
                              <a:pt x="23" y="34"/>
                            </a:lnTo>
                            <a:lnTo>
                              <a:pt x="20" y="43"/>
                            </a:lnTo>
                            <a:lnTo>
                              <a:pt x="19" y="50"/>
                            </a:lnTo>
                            <a:lnTo>
                              <a:pt x="19" y="56"/>
                            </a:lnTo>
                            <a:lnTo>
                              <a:pt x="18" y="63"/>
                            </a:lnTo>
                            <a:lnTo>
                              <a:pt x="18" y="69"/>
                            </a:lnTo>
                            <a:lnTo>
                              <a:pt x="0" y="69"/>
                            </a:lnTo>
                            <a:lnTo>
                              <a:pt x="1" y="73"/>
                            </a:lnTo>
                            <a:lnTo>
                              <a:pt x="3" y="82"/>
                            </a:lnTo>
                            <a:lnTo>
                              <a:pt x="6" y="93"/>
                            </a:lnTo>
                            <a:lnTo>
                              <a:pt x="8" y="99"/>
                            </a:lnTo>
                            <a:lnTo>
                              <a:pt x="10" y="103"/>
                            </a:lnTo>
                            <a:lnTo>
                              <a:pt x="12" y="108"/>
                            </a:lnTo>
                            <a:lnTo>
                              <a:pt x="15" y="112"/>
                            </a:lnTo>
                            <a:lnTo>
                              <a:pt x="18" y="114"/>
                            </a:lnTo>
                            <a:lnTo>
                              <a:pt x="19" y="117"/>
                            </a:lnTo>
                            <a:lnTo>
                              <a:pt x="23" y="120"/>
                            </a:lnTo>
                            <a:lnTo>
                              <a:pt x="28" y="123"/>
                            </a:lnTo>
                            <a:lnTo>
                              <a:pt x="32" y="125"/>
                            </a:lnTo>
                            <a:lnTo>
                              <a:pt x="39" y="127"/>
                            </a:lnTo>
                            <a:lnTo>
                              <a:pt x="45" y="128"/>
                            </a:lnTo>
                            <a:lnTo>
                              <a:pt x="51" y="127"/>
                            </a:lnTo>
                            <a:lnTo>
                              <a:pt x="57" y="125"/>
                            </a:lnTo>
                            <a:lnTo>
                              <a:pt x="63" y="122"/>
                            </a:lnTo>
                            <a:lnTo>
                              <a:pt x="68" y="119"/>
                            </a:lnTo>
                            <a:lnTo>
                              <a:pt x="71" y="115"/>
                            </a:lnTo>
                            <a:lnTo>
                              <a:pt x="73" y="114"/>
                            </a:lnTo>
                            <a:lnTo>
                              <a:pt x="76" y="115"/>
                            </a:lnTo>
                            <a:lnTo>
                              <a:pt x="78" y="117"/>
                            </a:lnTo>
                            <a:lnTo>
                              <a:pt x="79" y="121"/>
                            </a:lnTo>
                            <a:lnTo>
                              <a:pt x="86" y="165"/>
                            </a:lnTo>
                          </a:path>
                        </a:pathLst>
                      </a:custGeom>
                      <a:solidFill>
                        <a:srgbClr val="3F3F3F"/>
                      </a:solidFill>
                      <a:ln w="12700" cap="rnd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6" name="Freeform 4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73" y="3203"/>
                        <a:ext cx="24" cy="47"/>
                      </a:xfrm>
                      <a:custGeom>
                        <a:avLst/>
                        <a:gdLst>
                          <a:gd name="T0" fmla="*/ 23 w 24"/>
                          <a:gd name="T1" fmla="*/ 46 h 47"/>
                          <a:gd name="T2" fmla="*/ 17 w 24"/>
                          <a:gd name="T3" fmla="*/ 41 h 47"/>
                          <a:gd name="T4" fmla="*/ 12 w 24"/>
                          <a:gd name="T5" fmla="*/ 34 h 47"/>
                          <a:gd name="T6" fmla="*/ 7 w 24"/>
                          <a:gd name="T7" fmla="*/ 27 h 47"/>
                          <a:gd name="T8" fmla="*/ 4 w 24"/>
                          <a:gd name="T9" fmla="*/ 19 h 47"/>
                          <a:gd name="T10" fmla="*/ 2 w 24"/>
                          <a:gd name="T11" fmla="*/ 9 h 47"/>
                          <a:gd name="T12" fmla="*/ 0 w 24"/>
                          <a:gd name="T13" fmla="*/ 0 h 47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24"/>
                          <a:gd name="T22" fmla="*/ 0 h 47"/>
                          <a:gd name="T23" fmla="*/ 24 w 24"/>
                          <a:gd name="T24" fmla="*/ 47 h 47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24" h="47">
                            <a:moveTo>
                              <a:pt x="23" y="46"/>
                            </a:moveTo>
                            <a:lnTo>
                              <a:pt x="17" y="41"/>
                            </a:lnTo>
                            <a:lnTo>
                              <a:pt x="12" y="34"/>
                            </a:lnTo>
                            <a:lnTo>
                              <a:pt x="7" y="27"/>
                            </a:lnTo>
                            <a:lnTo>
                              <a:pt x="4" y="19"/>
                            </a:lnTo>
                            <a:lnTo>
                              <a:pt x="2" y="9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12700" cap="rnd">
                        <a:solidFill>
                          <a:srgbClr val="80808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7" name="Freeform 5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46" y="3154"/>
                        <a:ext cx="17" cy="122"/>
                      </a:xfrm>
                      <a:custGeom>
                        <a:avLst/>
                        <a:gdLst>
                          <a:gd name="T0" fmla="*/ 16 w 17"/>
                          <a:gd name="T1" fmla="*/ 121 h 122"/>
                          <a:gd name="T2" fmla="*/ 7 w 17"/>
                          <a:gd name="T3" fmla="*/ 83 h 122"/>
                          <a:gd name="T4" fmla="*/ 4 w 17"/>
                          <a:gd name="T5" fmla="*/ 71 h 122"/>
                          <a:gd name="T6" fmla="*/ 3 w 17"/>
                          <a:gd name="T7" fmla="*/ 62 h 122"/>
                          <a:gd name="T8" fmla="*/ 5 w 17"/>
                          <a:gd name="T9" fmla="*/ 54 h 122"/>
                          <a:gd name="T10" fmla="*/ 7 w 17"/>
                          <a:gd name="T11" fmla="*/ 44 h 122"/>
                          <a:gd name="T12" fmla="*/ 8 w 17"/>
                          <a:gd name="T13" fmla="*/ 33 h 122"/>
                          <a:gd name="T14" fmla="*/ 7 w 17"/>
                          <a:gd name="T15" fmla="*/ 21 h 122"/>
                          <a:gd name="T16" fmla="*/ 4 w 17"/>
                          <a:gd name="T17" fmla="*/ 9 h 122"/>
                          <a:gd name="T18" fmla="*/ 0 w 17"/>
                          <a:gd name="T19" fmla="*/ 0 h 122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w 17"/>
                          <a:gd name="T31" fmla="*/ 0 h 122"/>
                          <a:gd name="T32" fmla="*/ 17 w 17"/>
                          <a:gd name="T33" fmla="*/ 122 h 122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T30" t="T31" r="T32" b="T33"/>
                        <a:pathLst>
                          <a:path w="17" h="122">
                            <a:moveTo>
                              <a:pt x="16" y="121"/>
                            </a:moveTo>
                            <a:lnTo>
                              <a:pt x="7" y="83"/>
                            </a:lnTo>
                            <a:lnTo>
                              <a:pt x="4" y="71"/>
                            </a:lnTo>
                            <a:lnTo>
                              <a:pt x="3" y="62"/>
                            </a:lnTo>
                            <a:lnTo>
                              <a:pt x="5" y="54"/>
                            </a:lnTo>
                            <a:lnTo>
                              <a:pt x="7" y="44"/>
                            </a:lnTo>
                            <a:lnTo>
                              <a:pt x="8" y="33"/>
                            </a:lnTo>
                            <a:lnTo>
                              <a:pt x="7" y="21"/>
                            </a:lnTo>
                            <a:lnTo>
                              <a:pt x="4" y="9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12700" cap="rnd">
                        <a:solidFill>
                          <a:srgbClr val="C0C0C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21" name="Group 5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2" y="3107"/>
                      <a:ext cx="90" cy="192"/>
                      <a:chOff x="4392" y="3107"/>
                      <a:chExt cx="90" cy="192"/>
                    </a:xfrm>
                  </p:grpSpPr>
                  <p:sp>
                    <p:nvSpPr>
                      <p:cNvPr id="22" name="Freeform 5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92" y="3107"/>
                        <a:ext cx="90" cy="186"/>
                      </a:xfrm>
                      <a:custGeom>
                        <a:avLst/>
                        <a:gdLst>
                          <a:gd name="T0" fmla="*/ 4 w 90"/>
                          <a:gd name="T1" fmla="*/ 153 h 186"/>
                          <a:gd name="T2" fmla="*/ 0 w 90"/>
                          <a:gd name="T3" fmla="*/ 90 h 186"/>
                          <a:gd name="T4" fmla="*/ 3 w 90"/>
                          <a:gd name="T5" fmla="*/ 24 h 186"/>
                          <a:gd name="T6" fmla="*/ 6 w 90"/>
                          <a:gd name="T7" fmla="*/ 10 h 186"/>
                          <a:gd name="T8" fmla="*/ 11 w 90"/>
                          <a:gd name="T9" fmla="*/ 4 h 186"/>
                          <a:gd name="T10" fmla="*/ 17 w 90"/>
                          <a:gd name="T11" fmla="*/ 1 h 186"/>
                          <a:gd name="T12" fmla="*/ 25 w 90"/>
                          <a:gd name="T13" fmla="*/ 0 h 186"/>
                          <a:gd name="T14" fmla="*/ 32 w 90"/>
                          <a:gd name="T15" fmla="*/ 0 h 186"/>
                          <a:gd name="T16" fmla="*/ 41 w 90"/>
                          <a:gd name="T17" fmla="*/ 2 h 186"/>
                          <a:gd name="T18" fmla="*/ 52 w 90"/>
                          <a:gd name="T19" fmla="*/ 8 h 186"/>
                          <a:gd name="T20" fmla="*/ 62 w 90"/>
                          <a:gd name="T21" fmla="*/ 16 h 186"/>
                          <a:gd name="T22" fmla="*/ 73 w 90"/>
                          <a:gd name="T23" fmla="*/ 31 h 186"/>
                          <a:gd name="T24" fmla="*/ 83 w 90"/>
                          <a:gd name="T25" fmla="*/ 45 h 186"/>
                          <a:gd name="T26" fmla="*/ 88 w 90"/>
                          <a:gd name="T27" fmla="*/ 67 h 186"/>
                          <a:gd name="T28" fmla="*/ 89 w 90"/>
                          <a:gd name="T29" fmla="*/ 84 h 186"/>
                          <a:gd name="T30" fmla="*/ 71 w 90"/>
                          <a:gd name="T31" fmla="*/ 90 h 186"/>
                          <a:gd name="T32" fmla="*/ 68 w 90"/>
                          <a:gd name="T33" fmla="*/ 111 h 186"/>
                          <a:gd name="T34" fmla="*/ 62 w 90"/>
                          <a:gd name="T35" fmla="*/ 129 h 186"/>
                          <a:gd name="T36" fmla="*/ 55 w 90"/>
                          <a:gd name="T37" fmla="*/ 138 h 186"/>
                          <a:gd name="T38" fmla="*/ 43 w 90"/>
                          <a:gd name="T39" fmla="*/ 143 h 186"/>
                          <a:gd name="T40" fmla="*/ 32 w 90"/>
                          <a:gd name="T41" fmla="*/ 144 h 186"/>
                          <a:gd name="T42" fmla="*/ 21 w 90"/>
                          <a:gd name="T43" fmla="*/ 139 h 186"/>
                          <a:gd name="T44" fmla="*/ 17 w 90"/>
                          <a:gd name="T45" fmla="*/ 130 h 186"/>
                          <a:gd name="T46" fmla="*/ 16 w 90"/>
                          <a:gd name="T47" fmla="*/ 120 h 186"/>
                          <a:gd name="T48" fmla="*/ 14 w 90"/>
                          <a:gd name="T49" fmla="*/ 91 h 186"/>
                          <a:gd name="T50" fmla="*/ 14 w 90"/>
                          <a:gd name="T51" fmla="*/ 54 h 186"/>
                          <a:gd name="T52" fmla="*/ 16 w 90"/>
                          <a:gd name="T53" fmla="*/ 38 h 186"/>
                          <a:gd name="T54" fmla="*/ 17 w 90"/>
                          <a:gd name="T55" fmla="*/ 30 h 186"/>
                          <a:gd name="T56" fmla="*/ 22 w 90"/>
                          <a:gd name="T57" fmla="*/ 26 h 186"/>
                          <a:gd name="T58" fmla="*/ 29 w 90"/>
                          <a:gd name="T59" fmla="*/ 24 h 186"/>
                          <a:gd name="T60" fmla="*/ 36 w 90"/>
                          <a:gd name="T61" fmla="*/ 24 h 186"/>
                          <a:gd name="T62" fmla="*/ 45 w 90"/>
                          <a:gd name="T63" fmla="*/ 27 h 186"/>
                          <a:gd name="T64" fmla="*/ 57 w 90"/>
                          <a:gd name="T65" fmla="*/ 36 h 186"/>
                          <a:gd name="T66" fmla="*/ 68 w 90"/>
                          <a:gd name="T67" fmla="*/ 54 h 186"/>
                          <a:gd name="T68" fmla="*/ 72 w 90"/>
                          <a:gd name="T69" fmla="*/ 76 h 186"/>
                          <a:gd name="T70" fmla="*/ 89 w 90"/>
                          <a:gd name="T71" fmla="*/ 84 h 186"/>
                          <a:gd name="T72" fmla="*/ 87 w 90"/>
                          <a:gd name="T73" fmla="*/ 102 h 186"/>
                          <a:gd name="T74" fmla="*/ 83 w 90"/>
                          <a:gd name="T75" fmla="*/ 125 h 186"/>
                          <a:gd name="T76" fmla="*/ 75 w 90"/>
                          <a:gd name="T77" fmla="*/ 142 h 186"/>
                          <a:gd name="T78" fmla="*/ 64 w 90"/>
                          <a:gd name="T79" fmla="*/ 155 h 186"/>
                          <a:gd name="T80" fmla="*/ 53 w 90"/>
                          <a:gd name="T81" fmla="*/ 161 h 186"/>
                          <a:gd name="T82" fmla="*/ 39 w 90"/>
                          <a:gd name="T83" fmla="*/ 163 h 186"/>
                          <a:gd name="T84" fmla="*/ 28 w 90"/>
                          <a:gd name="T85" fmla="*/ 165 h 186"/>
                          <a:gd name="T86" fmla="*/ 22 w 90"/>
                          <a:gd name="T87" fmla="*/ 172 h 186"/>
                          <a:gd name="T88" fmla="*/ 17 w 90"/>
                          <a:gd name="T89" fmla="*/ 185 h 18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w 90"/>
                          <a:gd name="T136" fmla="*/ 0 h 186"/>
                          <a:gd name="T137" fmla="*/ 90 w 90"/>
                          <a:gd name="T138" fmla="*/ 186 h 186"/>
                        </a:gdLst>
                        <a:ahLst/>
                        <a:cxnLst>
                          <a:cxn ang="T90">
                            <a:pos x="T0" y="T1"/>
                          </a:cxn>
                          <a:cxn ang="T91">
                            <a:pos x="T2" y="T3"/>
                          </a:cxn>
                          <a:cxn ang="T92">
                            <a:pos x="T4" y="T5"/>
                          </a:cxn>
                          <a:cxn ang="T93">
                            <a:pos x="T6" y="T7"/>
                          </a:cxn>
                          <a:cxn ang="T94">
                            <a:pos x="T8" y="T9"/>
                          </a:cxn>
                          <a:cxn ang="T95">
                            <a:pos x="T10" y="T11"/>
                          </a:cxn>
                          <a:cxn ang="T96">
                            <a:pos x="T12" y="T13"/>
                          </a:cxn>
                          <a:cxn ang="T97">
                            <a:pos x="T14" y="T15"/>
                          </a:cxn>
                          <a:cxn ang="T98">
                            <a:pos x="T16" y="T17"/>
                          </a:cxn>
                          <a:cxn ang="T99">
                            <a:pos x="T18" y="T19"/>
                          </a:cxn>
                          <a:cxn ang="T100">
                            <a:pos x="T20" y="T21"/>
                          </a:cxn>
                          <a:cxn ang="T101">
                            <a:pos x="T22" y="T23"/>
                          </a:cxn>
                          <a:cxn ang="T102">
                            <a:pos x="T24" y="T25"/>
                          </a:cxn>
                          <a:cxn ang="T103">
                            <a:pos x="T26" y="T27"/>
                          </a:cxn>
                          <a:cxn ang="T104">
                            <a:pos x="T28" y="T29"/>
                          </a:cxn>
                          <a:cxn ang="T105">
                            <a:pos x="T30" y="T31"/>
                          </a:cxn>
                          <a:cxn ang="T106">
                            <a:pos x="T32" y="T33"/>
                          </a:cxn>
                          <a:cxn ang="T107">
                            <a:pos x="T34" y="T35"/>
                          </a:cxn>
                          <a:cxn ang="T108">
                            <a:pos x="T36" y="T37"/>
                          </a:cxn>
                          <a:cxn ang="T109">
                            <a:pos x="T38" y="T39"/>
                          </a:cxn>
                          <a:cxn ang="T110">
                            <a:pos x="T40" y="T41"/>
                          </a:cxn>
                          <a:cxn ang="T111">
                            <a:pos x="T42" y="T43"/>
                          </a:cxn>
                          <a:cxn ang="T112">
                            <a:pos x="T44" y="T45"/>
                          </a:cxn>
                          <a:cxn ang="T113">
                            <a:pos x="T46" y="T47"/>
                          </a:cxn>
                          <a:cxn ang="T114">
                            <a:pos x="T48" y="T49"/>
                          </a:cxn>
                          <a:cxn ang="T115">
                            <a:pos x="T50" y="T51"/>
                          </a:cxn>
                          <a:cxn ang="T116">
                            <a:pos x="T52" y="T53"/>
                          </a:cxn>
                          <a:cxn ang="T117">
                            <a:pos x="T54" y="T55"/>
                          </a:cxn>
                          <a:cxn ang="T118">
                            <a:pos x="T56" y="T57"/>
                          </a:cxn>
                          <a:cxn ang="T119">
                            <a:pos x="T58" y="T59"/>
                          </a:cxn>
                          <a:cxn ang="T120">
                            <a:pos x="T60" y="T61"/>
                          </a:cxn>
                          <a:cxn ang="T121">
                            <a:pos x="T62" y="T63"/>
                          </a:cxn>
                          <a:cxn ang="T122">
                            <a:pos x="T64" y="T65"/>
                          </a:cxn>
                          <a:cxn ang="T123">
                            <a:pos x="T66" y="T67"/>
                          </a:cxn>
                          <a:cxn ang="T124">
                            <a:pos x="T68" y="T69"/>
                          </a:cxn>
                          <a:cxn ang="T125">
                            <a:pos x="T70" y="T71"/>
                          </a:cxn>
                          <a:cxn ang="T126">
                            <a:pos x="T72" y="T73"/>
                          </a:cxn>
                          <a:cxn ang="T127">
                            <a:pos x="T74" y="T75"/>
                          </a:cxn>
                          <a:cxn ang="T128">
                            <a:pos x="T76" y="T77"/>
                          </a:cxn>
                          <a:cxn ang="T129">
                            <a:pos x="T78" y="T79"/>
                          </a:cxn>
                          <a:cxn ang="T130">
                            <a:pos x="T80" y="T81"/>
                          </a:cxn>
                          <a:cxn ang="T131">
                            <a:pos x="T82" y="T83"/>
                          </a:cxn>
                          <a:cxn ang="T132">
                            <a:pos x="T84" y="T85"/>
                          </a:cxn>
                          <a:cxn ang="T133">
                            <a:pos x="T86" y="T87"/>
                          </a:cxn>
                          <a:cxn ang="T134">
                            <a:pos x="T88" y="T89"/>
                          </a:cxn>
                        </a:cxnLst>
                        <a:rect l="T135" t="T136" r="T137" b="T138"/>
                        <a:pathLst>
                          <a:path w="90" h="186">
                            <a:moveTo>
                              <a:pt x="17" y="185"/>
                            </a:moveTo>
                            <a:lnTo>
                              <a:pt x="4" y="153"/>
                            </a:lnTo>
                            <a:lnTo>
                              <a:pt x="1" y="127"/>
                            </a:lnTo>
                            <a:lnTo>
                              <a:pt x="0" y="90"/>
                            </a:lnTo>
                            <a:lnTo>
                              <a:pt x="0" y="58"/>
                            </a:lnTo>
                            <a:lnTo>
                              <a:pt x="3" y="24"/>
                            </a:lnTo>
                            <a:lnTo>
                              <a:pt x="4" y="14"/>
                            </a:lnTo>
                            <a:lnTo>
                              <a:pt x="6" y="10"/>
                            </a:lnTo>
                            <a:lnTo>
                              <a:pt x="8" y="7"/>
                            </a:lnTo>
                            <a:lnTo>
                              <a:pt x="11" y="4"/>
                            </a:lnTo>
                            <a:lnTo>
                              <a:pt x="13" y="3"/>
                            </a:lnTo>
                            <a:lnTo>
                              <a:pt x="17" y="1"/>
                            </a:lnTo>
                            <a:lnTo>
                              <a:pt x="21" y="1"/>
                            </a:lnTo>
                            <a:lnTo>
                              <a:pt x="25" y="0"/>
                            </a:lnTo>
                            <a:lnTo>
                              <a:pt x="29" y="0"/>
                            </a:lnTo>
                            <a:lnTo>
                              <a:pt x="32" y="0"/>
                            </a:lnTo>
                            <a:lnTo>
                              <a:pt x="37" y="1"/>
                            </a:lnTo>
                            <a:lnTo>
                              <a:pt x="41" y="2"/>
                            </a:lnTo>
                            <a:lnTo>
                              <a:pt x="47" y="5"/>
                            </a:lnTo>
                            <a:lnTo>
                              <a:pt x="52" y="8"/>
                            </a:lnTo>
                            <a:lnTo>
                              <a:pt x="58" y="12"/>
                            </a:lnTo>
                            <a:lnTo>
                              <a:pt x="62" y="16"/>
                            </a:lnTo>
                            <a:lnTo>
                              <a:pt x="68" y="23"/>
                            </a:lnTo>
                            <a:lnTo>
                              <a:pt x="73" y="31"/>
                            </a:lnTo>
                            <a:lnTo>
                              <a:pt x="79" y="37"/>
                            </a:lnTo>
                            <a:lnTo>
                              <a:pt x="83" y="45"/>
                            </a:lnTo>
                            <a:lnTo>
                              <a:pt x="85" y="55"/>
                            </a:lnTo>
                            <a:lnTo>
                              <a:pt x="88" y="67"/>
                            </a:lnTo>
                            <a:lnTo>
                              <a:pt x="89" y="80"/>
                            </a:lnTo>
                            <a:lnTo>
                              <a:pt x="89" y="84"/>
                            </a:lnTo>
                            <a:lnTo>
                              <a:pt x="72" y="84"/>
                            </a:lnTo>
                            <a:lnTo>
                              <a:pt x="71" y="90"/>
                            </a:lnTo>
                            <a:lnTo>
                              <a:pt x="70" y="100"/>
                            </a:lnTo>
                            <a:lnTo>
                              <a:pt x="68" y="111"/>
                            </a:lnTo>
                            <a:lnTo>
                              <a:pt x="65" y="122"/>
                            </a:lnTo>
                            <a:lnTo>
                              <a:pt x="62" y="129"/>
                            </a:lnTo>
                            <a:lnTo>
                              <a:pt x="59" y="135"/>
                            </a:lnTo>
                            <a:lnTo>
                              <a:pt x="55" y="138"/>
                            </a:lnTo>
                            <a:lnTo>
                              <a:pt x="50" y="141"/>
                            </a:lnTo>
                            <a:lnTo>
                              <a:pt x="43" y="143"/>
                            </a:lnTo>
                            <a:lnTo>
                              <a:pt x="38" y="144"/>
                            </a:lnTo>
                            <a:lnTo>
                              <a:pt x="32" y="144"/>
                            </a:lnTo>
                            <a:lnTo>
                              <a:pt x="26" y="142"/>
                            </a:lnTo>
                            <a:lnTo>
                              <a:pt x="21" y="139"/>
                            </a:lnTo>
                            <a:lnTo>
                              <a:pt x="18" y="135"/>
                            </a:lnTo>
                            <a:lnTo>
                              <a:pt x="17" y="130"/>
                            </a:lnTo>
                            <a:lnTo>
                              <a:pt x="17" y="125"/>
                            </a:lnTo>
                            <a:lnTo>
                              <a:pt x="16" y="120"/>
                            </a:lnTo>
                            <a:lnTo>
                              <a:pt x="15" y="107"/>
                            </a:lnTo>
                            <a:lnTo>
                              <a:pt x="14" y="91"/>
                            </a:lnTo>
                            <a:lnTo>
                              <a:pt x="14" y="71"/>
                            </a:lnTo>
                            <a:lnTo>
                              <a:pt x="14" y="54"/>
                            </a:lnTo>
                            <a:lnTo>
                              <a:pt x="15" y="46"/>
                            </a:lnTo>
                            <a:lnTo>
                              <a:pt x="16" y="38"/>
                            </a:lnTo>
                            <a:lnTo>
                              <a:pt x="17" y="35"/>
                            </a:lnTo>
                            <a:lnTo>
                              <a:pt x="17" y="30"/>
                            </a:lnTo>
                            <a:lnTo>
                              <a:pt x="20" y="27"/>
                            </a:lnTo>
                            <a:lnTo>
                              <a:pt x="22" y="26"/>
                            </a:lnTo>
                            <a:lnTo>
                              <a:pt x="24" y="25"/>
                            </a:lnTo>
                            <a:lnTo>
                              <a:pt x="29" y="24"/>
                            </a:lnTo>
                            <a:lnTo>
                              <a:pt x="33" y="24"/>
                            </a:lnTo>
                            <a:lnTo>
                              <a:pt x="36" y="24"/>
                            </a:lnTo>
                            <a:lnTo>
                              <a:pt x="41" y="25"/>
                            </a:lnTo>
                            <a:lnTo>
                              <a:pt x="45" y="27"/>
                            </a:lnTo>
                            <a:lnTo>
                              <a:pt x="50" y="32"/>
                            </a:lnTo>
                            <a:lnTo>
                              <a:pt x="57" y="36"/>
                            </a:lnTo>
                            <a:lnTo>
                              <a:pt x="62" y="44"/>
                            </a:lnTo>
                            <a:lnTo>
                              <a:pt x="68" y="54"/>
                            </a:lnTo>
                            <a:lnTo>
                              <a:pt x="70" y="62"/>
                            </a:lnTo>
                            <a:lnTo>
                              <a:pt x="72" y="76"/>
                            </a:lnTo>
                            <a:lnTo>
                              <a:pt x="72" y="84"/>
                            </a:lnTo>
                            <a:lnTo>
                              <a:pt x="89" y="84"/>
                            </a:lnTo>
                            <a:lnTo>
                              <a:pt x="89" y="91"/>
                            </a:lnTo>
                            <a:lnTo>
                              <a:pt x="87" y="102"/>
                            </a:lnTo>
                            <a:lnTo>
                              <a:pt x="85" y="114"/>
                            </a:lnTo>
                            <a:lnTo>
                              <a:pt x="83" y="125"/>
                            </a:lnTo>
                            <a:lnTo>
                              <a:pt x="80" y="135"/>
                            </a:lnTo>
                            <a:lnTo>
                              <a:pt x="75" y="142"/>
                            </a:lnTo>
                            <a:lnTo>
                              <a:pt x="70" y="150"/>
                            </a:lnTo>
                            <a:lnTo>
                              <a:pt x="64" y="155"/>
                            </a:lnTo>
                            <a:lnTo>
                              <a:pt x="59" y="158"/>
                            </a:lnTo>
                            <a:lnTo>
                              <a:pt x="53" y="161"/>
                            </a:lnTo>
                            <a:lnTo>
                              <a:pt x="46" y="162"/>
                            </a:lnTo>
                            <a:lnTo>
                              <a:pt x="39" y="163"/>
                            </a:lnTo>
                            <a:lnTo>
                              <a:pt x="33" y="164"/>
                            </a:lnTo>
                            <a:lnTo>
                              <a:pt x="28" y="165"/>
                            </a:lnTo>
                            <a:lnTo>
                              <a:pt x="25" y="168"/>
                            </a:lnTo>
                            <a:lnTo>
                              <a:pt x="22" y="172"/>
                            </a:lnTo>
                            <a:lnTo>
                              <a:pt x="19" y="176"/>
                            </a:lnTo>
                            <a:lnTo>
                              <a:pt x="17" y="185"/>
                            </a:lnTo>
                          </a:path>
                        </a:pathLst>
                      </a:custGeom>
                      <a:solidFill>
                        <a:srgbClr val="3F3F3F"/>
                      </a:solidFill>
                      <a:ln w="12700" cap="rnd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3" name="Freeform 5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94" y="3248"/>
                        <a:ext cx="17" cy="51"/>
                      </a:xfrm>
                      <a:custGeom>
                        <a:avLst/>
                        <a:gdLst>
                          <a:gd name="T0" fmla="*/ 16 w 17"/>
                          <a:gd name="T1" fmla="*/ 50 h 51"/>
                          <a:gd name="T2" fmla="*/ 2 w 17"/>
                          <a:gd name="T3" fmla="*/ 19 h 51"/>
                          <a:gd name="T4" fmla="*/ 0 w 17"/>
                          <a:gd name="T5" fmla="*/ 0 h 51"/>
                          <a:gd name="T6" fmla="*/ 0 60000 65536"/>
                          <a:gd name="T7" fmla="*/ 0 60000 65536"/>
                          <a:gd name="T8" fmla="*/ 0 60000 65536"/>
                          <a:gd name="T9" fmla="*/ 0 w 17"/>
                          <a:gd name="T10" fmla="*/ 0 h 51"/>
                          <a:gd name="T11" fmla="*/ 17 w 17"/>
                          <a:gd name="T12" fmla="*/ 51 h 51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17" h="51">
                            <a:moveTo>
                              <a:pt x="16" y="50"/>
                            </a:moveTo>
                            <a:lnTo>
                              <a:pt x="2" y="19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12700" cap="rnd">
                        <a:solidFill>
                          <a:srgbClr val="C0C0C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4" name="Freeform 5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444" y="3137"/>
                        <a:ext cx="38" cy="131"/>
                      </a:xfrm>
                      <a:custGeom>
                        <a:avLst/>
                        <a:gdLst>
                          <a:gd name="T0" fmla="*/ 0 w 38"/>
                          <a:gd name="T1" fmla="*/ 130 h 131"/>
                          <a:gd name="T2" fmla="*/ 7 w 38"/>
                          <a:gd name="T3" fmla="*/ 128 h 131"/>
                          <a:gd name="T4" fmla="*/ 12 w 38"/>
                          <a:gd name="T5" fmla="*/ 124 h 131"/>
                          <a:gd name="T6" fmla="*/ 18 w 38"/>
                          <a:gd name="T7" fmla="*/ 120 h 131"/>
                          <a:gd name="T8" fmla="*/ 22 w 38"/>
                          <a:gd name="T9" fmla="*/ 115 h 131"/>
                          <a:gd name="T10" fmla="*/ 26 w 38"/>
                          <a:gd name="T11" fmla="*/ 109 h 131"/>
                          <a:gd name="T12" fmla="*/ 30 w 38"/>
                          <a:gd name="T13" fmla="*/ 100 h 131"/>
                          <a:gd name="T14" fmla="*/ 32 w 38"/>
                          <a:gd name="T15" fmla="*/ 92 h 131"/>
                          <a:gd name="T16" fmla="*/ 34 w 38"/>
                          <a:gd name="T17" fmla="*/ 81 h 131"/>
                          <a:gd name="T18" fmla="*/ 36 w 38"/>
                          <a:gd name="T19" fmla="*/ 68 h 131"/>
                          <a:gd name="T20" fmla="*/ 37 w 38"/>
                          <a:gd name="T21" fmla="*/ 55 h 131"/>
                          <a:gd name="T22" fmla="*/ 37 w 38"/>
                          <a:gd name="T23" fmla="*/ 42 h 131"/>
                          <a:gd name="T24" fmla="*/ 34 w 38"/>
                          <a:gd name="T25" fmla="*/ 28 h 131"/>
                          <a:gd name="T26" fmla="*/ 30 w 38"/>
                          <a:gd name="T27" fmla="*/ 20 h 131"/>
                          <a:gd name="T28" fmla="*/ 26 w 38"/>
                          <a:gd name="T29" fmla="*/ 12 h 131"/>
                          <a:gd name="T30" fmla="*/ 22 w 38"/>
                          <a:gd name="T31" fmla="*/ 6 h 131"/>
                          <a:gd name="T32" fmla="*/ 16 w 38"/>
                          <a:gd name="T33" fmla="*/ 0 h 131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w 38"/>
                          <a:gd name="T52" fmla="*/ 0 h 131"/>
                          <a:gd name="T53" fmla="*/ 38 w 38"/>
                          <a:gd name="T54" fmla="*/ 131 h 131"/>
                        </a:gdLst>
                        <a:ahLst/>
                        <a:cxnLst>
                          <a:cxn ang="T34">
                            <a:pos x="T0" y="T1"/>
                          </a:cxn>
                          <a:cxn ang="T35">
                            <a:pos x="T2" y="T3"/>
                          </a:cxn>
                          <a:cxn ang="T36">
                            <a:pos x="T4" y="T5"/>
                          </a:cxn>
                          <a:cxn ang="T37">
                            <a:pos x="T6" y="T7"/>
                          </a:cxn>
                          <a:cxn ang="T38">
                            <a:pos x="T8" y="T9"/>
                          </a:cxn>
                          <a:cxn ang="T39">
                            <a:pos x="T10" y="T11"/>
                          </a:cxn>
                          <a:cxn ang="T40">
                            <a:pos x="T12" y="T13"/>
                          </a:cxn>
                          <a:cxn ang="T41">
                            <a:pos x="T14" y="T15"/>
                          </a:cxn>
                          <a:cxn ang="T42">
                            <a:pos x="T16" y="T17"/>
                          </a:cxn>
                          <a:cxn ang="T43">
                            <a:pos x="T18" y="T19"/>
                          </a:cxn>
                          <a:cxn ang="T44">
                            <a:pos x="T20" y="T21"/>
                          </a:cxn>
                          <a:cxn ang="T45">
                            <a:pos x="T22" y="T23"/>
                          </a:cxn>
                          <a:cxn ang="T46">
                            <a:pos x="T24" y="T25"/>
                          </a:cxn>
                          <a:cxn ang="T47">
                            <a:pos x="T26" y="T27"/>
                          </a:cxn>
                          <a:cxn ang="T48">
                            <a:pos x="T28" y="T29"/>
                          </a:cxn>
                          <a:cxn ang="T49">
                            <a:pos x="T30" y="T31"/>
                          </a:cxn>
                          <a:cxn ang="T50">
                            <a:pos x="T32" y="T33"/>
                          </a:cxn>
                        </a:cxnLst>
                        <a:rect l="T51" t="T52" r="T53" b="T54"/>
                        <a:pathLst>
                          <a:path w="38" h="131">
                            <a:moveTo>
                              <a:pt x="0" y="130"/>
                            </a:moveTo>
                            <a:lnTo>
                              <a:pt x="7" y="128"/>
                            </a:lnTo>
                            <a:lnTo>
                              <a:pt x="12" y="124"/>
                            </a:lnTo>
                            <a:lnTo>
                              <a:pt x="18" y="120"/>
                            </a:lnTo>
                            <a:lnTo>
                              <a:pt x="22" y="115"/>
                            </a:lnTo>
                            <a:lnTo>
                              <a:pt x="26" y="109"/>
                            </a:lnTo>
                            <a:lnTo>
                              <a:pt x="30" y="100"/>
                            </a:lnTo>
                            <a:lnTo>
                              <a:pt x="32" y="92"/>
                            </a:lnTo>
                            <a:lnTo>
                              <a:pt x="34" y="81"/>
                            </a:lnTo>
                            <a:lnTo>
                              <a:pt x="36" y="68"/>
                            </a:lnTo>
                            <a:lnTo>
                              <a:pt x="37" y="55"/>
                            </a:lnTo>
                            <a:lnTo>
                              <a:pt x="37" y="42"/>
                            </a:lnTo>
                            <a:lnTo>
                              <a:pt x="34" y="28"/>
                            </a:lnTo>
                            <a:lnTo>
                              <a:pt x="30" y="20"/>
                            </a:lnTo>
                            <a:lnTo>
                              <a:pt x="26" y="12"/>
                            </a:lnTo>
                            <a:lnTo>
                              <a:pt x="22" y="6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noFill/>
                      <a:ln w="12700" cap="rnd">
                        <a:solidFill>
                          <a:srgbClr val="9F9F9F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2" name="Group 59"/>
                <p:cNvGrpSpPr>
                  <a:grpSpLocks/>
                </p:cNvGrpSpPr>
                <p:nvPr/>
              </p:nvGrpSpPr>
              <p:grpSpPr bwMode="auto">
                <a:xfrm>
                  <a:off x="7127875" y="5819775"/>
                  <a:ext cx="871538" cy="954088"/>
                  <a:chOff x="4490" y="3666"/>
                  <a:chExt cx="549" cy="601"/>
                </a:xfrm>
              </p:grpSpPr>
              <p:sp>
                <p:nvSpPr>
                  <p:cNvPr id="13" name="Freeform 57"/>
                  <p:cNvSpPr>
                    <a:spLocks/>
                  </p:cNvSpPr>
                  <p:nvPr/>
                </p:nvSpPr>
                <p:spPr bwMode="auto">
                  <a:xfrm>
                    <a:off x="4490" y="3857"/>
                    <a:ext cx="321" cy="410"/>
                  </a:xfrm>
                  <a:custGeom>
                    <a:avLst/>
                    <a:gdLst>
                      <a:gd name="T0" fmla="*/ 0 w 321"/>
                      <a:gd name="T1" fmla="*/ 0 h 410"/>
                      <a:gd name="T2" fmla="*/ 320 w 321"/>
                      <a:gd name="T3" fmla="*/ 365 h 410"/>
                      <a:gd name="T4" fmla="*/ 301 w 321"/>
                      <a:gd name="T5" fmla="*/ 409 h 410"/>
                      <a:gd name="T6" fmla="*/ 0 w 321"/>
                      <a:gd name="T7" fmla="*/ 70 h 410"/>
                      <a:gd name="T8" fmla="*/ 0 w 321"/>
                      <a:gd name="T9" fmla="*/ 0 h 41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1"/>
                      <a:gd name="T16" fmla="*/ 0 h 410"/>
                      <a:gd name="T17" fmla="*/ 321 w 321"/>
                      <a:gd name="T18" fmla="*/ 410 h 41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1" h="410">
                        <a:moveTo>
                          <a:pt x="0" y="0"/>
                        </a:moveTo>
                        <a:lnTo>
                          <a:pt x="320" y="365"/>
                        </a:lnTo>
                        <a:lnTo>
                          <a:pt x="301" y="409"/>
                        </a:lnTo>
                        <a:lnTo>
                          <a:pt x="0" y="7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FF00"/>
                  </a:soli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4" name="Freeform 58"/>
                  <p:cNvSpPr>
                    <a:spLocks/>
                  </p:cNvSpPr>
                  <p:nvPr/>
                </p:nvSpPr>
                <p:spPr bwMode="auto">
                  <a:xfrm>
                    <a:off x="4551" y="3666"/>
                    <a:ext cx="488" cy="464"/>
                  </a:xfrm>
                  <a:custGeom>
                    <a:avLst/>
                    <a:gdLst>
                      <a:gd name="T0" fmla="*/ 394 w 488"/>
                      <a:gd name="T1" fmla="*/ 57 h 464"/>
                      <a:gd name="T2" fmla="*/ 402 w 488"/>
                      <a:gd name="T3" fmla="*/ 37 h 464"/>
                      <a:gd name="T4" fmla="*/ 413 w 488"/>
                      <a:gd name="T5" fmla="*/ 15 h 464"/>
                      <a:gd name="T6" fmla="*/ 433 w 488"/>
                      <a:gd name="T7" fmla="*/ 2 h 464"/>
                      <a:gd name="T8" fmla="*/ 455 w 488"/>
                      <a:gd name="T9" fmla="*/ 1 h 464"/>
                      <a:gd name="T10" fmla="*/ 470 w 488"/>
                      <a:gd name="T11" fmla="*/ 9 h 464"/>
                      <a:gd name="T12" fmla="*/ 483 w 488"/>
                      <a:gd name="T13" fmla="*/ 26 h 464"/>
                      <a:gd name="T14" fmla="*/ 487 w 488"/>
                      <a:gd name="T15" fmla="*/ 46 h 464"/>
                      <a:gd name="T16" fmla="*/ 481 w 488"/>
                      <a:gd name="T17" fmla="*/ 64 h 464"/>
                      <a:gd name="T18" fmla="*/ 468 w 488"/>
                      <a:gd name="T19" fmla="*/ 78 h 464"/>
                      <a:gd name="T20" fmla="*/ 452 w 488"/>
                      <a:gd name="T21" fmla="*/ 85 h 464"/>
                      <a:gd name="T22" fmla="*/ 435 w 488"/>
                      <a:gd name="T23" fmla="*/ 84 h 464"/>
                      <a:gd name="T24" fmla="*/ 443 w 488"/>
                      <a:gd name="T25" fmla="*/ 119 h 464"/>
                      <a:gd name="T26" fmla="*/ 430 w 488"/>
                      <a:gd name="T27" fmla="*/ 178 h 464"/>
                      <a:gd name="T28" fmla="*/ 394 w 488"/>
                      <a:gd name="T29" fmla="*/ 251 h 464"/>
                      <a:gd name="T30" fmla="*/ 389 w 488"/>
                      <a:gd name="T31" fmla="*/ 289 h 464"/>
                      <a:gd name="T32" fmla="*/ 381 w 488"/>
                      <a:gd name="T33" fmla="*/ 305 h 464"/>
                      <a:gd name="T34" fmla="*/ 364 w 488"/>
                      <a:gd name="T35" fmla="*/ 318 h 464"/>
                      <a:gd name="T36" fmla="*/ 347 w 488"/>
                      <a:gd name="T37" fmla="*/ 320 h 464"/>
                      <a:gd name="T38" fmla="*/ 337 w 488"/>
                      <a:gd name="T39" fmla="*/ 308 h 464"/>
                      <a:gd name="T40" fmla="*/ 339 w 488"/>
                      <a:gd name="T41" fmla="*/ 288 h 464"/>
                      <a:gd name="T42" fmla="*/ 347 w 488"/>
                      <a:gd name="T43" fmla="*/ 270 h 464"/>
                      <a:gd name="T44" fmla="*/ 362 w 488"/>
                      <a:gd name="T45" fmla="*/ 264 h 464"/>
                      <a:gd name="T46" fmla="*/ 389 w 488"/>
                      <a:gd name="T47" fmla="*/ 182 h 464"/>
                      <a:gd name="T48" fmla="*/ 290 w 488"/>
                      <a:gd name="T49" fmla="*/ 245 h 464"/>
                      <a:gd name="T50" fmla="*/ 176 w 488"/>
                      <a:gd name="T51" fmla="*/ 395 h 464"/>
                      <a:gd name="T52" fmla="*/ 186 w 488"/>
                      <a:gd name="T53" fmla="*/ 414 h 464"/>
                      <a:gd name="T54" fmla="*/ 191 w 488"/>
                      <a:gd name="T55" fmla="*/ 435 h 464"/>
                      <a:gd name="T56" fmla="*/ 186 w 488"/>
                      <a:gd name="T57" fmla="*/ 457 h 464"/>
                      <a:gd name="T58" fmla="*/ 209 w 488"/>
                      <a:gd name="T59" fmla="*/ 257 h 464"/>
                      <a:gd name="T60" fmla="*/ 9 w 488"/>
                      <a:gd name="T61" fmla="*/ 254 h 464"/>
                      <a:gd name="T62" fmla="*/ 30 w 488"/>
                      <a:gd name="T63" fmla="*/ 252 h 464"/>
                      <a:gd name="T64" fmla="*/ 54 w 488"/>
                      <a:gd name="T65" fmla="*/ 263 h 464"/>
                      <a:gd name="T66" fmla="*/ 130 w 488"/>
                      <a:gd name="T67" fmla="*/ 236 h 464"/>
                      <a:gd name="T68" fmla="*/ 254 w 488"/>
                      <a:gd name="T69" fmla="*/ 160 h 464"/>
                      <a:gd name="T70" fmla="*/ 224 w 488"/>
                      <a:gd name="T71" fmla="*/ 98 h 464"/>
                      <a:gd name="T72" fmla="*/ 210 w 488"/>
                      <a:gd name="T73" fmla="*/ 114 h 464"/>
                      <a:gd name="T74" fmla="*/ 189 w 488"/>
                      <a:gd name="T75" fmla="*/ 124 h 464"/>
                      <a:gd name="T76" fmla="*/ 168 w 488"/>
                      <a:gd name="T77" fmla="*/ 125 h 464"/>
                      <a:gd name="T78" fmla="*/ 160 w 488"/>
                      <a:gd name="T79" fmla="*/ 117 h 464"/>
                      <a:gd name="T80" fmla="*/ 163 w 488"/>
                      <a:gd name="T81" fmla="*/ 103 h 464"/>
                      <a:gd name="T82" fmla="*/ 172 w 488"/>
                      <a:gd name="T83" fmla="*/ 87 h 464"/>
                      <a:gd name="T84" fmla="*/ 191 w 488"/>
                      <a:gd name="T85" fmla="*/ 75 h 464"/>
                      <a:gd name="T86" fmla="*/ 212 w 488"/>
                      <a:gd name="T87" fmla="*/ 78 h 464"/>
                      <a:gd name="T88" fmla="*/ 294 w 488"/>
                      <a:gd name="T89" fmla="*/ 54 h 464"/>
                      <a:gd name="T90" fmla="*/ 361 w 488"/>
                      <a:gd name="T91" fmla="*/ 42 h 464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w 488"/>
                      <a:gd name="T139" fmla="*/ 0 h 464"/>
                      <a:gd name="T140" fmla="*/ 488 w 488"/>
                      <a:gd name="T141" fmla="*/ 464 h 464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T138" t="T139" r="T140" b="T141"/>
                    <a:pathLst>
                      <a:path w="488" h="464">
                        <a:moveTo>
                          <a:pt x="361" y="42"/>
                        </a:moveTo>
                        <a:lnTo>
                          <a:pt x="385" y="52"/>
                        </a:lnTo>
                        <a:lnTo>
                          <a:pt x="394" y="57"/>
                        </a:lnTo>
                        <a:lnTo>
                          <a:pt x="404" y="53"/>
                        </a:lnTo>
                        <a:lnTo>
                          <a:pt x="402" y="45"/>
                        </a:lnTo>
                        <a:lnTo>
                          <a:pt x="402" y="37"/>
                        </a:lnTo>
                        <a:lnTo>
                          <a:pt x="404" y="29"/>
                        </a:lnTo>
                        <a:lnTo>
                          <a:pt x="408" y="21"/>
                        </a:lnTo>
                        <a:lnTo>
                          <a:pt x="413" y="15"/>
                        </a:lnTo>
                        <a:lnTo>
                          <a:pt x="419" y="9"/>
                        </a:lnTo>
                        <a:lnTo>
                          <a:pt x="425" y="5"/>
                        </a:lnTo>
                        <a:lnTo>
                          <a:pt x="433" y="2"/>
                        </a:lnTo>
                        <a:lnTo>
                          <a:pt x="441" y="0"/>
                        </a:lnTo>
                        <a:lnTo>
                          <a:pt x="449" y="0"/>
                        </a:lnTo>
                        <a:lnTo>
                          <a:pt x="455" y="1"/>
                        </a:lnTo>
                        <a:lnTo>
                          <a:pt x="460" y="3"/>
                        </a:lnTo>
                        <a:lnTo>
                          <a:pt x="465" y="5"/>
                        </a:lnTo>
                        <a:lnTo>
                          <a:pt x="470" y="9"/>
                        </a:lnTo>
                        <a:lnTo>
                          <a:pt x="475" y="13"/>
                        </a:lnTo>
                        <a:lnTo>
                          <a:pt x="480" y="19"/>
                        </a:lnTo>
                        <a:lnTo>
                          <a:pt x="483" y="26"/>
                        </a:lnTo>
                        <a:lnTo>
                          <a:pt x="485" y="32"/>
                        </a:lnTo>
                        <a:lnTo>
                          <a:pt x="487" y="39"/>
                        </a:lnTo>
                        <a:lnTo>
                          <a:pt x="487" y="46"/>
                        </a:lnTo>
                        <a:lnTo>
                          <a:pt x="486" y="53"/>
                        </a:lnTo>
                        <a:lnTo>
                          <a:pt x="483" y="59"/>
                        </a:lnTo>
                        <a:lnTo>
                          <a:pt x="481" y="64"/>
                        </a:lnTo>
                        <a:lnTo>
                          <a:pt x="477" y="69"/>
                        </a:lnTo>
                        <a:lnTo>
                          <a:pt x="473" y="74"/>
                        </a:lnTo>
                        <a:lnTo>
                          <a:pt x="468" y="78"/>
                        </a:lnTo>
                        <a:lnTo>
                          <a:pt x="462" y="82"/>
                        </a:lnTo>
                        <a:lnTo>
                          <a:pt x="457" y="84"/>
                        </a:lnTo>
                        <a:lnTo>
                          <a:pt x="452" y="85"/>
                        </a:lnTo>
                        <a:lnTo>
                          <a:pt x="446" y="85"/>
                        </a:lnTo>
                        <a:lnTo>
                          <a:pt x="441" y="85"/>
                        </a:lnTo>
                        <a:lnTo>
                          <a:pt x="435" y="84"/>
                        </a:lnTo>
                        <a:lnTo>
                          <a:pt x="430" y="92"/>
                        </a:lnTo>
                        <a:lnTo>
                          <a:pt x="434" y="104"/>
                        </a:lnTo>
                        <a:lnTo>
                          <a:pt x="443" y="119"/>
                        </a:lnTo>
                        <a:lnTo>
                          <a:pt x="448" y="140"/>
                        </a:lnTo>
                        <a:lnTo>
                          <a:pt x="443" y="156"/>
                        </a:lnTo>
                        <a:lnTo>
                          <a:pt x="430" y="178"/>
                        </a:lnTo>
                        <a:lnTo>
                          <a:pt x="415" y="202"/>
                        </a:lnTo>
                        <a:lnTo>
                          <a:pt x="400" y="227"/>
                        </a:lnTo>
                        <a:lnTo>
                          <a:pt x="394" y="251"/>
                        </a:lnTo>
                        <a:lnTo>
                          <a:pt x="388" y="275"/>
                        </a:lnTo>
                        <a:lnTo>
                          <a:pt x="389" y="282"/>
                        </a:lnTo>
                        <a:lnTo>
                          <a:pt x="389" y="289"/>
                        </a:lnTo>
                        <a:lnTo>
                          <a:pt x="388" y="295"/>
                        </a:lnTo>
                        <a:lnTo>
                          <a:pt x="385" y="300"/>
                        </a:lnTo>
                        <a:lnTo>
                          <a:pt x="381" y="305"/>
                        </a:lnTo>
                        <a:lnTo>
                          <a:pt x="377" y="310"/>
                        </a:lnTo>
                        <a:lnTo>
                          <a:pt x="371" y="315"/>
                        </a:lnTo>
                        <a:lnTo>
                          <a:pt x="364" y="318"/>
                        </a:lnTo>
                        <a:lnTo>
                          <a:pt x="357" y="320"/>
                        </a:lnTo>
                        <a:lnTo>
                          <a:pt x="352" y="320"/>
                        </a:lnTo>
                        <a:lnTo>
                          <a:pt x="347" y="320"/>
                        </a:lnTo>
                        <a:lnTo>
                          <a:pt x="342" y="318"/>
                        </a:lnTo>
                        <a:lnTo>
                          <a:pt x="338" y="314"/>
                        </a:lnTo>
                        <a:lnTo>
                          <a:pt x="337" y="308"/>
                        </a:lnTo>
                        <a:lnTo>
                          <a:pt x="337" y="302"/>
                        </a:lnTo>
                        <a:lnTo>
                          <a:pt x="337" y="294"/>
                        </a:lnTo>
                        <a:lnTo>
                          <a:pt x="339" y="288"/>
                        </a:lnTo>
                        <a:lnTo>
                          <a:pt x="342" y="280"/>
                        </a:lnTo>
                        <a:lnTo>
                          <a:pt x="345" y="275"/>
                        </a:lnTo>
                        <a:lnTo>
                          <a:pt x="347" y="270"/>
                        </a:lnTo>
                        <a:lnTo>
                          <a:pt x="351" y="268"/>
                        </a:lnTo>
                        <a:lnTo>
                          <a:pt x="355" y="267"/>
                        </a:lnTo>
                        <a:lnTo>
                          <a:pt x="362" y="264"/>
                        </a:lnTo>
                        <a:lnTo>
                          <a:pt x="368" y="260"/>
                        </a:lnTo>
                        <a:lnTo>
                          <a:pt x="372" y="256"/>
                        </a:lnTo>
                        <a:lnTo>
                          <a:pt x="389" y="182"/>
                        </a:lnTo>
                        <a:lnTo>
                          <a:pt x="385" y="180"/>
                        </a:lnTo>
                        <a:lnTo>
                          <a:pt x="312" y="219"/>
                        </a:lnTo>
                        <a:lnTo>
                          <a:pt x="290" y="245"/>
                        </a:lnTo>
                        <a:lnTo>
                          <a:pt x="254" y="294"/>
                        </a:lnTo>
                        <a:lnTo>
                          <a:pt x="214" y="345"/>
                        </a:lnTo>
                        <a:lnTo>
                          <a:pt x="176" y="395"/>
                        </a:lnTo>
                        <a:lnTo>
                          <a:pt x="176" y="403"/>
                        </a:lnTo>
                        <a:lnTo>
                          <a:pt x="182" y="408"/>
                        </a:lnTo>
                        <a:lnTo>
                          <a:pt x="186" y="414"/>
                        </a:lnTo>
                        <a:lnTo>
                          <a:pt x="189" y="422"/>
                        </a:lnTo>
                        <a:lnTo>
                          <a:pt x="190" y="428"/>
                        </a:lnTo>
                        <a:lnTo>
                          <a:pt x="191" y="435"/>
                        </a:lnTo>
                        <a:lnTo>
                          <a:pt x="191" y="443"/>
                        </a:lnTo>
                        <a:lnTo>
                          <a:pt x="189" y="451"/>
                        </a:lnTo>
                        <a:lnTo>
                          <a:pt x="186" y="457"/>
                        </a:lnTo>
                        <a:lnTo>
                          <a:pt x="182" y="463"/>
                        </a:lnTo>
                        <a:lnTo>
                          <a:pt x="110" y="388"/>
                        </a:lnTo>
                        <a:lnTo>
                          <a:pt x="209" y="257"/>
                        </a:lnTo>
                        <a:lnTo>
                          <a:pt x="74" y="341"/>
                        </a:lnTo>
                        <a:lnTo>
                          <a:pt x="0" y="258"/>
                        </a:lnTo>
                        <a:lnTo>
                          <a:pt x="9" y="254"/>
                        </a:lnTo>
                        <a:lnTo>
                          <a:pt x="17" y="252"/>
                        </a:lnTo>
                        <a:lnTo>
                          <a:pt x="24" y="251"/>
                        </a:lnTo>
                        <a:lnTo>
                          <a:pt x="30" y="252"/>
                        </a:lnTo>
                        <a:lnTo>
                          <a:pt x="38" y="255"/>
                        </a:lnTo>
                        <a:lnTo>
                          <a:pt x="46" y="259"/>
                        </a:lnTo>
                        <a:lnTo>
                          <a:pt x="54" y="263"/>
                        </a:lnTo>
                        <a:lnTo>
                          <a:pt x="62" y="269"/>
                        </a:lnTo>
                        <a:lnTo>
                          <a:pt x="72" y="269"/>
                        </a:lnTo>
                        <a:lnTo>
                          <a:pt x="130" y="236"/>
                        </a:lnTo>
                        <a:lnTo>
                          <a:pt x="173" y="210"/>
                        </a:lnTo>
                        <a:lnTo>
                          <a:pt x="228" y="179"/>
                        </a:lnTo>
                        <a:lnTo>
                          <a:pt x="254" y="160"/>
                        </a:lnTo>
                        <a:lnTo>
                          <a:pt x="299" y="85"/>
                        </a:lnTo>
                        <a:lnTo>
                          <a:pt x="231" y="94"/>
                        </a:lnTo>
                        <a:lnTo>
                          <a:pt x="224" y="98"/>
                        </a:lnTo>
                        <a:lnTo>
                          <a:pt x="219" y="103"/>
                        </a:lnTo>
                        <a:lnTo>
                          <a:pt x="214" y="109"/>
                        </a:lnTo>
                        <a:lnTo>
                          <a:pt x="210" y="114"/>
                        </a:lnTo>
                        <a:lnTo>
                          <a:pt x="203" y="118"/>
                        </a:lnTo>
                        <a:lnTo>
                          <a:pt x="196" y="121"/>
                        </a:lnTo>
                        <a:lnTo>
                          <a:pt x="189" y="124"/>
                        </a:lnTo>
                        <a:lnTo>
                          <a:pt x="183" y="125"/>
                        </a:lnTo>
                        <a:lnTo>
                          <a:pt x="175" y="126"/>
                        </a:lnTo>
                        <a:lnTo>
                          <a:pt x="168" y="125"/>
                        </a:lnTo>
                        <a:lnTo>
                          <a:pt x="163" y="123"/>
                        </a:lnTo>
                        <a:lnTo>
                          <a:pt x="160" y="120"/>
                        </a:lnTo>
                        <a:lnTo>
                          <a:pt x="160" y="117"/>
                        </a:lnTo>
                        <a:lnTo>
                          <a:pt x="162" y="114"/>
                        </a:lnTo>
                        <a:lnTo>
                          <a:pt x="162" y="109"/>
                        </a:lnTo>
                        <a:lnTo>
                          <a:pt x="163" y="103"/>
                        </a:lnTo>
                        <a:lnTo>
                          <a:pt x="164" y="98"/>
                        </a:lnTo>
                        <a:lnTo>
                          <a:pt x="168" y="91"/>
                        </a:lnTo>
                        <a:lnTo>
                          <a:pt x="172" y="87"/>
                        </a:lnTo>
                        <a:lnTo>
                          <a:pt x="178" y="83"/>
                        </a:lnTo>
                        <a:lnTo>
                          <a:pt x="185" y="79"/>
                        </a:lnTo>
                        <a:lnTo>
                          <a:pt x="191" y="75"/>
                        </a:lnTo>
                        <a:lnTo>
                          <a:pt x="198" y="74"/>
                        </a:lnTo>
                        <a:lnTo>
                          <a:pt x="205" y="76"/>
                        </a:lnTo>
                        <a:lnTo>
                          <a:pt x="212" y="78"/>
                        </a:lnTo>
                        <a:lnTo>
                          <a:pt x="234" y="75"/>
                        </a:lnTo>
                        <a:lnTo>
                          <a:pt x="262" y="68"/>
                        </a:lnTo>
                        <a:lnTo>
                          <a:pt x="294" y="54"/>
                        </a:lnTo>
                        <a:lnTo>
                          <a:pt x="322" y="41"/>
                        </a:lnTo>
                        <a:lnTo>
                          <a:pt x="344" y="35"/>
                        </a:lnTo>
                        <a:lnTo>
                          <a:pt x="361" y="42"/>
                        </a:lnTo>
                      </a:path>
                    </a:pathLst>
                  </a:custGeom>
                  <a:solidFill>
                    <a:srgbClr val="FC0128"/>
                  </a:solidFill>
                  <a:ln w="12700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6" name="Group 62"/>
            <p:cNvGrpSpPr>
              <a:grpSpLocks/>
            </p:cNvGrpSpPr>
            <p:nvPr/>
          </p:nvGrpSpPr>
          <p:grpSpPr bwMode="auto">
            <a:xfrm>
              <a:off x="6899275" y="5743575"/>
              <a:ext cx="871538" cy="954088"/>
              <a:chOff x="4346" y="3618"/>
              <a:chExt cx="549" cy="601"/>
            </a:xfrm>
          </p:grpSpPr>
          <p:sp>
            <p:nvSpPr>
              <p:cNvPr id="7" name="Freeform 60"/>
              <p:cNvSpPr>
                <a:spLocks/>
              </p:cNvSpPr>
              <p:nvPr/>
            </p:nvSpPr>
            <p:spPr bwMode="auto">
              <a:xfrm>
                <a:off x="4346" y="3809"/>
                <a:ext cx="321" cy="410"/>
              </a:xfrm>
              <a:custGeom>
                <a:avLst/>
                <a:gdLst>
                  <a:gd name="T0" fmla="*/ 0 w 321"/>
                  <a:gd name="T1" fmla="*/ 0 h 410"/>
                  <a:gd name="T2" fmla="*/ 320 w 321"/>
                  <a:gd name="T3" fmla="*/ 365 h 410"/>
                  <a:gd name="T4" fmla="*/ 301 w 321"/>
                  <a:gd name="T5" fmla="*/ 409 h 410"/>
                  <a:gd name="T6" fmla="*/ 0 w 321"/>
                  <a:gd name="T7" fmla="*/ 70 h 410"/>
                  <a:gd name="T8" fmla="*/ 0 w 321"/>
                  <a:gd name="T9" fmla="*/ 0 h 4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1"/>
                  <a:gd name="T16" fmla="*/ 0 h 410"/>
                  <a:gd name="T17" fmla="*/ 321 w 321"/>
                  <a:gd name="T18" fmla="*/ 410 h 4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1" h="410">
                    <a:moveTo>
                      <a:pt x="0" y="0"/>
                    </a:moveTo>
                    <a:lnTo>
                      <a:pt x="320" y="365"/>
                    </a:lnTo>
                    <a:lnTo>
                      <a:pt x="301" y="409"/>
                    </a:lnTo>
                    <a:lnTo>
                      <a:pt x="0" y="7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FF0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61"/>
              <p:cNvSpPr>
                <a:spLocks/>
              </p:cNvSpPr>
              <p:nvPr/>
            </p:nvSpPr>
            <p:spPr bwMode="auto">
              <a:xfrm>
                <a:off x="4407" y="3618"/>
                <a:ext cx="488" cy="464"/>
              </a:xfrm>
              <a:custGeom>
                <a:avLst/>
                <a:gdLst>
                  <a:gd name="T0" fmla="*/ 394 w 488"/>
                  <a:gd name="T1" fmla="*/ 57 h 464"/>
                  <a:gd name="T2" fmla="*/ 402 w 488"/>
                  <a:gd name="T3" fmla="*/ 37 h 464"/>
                  <a:gd name="T4" fmla="*/ 413 w 488"/>
                  <a:gd name="T5" fmla="*/ 15 h 464"/>
                  <a:gd name="T6" fmla="*/ 433 w 488"/>
                  <a:gd name="T7" fmla="*/ 2 h 464"/>
                  <a:gd name="T8" fmla="*/ 455 w 488"/>
                  <a:gd name="T9" fmla="*/ 1 h 464"/>
                  <a:gd name="T10" fmla="*/ 470 w 488"/>
                  <a:gd name="T11" fmla="*/ 9 h 464"/>
                  <a:gd name="T12" fmla="*/ 483 w 488"/>
                  <a:gd name="T13" fmla="*/ 26 h 464"/>
                  <a:gd name="T14" fmla="*/ 487 w 488"/>
                  <a:gd name="T15" fmla="*/ 46 h 464"/>
                  <a:gd name="T16" fmla="*/ 481 w 488"/>
                  <a:gd name="T17" fmla="*/ 64 h 464"/>
                  <a:gd name="T18" fmla="*/ 468 w 488"/>
                  <a:gd name="T19" fmla="*/ 78 h 464"/>
                  <a:gd name="T20" fmla="*/ 452 w 488"/>
                  <a:gd name="T21" fmla="*/ 85 h 464"/>
                  <a:gd name="T22" fmla="*/ 435 w 488"/>
                  <a:gd name="T23" fmla="*/ 84 h 464"/>
                  <a:gd name="T24" fmla="*/ 443 w 488"/>
                  <a:gd name="T25" fmla="*/ 119 h 464"/>
                  <a:gd name="T26" fmla="*/ 430 w 488"/>
                  <a:gd name="T27" fmla="*/ 178 h 464"/>
                  <a:gd name="T28" fmla="*/ 394 w 488"/>
                  <a:gd name="T29" fmla="*/ 251 h 464"/>
                  <a:gd name="T30" fmla="*/ 389 w 488"/>
                  <a:gd name="T31" fmla="*/ 289 h 464"/>
                  <a:gd name="T32" fmla="*/ 381 w 488"/>
                  <a:gd name="T33" fmla="*/ 305 h 464"/>
                  <a:gd name="T34" fmla="*/ 364 w 488"/>
                  <a:gd name="T35" fmla="*/ 318 h 464"/>
                  <a:gd name="T36" fmla="*/ 347 w 488"/>
                  <a:gd name="T37" fmla="*/ 320 h 464"/>
                  <a:gd name="T38" fmla="*/ 337 w 488"/>
                  <a:gd name="T39" fmla="*/ 308 h 464"/>
                  <a:gd name="T40" fmla="*/ 339 w 488"/>
                  <a:gd name="T41" fmla="*/ 288 h 464"/>
                  <a:gd name="T42" fmla="*/ 347 w 488"/>
                  <a:gd name="T43" fmla="*/ 270 h 464"/>
                  <a:gd name="T44" fmla="*/ 362 w 488"/>
                  <a:gd name="T45" fmla="*/ 264 h 464"/>
                  <a:gd name="T46" fmla="*/ 389 w 488"/>
                  <a:gd name="T47" fmla="*/ 182 h 464"/>
                  <a:gd name="T48" fmla="*/ 290 w 488"/>
                  <a:gd name="T49" fmla="*/ 245 h 464"/>
                  <a:gd name="T50" fmla="*/ 176 w 488"/>
                  <a:gd name="T51" fmla="*/ 395 h 464"/>
                  <a:gd name="T52" fmla="*/ 186 w 488"/>
                  <a:gd name="T53" fmla="*/ 414 h 464"/>
                  <a:gd name="T54" fmla="*/ 191 w 488"/>
                  <a:gd name="T55" fmla="*/ 435 h 464"/>
                  <a:gd name="T56" fmla="*/ 186 w 488"/>
                  <a:gd name="T57" fmla="*/ 457 h 464"/>
                  <a:gd name="T58" fmla="*/ 209 w 488"/>
                  <a:gd name="T59" fmla="*/ 257 h 464"/>
                  <a:gd name="T60" fmla="*/ 9 w 488"/>
                  <a:gd name="T61" fmla="*/ 254 h 464"/>
                  <a:gd name="T62" fmla="*/ 30 w 488"/>
                  <a:gd name="T63" fmla="*/ 252 h 464"/>
                  <a:gd name="T64" fmla="*/ 54 w 488"/>
                  <a:gd name="T65" fmla="*/ 263 h 464"/>
                  <a:gd name="T66" fmla="*/ 130 w 488"/>
                  <a:gd name="T67" fmla="*/ 236 h 464"/>
                  <a:gd name="T68" fmla="*/ 254 w 488"/>
                  <a:gd name="T69" fmla="*/ 160 h 464"/>
                  <a:gd name="T70" fmla="*/ 224 w 488"/>
                  <a:gd name="T71" fmla="*/ 98 h 464"/>
                  <a:gd name="T72" fmla="*/ 210 w 488"/>
                  <a:gd name="T73" fmla="*/ 114 h 464"/>
                  <a:gd name="T74" fmla="*/ 189 w 488"/>
                  <a:gd name="T75" fmla="*/ 124 h 464"/>
                  <a:gd name="T76" fmla="*/ 168 w 488"/>
                  <a:gd name="T77" fmla="*/ 125 h 464"/>
                  <a:gd name="T78" fmla="*/ 160 w 488"/>
                  <a:gd name="T79" fmla="*/ 117 h 464"/>
                  <a:gd name="T80" fmla="*/ 163 w 488"/>
                  <a:gd name="T81" fmla="*/ 103 h 464"/>
                  <a:gd name="T82" fmla="*/ 172 w 488"/>
                  <a:gd name="T83" fmla="*/ 87 h 464"/>
                  <a:gd name="T84" fmla="*/ 191 w 488"/>
                  <a:gd name="T85" fmla="*/ 75 h 464"/>
                  <a:gd name="T86" fmla="*/ 212 w 488"/>
                  <a:gd name="T87" fmla="*/ 78 h 464"/>
                  <a:gd name="T88" fmla="*/ 294 w 488"/>
                  <a:gd name="T89" fmla="*/ 54 h 464"/>
                  <a:gd name="T90" fmla="*/ 361 w 488"/>
                  <a:gd name="T91" fmla="*/ 42 h 46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88"/>
                  <a:gd name="T139" fmla="*/ 0 h 464"/>
                  <a:gd name="T140" fmla="*/ 488 w 488"/>
                  <a:gd name="T141" fmla="*/ 464 h 46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88" h="464">
                    <a:moveTo>
                      <a:pt x="361" y="42"/>
                    </a:moveTo>
                    <a:lnTo>
                      <a:pt x="385" y="52"/>
                    </a:lnTo>
                    <a:lnTo>
                      <a:pt x="394" y="57"/>
                    </a:lnTo>
                    <a:lnTo>
                      <a:pt x="404" y="53"/>
                    </a:lnTo>
                    <a:lnTo>
                      <a:pt x="402" y="45"/>
                    </a:lnTo>
                    <a:lnTo>
                      <a:pt x="402" y="37"/>
                    </a:lnTo>
                    <a:lnTo>
                      <a:pt x="404" y="29"/>
                    </a:lnTo>
                    <a:lnTo>
                      <a:pt x="408" y="21"/>
                    </a:lnTo>
                    <a:lnTo>
                      <a:pt x="413" y="15"/>
                    </a:lnTo>
                    <a:lnTo>
                      <a:pt x="419" y="9"/>
                    </a:lnTo>
                    <a:lnTo>
                      <a:pt x="425" y="5"/>
                    </a:lnTo>
                    <a:lnTo>
                      <a:pt x="433" y="2"/>
                    </a:lnTo>
                    <a:lnTo>
                      <a:pt x="441" y="0"/>
                    </a:lnTo>
                    <a:lnTo>
                      <a:pt x="449" y="0"/>
                    </a:lnTo>
                    <a:lnTo>
                      <a:pt x="455" y="1"/>
                    </a:lnTo>
                    <a:lnTo>
                      <a:pt x="460" y="3"/>
                    </a:lnTo>
                    <a:lnTo>
                      <a:pt x="465" y="5"/>
                    </a:lnTo>
                    <a:lnTo>
                      <a:pt x="470" y="9"/>
                    </a:lnTo>
                    <a:lnTo>
                      <a:pt x="475" y="13"/>
                    </a:lnTo>
                    <a:lnTo>
                      <a:pt x="480" y="19"/>
                    </a:lnTo>
                    <a:lnTo>
                      <a:pt x="483" y="26"/>
                    </a:lnTo>
                    <a:lnTo>
                      <a:pt x="485" y="32"/>
                    </a:lnTo>
                    <a:lnTo>
                      <a:pt x="487" y="39"/>
                    </a:lnTo>
                    <a:lnTo>
                      <a:pt x="487" y="46"/>
                    </a:lnTo>
                    <a:lnTo>
                      <a:pt x="486" y="53"/>
                    </a:lnTo>
                    <a:lnTo>
                      <a:pt x="483" y="59"/>
                    </a:lnTo>
                    <a:lnTo>
                      <a:pt x="481" y="64"/>
                    </a:lnTo>
                    <a:lnTo>
                      <a:pt x="477" y="69"/>
                    </a:lnTo>
                    <a:lnTo>
                      <a:pt x="473" y="74"/>
                    </a:lnTo>
                    <a:lnTo>
                      <a:pt x="468" y="78"/>
                    </a:lnTo>
                    <a:lnTo>
                      <a:pt x="462" y="82"/>
                    </a:lnTo>
                    <a:lnTo>
                      <a:pt x="457" y="84"/>
                    </a:lnTo>
                    <a:lnTo>
                      <a:pt x="452" y="85"/>
                    </a:lnTo>
                    <a:lnTo>
                      <a:pt x="446" y="85"/>
                    </a:lnTo>
                    <a:lnTo>
                      <a:pt x="441" y="85"/>
                    </a:lnTo>
                    <a:lnTo>
                      <a:pt x="435" y="84"/>
                    </a:lnTo>
                    <a:lnTo>
                      <a:pt x="430" y="92"/>
                    </a:lnTo>
                    <a:lnTo>
                      <a:pt x="434" y="104"/>
                    </a:lnTo>
                    <a:lnTo>
                      <a:pt x="443" y="119"/>
                    </a:lnTo>
                    <a:lnTo>
                      <a:pt x="448" y="140"/>
                    </a:lnTo>
                    <a:lnTo>
                      <a:pt x="443" y="156"/>
                    </a:lnTo>
                    <a:lnTo>
                      <a:pt x="430" y="178"/>
                    </a:lnTo>
                    <a:lnTo>
                      <a:pt x="415" y="202"/>
                    </a:lnTo>
                    <a:lnTo>
                      <a:pt x="400" y="227"/>
                    </a:lnTo>
                    <a:lnTo>
                      <a:pt x="394" y="251"/>
                    </a:lnTo>
                    <a:lnTo>
                      <a:pt x="388" y="275"/>
                    </a:lnTo>
                    <a:lnTo>
                      <a:pt x="389" y="282"/>
                    </a:lnTo>
                    <a:lnTo>
                      <a:pt x="389" y="289"/>
                    </a:lnTo>
                    <a:lnTo>
                      <a:pt x="388" y="295"/>
                    </a:lnTo>
                    <a:lnTo>
                      <a:pt x="385" y="300"/>
                    </a:lnTo>
                    <a:lnTo>
                      <a:pt x="381" y="305"/>
                    </a:lnTo>
                    <a:lnTo>
                      <a:pt x="377" y="310"/>
                    </a:lnTo>
                    <a:lnTo>
                      <a:pt x="371" y="315"/>
                    </a:lnTo>
                    <a:lnTo>
                      <a:pt x="364" y="318"/>
                    </a:lnTo>
                    <a:lnTo>
                      <a:pt x="357" y="320"/>
                    </a:lnTo>
                    <a:lnTo>
                      <a:pt x="352" y="320"/>
                    </a:lnTo>
                    <a:lnTo>
                      <a:pt x="347" y="320"/>
                    </a:lnTo>
                    <a:lnTo>
                      <a:pt x="342" y="318"/>
                    </a:lnTo>
                    <a:lnTo>
                      <a:pt x="338" y="314"/>
                    </a:lnTo>
                    <a:lnTo>
                      <a:pt x="337" y="308"/>
                    </a:lnTo>
                    <a:lnTo>
                      <a:pt x="337" y="302"/>
                    </a:lnTo>
                    <a:lnTo>
                      <a:pt x="337" y="294"/>
                    </a:lnTo>
                    <a:lnTo>
                      <a:pt x="339" y="288"/>
                    </a:lnTo>
                    <a:lnTo>
                      <a:pt x="342" y="280"/>
                    </a:lnTo>
                    <a:lnTo>
                      <a:pt x="345" y="275"/>
                    </a:lnTo>
                    <a:lnTo>
                      <a:pt x="347" y="270"/>
                    </a:lnTo>
                    <a:lnTo>
                      <a:pt x="351" y="268"/>
                    </a:lnTo>
                    <a:lnTo>
                      <a:pt x="355" y="267"/>
                    </a:lnTo>
                    <a:lnTo>
                      <a:pt x="362" y="264"/>
                    </a:lnTo>
                    <a:lnTo>
                      <a:pt x="368" y="260"/>
                    </a:lnTo>
                    <a:lnTo>
                      <a:pt x="372" y="256"/>
                    </a:lnTo>
                    <a:lnTo>
                      <a:pt x="389" y="182"/>
                    </a:lnTo>
                    <a:lnTo>
                      <a:pt x="385" y="180"/>
                    </a:lnTo>
                    <a:lnTo>
                      <a:pt x="312" y="219"/>
                    </a:lnTo>
                    <a:lnTo>
                      <a:pt x="290" y="245"/>
                    </a:lnTo>
                    <a:lnTo>
                      <a:pt x="254" y="294"/>
                    </a:lnTo>
                    <a:lnTo>
                      <a:pt x="214" y="345"/>
                    </a:lnTo>
                    <a:lnTo>
                      <a:pt x="176" y="395"/>
                    </a:lnTo>
                    <a:lnTo>
                      <a:pt x="176" y="403"/>
                    </a:lnTo>
                    <a:lnTo>
                      <a:pt x="182" y="408"/>
                    </a:lnTo>
                    <a:lnTo>
                      <a:pt x="186" y="414"/>
                    </a:lnTo>
                    <a:lnTo>
                      <a:pt x="189" y="422"/>
                    </a:lnTo>
                    <a:lnTo>
                      <a:pt x="190" y="428"/>
                    </a:lnTo>
                    <a:lnTo>
                      <a:pt x="191" y="435"/>
                    </a:lnTo>
                    <a:lnTo>
                      <a:pt x="191" y="443"/>
                    </a:lnTo>
                    <a:lnTo>
                      <a:pt x="189" y="451"/>
                    </a:lnTo>
                    <a:lnTo>
                      <a:pt x="186" y="457"/>
                    </a:lnTo>
                    <a:lnTo>
                      <a:pt x="182" y="463"/>
                    </a:lnTo>
                    <a:lnTo>
                      <a:pt x="110" y="388"/>
                    </a:lnTo>
                    <a:lnTo>
                      <a:pt x="209" y="257"/>
                    </a:lnTo>
                    <a:lnTo>
                      <a:pt x="74" y="341"/>
                    </a:lnTo>
                    <a:lnTo>
                      <a:pt x="0" y="258"/>
                    </a:lnTo>
                    <a:lnTo>
                      <a:pt x="9" y="254"/>
                    </a:lnTo>
                    <a:lnTo>
                      <a:pt x="17" y="252"/>
                    </a:lnTo>
                    <a:lnTo>
                      <a:pt x="24" y="251"/>
                    </a:lnTo>
                    <a:lnTo>
                      <a:pt x="30" y="252"/>
                    </a:lnTo>
                    <a:lnTo>
                      <a:pt x="38" y="255"/>
                    </a:lnTo>
                    <a:lnTo>
                      <a:pt x="46" y="259"/>
                    </a:lnTo>
                    <a:lnTo>
                      <a:pt x="54" y="263"/>
                    </a:lnTo>
                    <a:lnTo>
                      <a:pt x="62" y="269"/>
                    </a:lnTo>
                    <a:lnTo>
                      <a:pt x="72" y="269"/>
                    </a:lnTo>
                    <a:lnTo>
                      <a:pt x="130" y="236"/>
                    </a:lnTo>
                    <a:lnTo>
                      <a:pt x="173" y="210"/>
                    </a:lnTo>
                    <a:lnTo>
                      <a:pt x="228" y="179"/>
                    </a:lnTo>
                    <a:lnTo>
                      <a:pt x="254" y="160"/>
                    </a:lnTo>
                    <a:lnTo>
                      <a:pt x="299" y="85"/>
                    </a:lnTo>
                    <a:lnTo>
                      <a:pt x="231" y="94"/>
                    </a:lnTo>
                    <a:lnTo>
                      <a:pt x="224" y="98"/>
                    </a:lnTo>
                    <a:lnTo>
                      <a:pt x="219" y="103"/>
                    </a:lnTo>
                    <a:lnTo>
                      <a:pt x="214" y="109"/>
                    </a:lnTo>
                    <a:lnTo>
                      <a:pt x="210" y="114"/>
                    </a:lnTo>
                    <a:lnTo>
                      <a:pt x="203" y="118"/>
                    </a:lnTo>
                    <a:lnTo>
                      <a:pt x="196" y="121"/>
                    </a:lnTo>
                    <a:lnTo>
                      <a:pt x="189" y="124"/>
                    </a:lnTo>
                    <a:lnTo>
                      <a:pt x="183" y="125"/>
                    </a:lnTo>
                    <a:lnTo>
                      <a:pt x="175" y="126"/>
                    </a:lnTo>
                    <a:lnTo>
                      <a:pt x="168" y="125"/>
                    </a:lnTo>
                    <a:lnTo>
                      <a:pt x="163" y="123"/>
                    </a:lnTo>
                    <a:lnTo>
                      <a:pt x="160" y="120"/>
                    </a:lnTo>
                    <a:lnTo>
                      <a:pt x="160" y="117"/>
                    </a:lnTo>
                    <a:lnTo>
                      <a:pt x="162" y="114"/>
                    </a:lnTo>
                    <a:lnTo>
                      <a:pt x="162" y="109"/>
                    </a:lnTo>
                    <a:lnTo>
                      <a:pt x="163" y="103"/>
                    </a:lnTo>
                    <a:lnTo>
                      <a:pt x="164" y="98"/>
                    </a:lnTo>
                    <a:lnTo>
                      <a:pt x="168" y="91"/>
                    </a:lnTo>
                    <a:lnTo>
                      <a:pt x="172" y="87"/>
                    </a:lnTo>
                    <a:lnTo>
                      <a:pt x="178" y="83"/>
                    </a:lnTo>
                    <a:lnTo>
                      <a:pt x="185" y="79"/>
                    </a:lnTo>
                    <a:lnTo>
                      <a:pt x="191" y="75"/>
                    </a:lnTo>
                    <a:lnTo>
                      <a:pt x="198" y="74"/>
                    </a:lnTo>
                    <a:lnTo>
                      <a:pt x="205" y="76"/>
                    </a:lnTo>
                    <a:lnTo>
                      <a:pt x="212" y="78"/>
                    </a:lnTo>
                    <a:lnTo>
                      <a:pt x="234" y="75"/>
                    </a:lnTo>
                    <a:lnTo>
                      <a:pt x="262" y="68"/>
                    </a:lnTo>
                    <a:lnTo>
                      <a:pt x="294" y="54"/>
                    </a:lnTo>
                    <a:lnTo>
                      <a:pt x="322" y="41"/>
                    </a:lnTo>
                    <a:lnTo>
                      <a:pt x="344" y="35"/>
                    </a:lnTo>
                    <a:lnTo>
                      <a:pt x="361" y="42"/>
                    </a:lnTo>
                  </a:path>
                </a:pathLst>
              </a:custGeom>
              <a:solidFill>
                <a:srgbClr val="B760F9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1293054" y="4898779"/>
            <a:ext cx="457200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just"/>
            <a:r>
              <a:rPr lang="en-GB" b="1" dirty="0">
                <a:solidFill>
                  <a:srgbClr val="000000"/>
                </a:solidFill>
                <a:latin typeface="Helvetica Neue"/>
              </a:rPr>
              <a:t>A heterogeneous population is one containing subpopulations of different types.</a:t>
            </a:r>
            <a:endParaRPr lang="en-GB" b="1" dirty="0"/>
          </a:p>
        </p:txBody>
      </p:sp>
      <p:sp>
        <p:nvSpPr>
          <p:cNvPr id="68" name="Title 1"/>
          <p:cNvSpPr txBox="1">
            <a:spLocks/>
          </p:cNvSpPr>
          <p:nvPr/>
        </p:nvSpPr>
        <p:spPr>
          <a:xfrm>
            <a:off x="0" y="381000"/>
            <a:ext cx="9144000" cy="1371600"/>
          </a:xfrm>
          <a:prstGeom prst="roundRect">
            <a:avLst>
              <a:gd name="adj" fmla="val 40130"/>
            </a:avLst>
          </a:prstGeom>
        </p:spPr>
        <p:txBody>
          <a:bodyPr vert="horz" lIns="45720" tIns="0" rIns="45720" bIns="0" anchor="b" anchorCtr="0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FF0000"/>
                </a:solidFill>
                <a:latin typeface="Britannic Bold" panose="020B0903060703020204" pitchFamily="34" charset="0"/>
              </a:rPr>
              <a:t>If the population is </a:t>
            </a:r>
            <a:r>
              <a:rPr lang="en-US" sz="40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FF0000"/>
                </a:solidFill>
                <a:latin typeface="Britannic Bold" panose="020B0903060703020204" pitchFamily="34" charset="0"/>
              </a:rPr>
              <a:t>H</a:t>
            </a:r>
            <a:r>
              <a:rPr lang="mt-MT" sz="40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FF0000"/>
                </a:solidFill>
                <a:latin typeface="Britannic Bold" panose="020B0903060703020204" pitchFamily="34" charset="0"/>
              </a:rPr>
              <a:t>ETERO</a:t>
            </a:r>
            <a:r>
              <a:rPr lang="en-US" sz="4000" b="1" cap="all" dirty="0" err="1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FF0000"/>
                </a:solidFill>
                <a:latin typeface="Britannic Bold" panose="020B0903060703020204" pitchFamily="34" charset="0"/>
              </a:rPr>
              <a:t>geneous</a:t>
            </a:r>
            <a:endParaRPr lang="en-IN" sz="4000" b="1" cap="all" dirty="0" smtClean="0">
              <a:ln w="500">
                <a:solidFill>
                  <a:srgbClr val="B13F9A">
                    <a:shade val="20000"/>
                    <a:satMod val="120000"/>
                  </a:srgbClr>
                </a:solidFill>
              </a:ln>
              <a:solidFill>
                <a:srgbClr val="FF0000"/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60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2296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SAMPLING DESIGN PROCESS</a:t>
            </a:r>
            <a:endParaRPr lang="en-US" sz="4000" dirty="0">
              <a:solidFill>
                <a:srgbClr val="FF0000"/>
              </a:solidFill>
              <a:latin typeface="Britannic Bold" panose="020B09030607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4715184"/>
          </a:xfrm>
        </p:spPr>
        <p:txBody>
          <a:bodyPr>
            <a:normAutofit/>
          </a:bodyPr>
          <a:lstStyle/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73000"/>
            </a:pPr>
            <a:endParaRPr lang="en-US" sz="2800" dirty="0" smtClean="0">
              <a:solidFill>
                <a:schemeClr val="tx1"/>
              </a:solidFill>
              <a:latin typeface="Calibri" pitchFamily="34" charset="0"/>
            </a:endParaRPr>
          </a:p>
          <a:p>
            <a:endParaRPr lang="en-US" sz="2800" dirty="0">
              <a:latin typeface="Calibri" pitchFamily="34" charset="0"/>
            </a:endParaRPr>
          </a:p>
        </p:txBody>
      </p:sp>
      <p:pic>
        <p:nvPicPr>
          <p:cNvPr id="34" name="Picture 33"/>
          <p:cNvPicPr/>
          <p:nvPr/>
        </p:nvPicPr>
        <p:blipFill>
          <a:blip r:embed="rId2"/>
          <a:srcRect l="27769" t="33408" r="14714" b="16926"/>
          <a:stretch>
            <a:fillRect/>
          </a:stretch>
        </p:blipFill>
        <p:spPr bwMode="auto">
          <a:xfrm>
            <a:off x="762000" y="1219200"/>
            <a:ext cx="7620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6643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76200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PROBABILITY SAMPLING</a:t>
            </a:r>
            <a:endParaRPr lang="en-US" sz="5400" dirty="0">
              <a:solidFill>
                <a:srgbClr val="FF0000"/>
              </a:solidFill>
              <a:latin typeface="Britannic Bold" panose="020B09030607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152400" cy="4715184"/>
          </a:xfrm>
        </p:spPr>
        <p:txBody>
          <a:bodyPr>
            <a:normAutofit/>
          </a:bodyPr>
          <a:lstStyle/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73000"/>
              <a:buNone/>
            </a:pPr>
            <a:endParaRPr lang="en-US" sz="2800" dirty="0" smtClean="0">
              <a:solidFill>
                <a:schemeClr val="tx1"/>
              </a:solidFill>
              <a:latin typeface="Calibri" pitchFamily="34" charset="0"/>
            </a:endParaRPr>
          </a:p>
          <a:p>
            <a:endParaRPr lang="en-US" dirty="0">
              <a:latin typeface="Bell MT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2136339"/>
            <a:ext cx="7620000" cy="403187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GB" sz="3200" dirty="0">
                <a:latin typeface="Britannic Bold" panose="020B0903060703020204" pitchFamily="34" charset="0"/>
              </a:rPr>
              <a:t>A probability sampling method is any method of sampling that utilizes some form of random selection. In order to have a random selection method, you must set up some process or procedure that assures that the different units in your population have </a:t>
            </a:r>
            <a:r>
              <a:rPr lang="en-GB" sz="3200" dirty="0" smtClean="0">
                <a:latin typeface="Britannic Bold" panose="020B0903060703020204" pitchFamily="34" charset="0"/>
              </a:rPr>
              <a:t>equal</a:t>
            </a:r>
            <a:r>
              <a:rPr lang="mt-MT" sz="3200" dirty="0" smtClean="0">
                <a:latin typeface="Britannic Bold" panose="020B0903060703020204" pitchFamily="34" charset="0"/>
              </a:rPr>
              <a:t> </a:t>
            </a:r>
            <a:r>
              <a:rPr lang="en-GB" sz="3200" dirty="0" smtClean="0">
                <a:latin typeface="Britannic Bold" panose="020B0903060703020204" pitchFamily="34" charset="0"/>
              </a:rPr>
              <a:t>probabilities</a:t>
            </a:r>
            <a:r>
              <a:rPr lang="en-GB" sz="3200" dirty="0">
                <a:latin typeface="Britannic Bold" panose="020B0903060703020204" pitchFamily="34" charset="0"/>
              </a:rPr>
              <a:t> of being chosen</a:t>
            </a:r>
            <a:r>
              <a:rPr lang="en-GB" sz="3200" dirty="0" smtClean="0">
                <a:latin typeface="Britannic Bold" panose="020B0903060703020204" pitchFamily="34" charset="0"/>
              </a:rPr>
              <a:t>.</a:t>
            </a:r>
            <a:endParaRPr lang="en-GB" sz="3200" i="0" dirty="0">
              <a:effectLst/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28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8559"/>
            <a:ext cx="9144000" cy="714359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SIMPLE RANDOM 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763000" cy="5791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All subsets of the frame are given an equal </a:t>
            </a:r>
            <a:r>
              <a:rPr lang="en-US" sz="2400" dirty="0" smtClean="0"/>
              <a:t>probability.</a:t>
            </a:r>
            <a:endParaRPr lang="mt-MT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</a:rPr>
              <a:t>Random </a:t>
            </a:r>
            <a:r>
              <a:rPr lang="en-US" sz="2400" dirty="0" smtClean="0">
                <a:solidFill>
                  <a:schemeClr val="tx1"/>
                </a:solidFill>
              </a:rPr>
              <a:t>number generators</a:t>
            </a:r>
          </a:p>
          <a:p>
            <a:endParaRPr lang="en-US" dirty="0"/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990600" y="2179983"/>
            <a:ext cx="7010400" cy="4495800"/>
            <a:chOff x="482600" y="1066800"/>
            <a:chExt cx="7067550" cy="5376863"/>
          </a:xfrm>
        </p:grpSpPr>
        <p:sp>
          <p:nvSpPr>
            <p:cNvPr id="5" name="Rectangle 2"/>
            <p:cNvSpPr>
              <a:spLocks noChangeArrowheads="1"/>
            </p:cNvSpPr>
            <p:nvPr/>
          </p:nvSpPr>
          <p:spPr bwMode="auto">
            <a:xfrm>
              <a:off x="2328863" y="4168775"/>
              <a:ext cx="11112" cy="17463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2520950" y="4554538"/>
              <a:ext cx="12700" cy="17462"/>
            </a:xfrm>
            <a:prstGeom prst="rect">
              <a:avLst/>
            </a:prstGeom>
            <a:solidFill>
              <a:srgbClr val="0000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4848225" y="2635250"/>
              <a:ext cx="134938" cy="635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5529263" y="2635250"/>
              <a:ext cx="579437" cy="635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5818188" y="3546475"/>
              <a:ext cx="30162" cy="11113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3670300" y="1617663"/>
              <a:ext cx="3079750" cy="4826000"/>
            </a:xfrm>
            <a:prstGeom prst="rect">
              <a:avLst/>
            </a:prstGeom>
            <a:solidFill>
              <a:srgbClr val="808080"/>
            </a:solidFill>
            <a:ln w="0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3754438" y="1557338"/>
              <a:ext cx="3081337" cy="4826000"/>
            </a:xfrm>
            <a:prstGeom prst="rect">
              <a:avLst/>
            </a:prstGeom>
            <a:solidFill>
              <a:srgbClr val="888888"/>
            </a:solidFill>
            <a:ln w="0">
              <a:solidFill>
                <a:srgbClr val="88888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3840163" y="1497013"/>
              <a:ext cx="3078162" cy="4826000"/>
            </a:xfrm>
            <a:prstGeom prst="rect">
              <a:avLst/>
            </a:prstGeom>
            <a:solidFill>
              <a:srgbClr val="909090"/>
            </a:solidFill>
            <a:ln w="0">
              <a:solidFill>
                <a:srgbClr val="90909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3924300" y="1438275"/>
              <a:ext cx="3079750" cy="4826000"/>
            </a:xfrm>
            <a:prstGeom prst="rect">
              <a:avLst/>
            </a:prstGeom>
            <a:solidFill>
              <a:srgbClr val="989898"/>
            </a:solidFill>
            <a:ln w="0">
              <a:solidFill>
                <a:srgbClr val="98989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4006850" y="1377950"/>
              <a:ext cx="3081338" cy="4826000"/>
            </a:xfrm>
            <a:prstGeom prst="rect">
              <a:avLst/>
            </a:prstGeom>
            <a:solidFill>
              <a:srgbClr val="9F9F9F"/>
            </a:solidFill>
            <a:ln w="0">
              <a:solidFill>
                <a:srgbClr val="9F9F9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4092575" y="1317625"/>
              <a:ext cx="3079750" cy="4826000"/>
            </a:xfrm>
            <a:prstGeom prst="rect">
              <a:avLst/>
            </a:prstGeom>
            <a:solidFill>
              <a:srgbClr val="A7A7A7"/>
            </a:solidFill>
            <a:ln w="0">
              <a:solidFill>
                <a:srgbClr val="A7A7A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4176713" y="1258888"/>
              <a:ext cx="3079750" cy="4826000"/>
            </a:xfrm>
            <a:prstGeom prst="rect">
              <a:avLst/>
            </a:prstGeom>
            <a:solidFill>
              <a:srgbClr val="AFAFAF"/>
            </a:solidFill>
            <a:ln w="0">
              <a:solidFill>
                <a:srgbClr val="AFAFA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4260850" y="1198563"/>
              <a:ext cx="3079750" cy="4826000"/>
            </a:xfrm>
            <a:prstGeom prst="rect">
              <a:avLst/>
            </a:prstGeom>
            <a:solidFill>
              <a:srgbClr val="B7B7B7"/>
            </a:solidFill>
            <a:ln w="0">
              <a:solidFill>
                <a:srgbClr val="B7B7B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4344988" y="1138238"/>
              <a:ext cx="3079750" cy="4826000"/>
            </a:xfrm>
            <a:prstGeom prst="rect">
              <a:avLst/>
            </a:prstGeom>
            <a:solidFill>
              <a:srgbClr val="BFBFBF"/>
            </a:solidFill>
            <a:ln w="0">
              <a:solidFill>
                <a:srgbClr val="BFBFB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4470400" y="1143000"/>
              <a:ext cx="3079750" cy="482600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482600" y="1617663"/>
              <a:ext cx="3079750" cy="4826000"/>
            </a:xfrm>
            <a:prstGeom prst="rect">
              <a:avLst/>
            </a:prstGeom>
            <a:solidFill>
              <a:srgbClr val="808080"/>
            </a:solidFill>
            <a:ln w="0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566738" y="1557338"/>
              <a:ext cx="3082925" cy="4826000"/>
            </a:xfrm>
            <a:prstGeom prst="rect">
              <a:avLst/>
            </a:prstGeom>
            <a:solidFill>
              <a:srgbClr val="888888"/>
            </a:solidFill>
            <a:ln w="0">
              <a:solidFill>
                <a:srgbClr val="88888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2027339" y="1497013"/>
              <a:ext cx="1706461" cy="4826000"/>
            </a:xfrm>
            <a:prstGeom prst="rect">
              <a:avLst/>
            </a:prstGeom>
            <a:solidFill>
              <a:srgbClr val="909090"/>
            </a:solidFill>
            <a:ln w="0">
              <a:solidFill>
                <a:srgbClr val="90909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738188" y="1438275"/>
              <a:ext cx="3079750" cy="4826000"/>
            </a:xfrm>
            <a:prstGeom prst="rect">
              <a:avLst/>
            </a:prstGeom>
            <a:solidFill>
              <a:srgbClr val="989898"/>
            </a:solidFill>
            <a:ln w="0">
              <a:solidFill>
                <a:srgbClr val="98989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822325" y="1377950"/>
              <a:ext cx="3081338" cy="4826000"/>
            </a:xfrm>
            <a:prstGeom prst="rect">
              <a:avLst/>
            </a:prstGeom>
            <a:solidFill>
              <a:srgbClr val="9F9F9F"/>
            </a:solidFill>
            <a:ln w="0">
              <a:solidFill>
                <a:srgbClr val="9F9F9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5" name="Rectangle 22"/>
            <p:cNvSpPr>
              <a:spLocks noChangeArrowheads="1"/>
            </p:cNvSpPr>
            <p:nvPr/>
          </p:nvSpPr>
          <p:spPr bwMode="auto">
            <a:xfrm>
              <a:off x="908050" y="1317625"/>
              <a:ext cx="3079750" cy="4826000"/>
            </a:xfrm>
            <a:prstGeom prst="rect">
              <a:avLst/>
            </a:prstGeom>
            <a:solidFill>
              <a:srgbClr val="A7A7A7"/>
            </a:solidFill>
            <a:ln w="0">
              <a:solidFill>
                <a:srgbClr val="A7A7A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992188" y="1258888"/>
              <a:ext cx="3079750" cy="4826000"/>
            </a:xfrm>
            <a:prstGeom prst="rect">
              <a:avLst/>
            </a:prstGeom>
            <a:solidFill>
              <a:srgbClr val="AFAFAF"/>
            </a:solidFill>
            <a:ln w="0">
              <a:solidFill>
                <a:srgbClr val="AFAFA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1076325" y="1198563"/>
              <a:ext cx="3081338" cy="4826000"/>
            </a:xfrm>
            <a:prstGeom prst="rect">
              <a:avLst/>
            </a:prstGeom>
            <a:solidFill>
              <a:srgbClr val="B7B7B7"/>
            </a:solidFill>
            <a:ln w="0">
              <a:solidFill>
                <a:srgbClr val="B7B7B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1162050" y="1138238"/>
              <a:ext cx="3079750" cy="4826000"/>
            </a:xfrm>
            <a:prstGeom prst="rect">
              <a:avLst/>
            </a:prstGeom>
            <a:solidFill>
              <a:srgbClr val="BFBFBF"/>
            </a:solidFill>
            <a:ln w="0">
              <a:solidFill>
                <a:srgbClr val="BFBFB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9" name="Rectangle 26"/>
            <p:cNvSpPr>
              <a:spLocks noChangeArrowheads="1"/>
            </p:cNvSpPr>
            <p:nvPr/>
          </p:nvSpPr>
          <p:spPr bwMode="auto">
            <a:xfrm>
              <a:off x="1219200" y="1066800"/>
              <a:ext cx="3079750" cy="482600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4564063" y="1743075"/>
              <a:ext cx="133350" cy="166688"/>
            </a:xfrm>
            <a:custGeom>
              <a:avLst/>
              <a:gdLst>
                <a:gd name="T0" fmla="*/ 2147483647 w 285"/>
                <a:gd name="T1" fmla="*/ 2147483647 h 314"/>
                <a:gd name="T2" fmla="*/ 2147483647 w 285"/>
                <a:gd name="T3" fmla="*/ 2147483647 h 314"/>
                <a:gd name="T4" fmla="*/ 2147483647 w 285"/>
                <a:gd name="T5" fmla="*/ 2147483647 h 314"/>
                <a:gd name="T6" fmla="*/ 2147483647 w 285"/>
                <a:gd name="T7" fmla="*/ 2147483647 h 314"/>
                <a:gd name="T8" fmla="*/ 2147483647 w 285"/>
                <a:gd name="T9" fmla="*/ 0 h 314"/>
                <a:gd name="T10" fmla="*/ 2147483647 w 285"/>
                <a:gd name="T11" fmla="*/ 2147483647 h 314"/>
                <a:gd name="T12" fmla="*/ 2147483647 w 285"/>
                <a:gd name="T13" fmla="*/ 2147483647 h 314"/>
                <a:gd name="T14" fmla="*/ 2147483647 w 285"/>
                <a:gd name="T15" fmla="*/ 2147483647 h 314"/>
                <a:gd name="T16" fmla="*/ 0 w 285"/>
                <a:gd name="T17" fmla="*/ 2147483647 h 314"/>
                <a:gd name="T18" fmla="*/ 2147483647 w 285"/>
                <a:gd name="T19" fmla="*/ 2147483647 h 314"/>
                <a:gd name="T20" fmla="*/ 2147483647 w 285"/>
                <a:gd name="T21" fmla="*/ 2147483647 h 314"/>
                <a:gd name="T22" fmla="*/ 2147483647 w 285"/>
                <a:gd name="T23" fmla="*/ 2147483647 h 314"/>
                <a:gd name="T24" fmla="*/ 2147483647 w 285"/>
                <a:gd name="T25" fmla="*/ 2147483647 h 314"/>
                <a:gd name="T26" fmla="*/ 2147483647 w 285"/>
                <a:gd name="T27" fmla="*/ 2147483647 h 314"/>
                <a:gd name="T28" fmla="*/ 2147483647 w 285"/>
                <a:gd name="T29" fmla="*/ 2147483647 h 314"/>
                <a:gd name="T30" fmla="*/ 2147483647 w 285"/>
                <a:gd name="T31" fmla="*/ 2147483647 h 314"/>
                <a:gd name="T32" fmla="*/ 2147483647 w 285"/>
                <a:gd name="T33" fmla="*/ 2147483647 h 3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5"/>
                <a:gd name="T52" fmla="*/ 0 h 314"/>
                <a:gd name="T53" fmla="*/ 285 w 285"/>
                <a:gd name="T54" fmla="*/ 314 h 3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5" h="314">
                  <a:moveTo>
                    <a:pt x="285" y="157"/>
                  </a:moveTo>
                  <a:lnTo>
                    <a:pt x="273" y="95"/>
                  </a:lnTo>
                  <a:lnTo>
                    <a:pt x="243" y="45"/>
                  </a:lnTo>
                  <a:lnTo>
                    <a:pt x="197" y="11"/>
                  </a:lnTo>
                  <a:lnTo>
                    <a:pt x="143" y="0"/>
                  </a:lnTo>
                  <a:lnTo>
                    <a:pt x="87" y="11"/>
                  </a:lnTo>
                  <a:lnTo>
                    <a:pt x="41" y="45"/>
                  </a:lnTo>
                  <a:lnTo>
                    <a:pt x="11" y="95"/>
                  </a:lnTo>
                  <a:lnTo>
                    <a:pt x="0" y="157"/>
                  </a:lnTo>
                  <a:lnTo>
                    <a:pt x="11" y="217"/>
                  </a:lnTo>
                  <a:lnTo>
                    <a:pt x="41" y="267"/>
                  </a:lnTo>
                  <a:lnTo>
                    <a:pt x="87" y="301"/>
                  </a:lnTo>
                  <a:lnTo>
                    <a:pt x="143" y="314"/>
                  </a:lnTo>
                  <a:lnTo>
                    <a:pt x="197" y="301"/>
                  </a:lnTo>
                  <a:lnTo>
                    <a:pt x="243" y="267"/>
                  </a:lnTo>
                  <a:lnTo>
                    <a:pt x="273" y="217"/>
                  </a:lnTo>
                  <a:lnTo>
                    <a:pt x="285" y="157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>
              <a:off x="4564063" y="2076450"/>
              <a:ext cx="133350" cy="166688"/>
            </a:xfrm>
            <a:custGeom>
              <a:avLst/>
              <a:gdLst>
                <a:gd name="T0" fmla="*/ 2147483647 w 285"/>
                <a:gd name="T1" fmla="*/ 2147483647 h 314"/>
                <a:gd name="T2" fmla="*/ 2147483647 w 285"/>
                <a:gd name="T3" fmla="*/ 2147483647 h 314"/>
                <a:gd name="T4" fmla="*/ 2147483647 w 285"/>
                <a:gd name="T5" fmla="*/ 2147483647 h 314"/>
                <a:gd name="T6" fmla="*/ 2147483647 w 285"/>
                <a:gd name="T7" fmla="*/ 2147483647 h 314"/>
                <a:gd name="T8" fmla="*/ 2147483647 w 285"/>
                <a:gd name="T9" fmla="*/ 0 h 314"/>
                <a:gd name="T10" fmla="*/ 2147483647 w 285"/>
                <a:gd name="T11" fmla="*/ 2147483647 h 314"/>
                <a:gd name="T12" fmla="*/ 2147483647 w 285"/>
                <a:gd name="T13" fmla="*/ 2147483647 h 314"/>
                <a:gd name="T14" fmla="*/ 2147483647 w 285"/>
                <a:gd name="T15" fmla="*/ 2147483647 h 314"/>
                <a:gd name="T16" fmla="*/ 0 w 285"/>
                <a:gd name="T17" fmla="*/ 2147483647 h 314"/>
                <a:gd name="T18" fmla="*/ 2147483647 w 285"/>
                <a:gd name="T19" fmla="*/ 2147483647 h 314"/>
                <a:gd name="T20" fmla="*/ 2147483647 w 285"/>
                <a:gd name="T21" fmla="*/ 2147483647 h 314"/>
                <a:gd name="T22" fmla="*/ 2147483647 w 285"/>
                <a:gd name="T23" fmla="*/ 2147483647 h 314"/>
                <a:gd name="T24" fmla="*/ 2147483647 w 285"/>
                <a:gd name="T25" fmla="*/ 2147483647 h 314"/>
                <a:gd name="T26" fmla="*/ 2147483647 w 285"/>
                <a:gd name="T27" fmla="*/ 2147483647 h 314"/>
                <a:gd name="T28" fmla="*/ 2147483647 w 285"/>
                <a:gd name="T29" fmla="*/ 2147483647 h 314"/>
                <a:gd name="T30" fmla="*/ 2147483647 w 285"/>
                <a:gd name="T31" fmla="*/ 2147483647 h 314"/>
                <a:gd name="T32" fmla="*/ 2147483647 w 285"/>
                <a:gd name="T33" fmla="*/ 2147483647 h 3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5"/>
                <a:gd name="T52" fmla="*/ 0 h 314"/>
                <a:gd name="T53" fmla="*/ 285 w 285"/>
                <a:gd name="T54" fmla="*/ 314 h 3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5" h="314">
                  <a:moveTo>
                    <a:pt x="285" y="157"/>
                  </a:moveTo>
                  <a:lnTo>
                    <a:pt x="273" y="95"/>
                  </a:lnTo>
                  <a:lnTo>
                    <a:pt x="243" y="45"/>
                  </a:lnTo>
                  <a:lnTo>
                    <a:pt x="198" y="11"/>
                  </a:lnTo>
                  <a:lnTo>
                    <a:pt x="143" y="0"/>
                  </a:lnTo>
                  <a:lnTo>
                    <a:pt x="87" y="11"/>
                  </a:lnTo>
                  <a:lnTo>
                    <a:pt x="41" y="45"/>
                  </a:lnTo>
                  <a:lnTo>
                    <a:pt x="11" y="95"/>
                  </a:lnTo>
                  <a:lnTo>
                    <a:pt x="0" y="157"/>
                  </a:lnTo>
                  <a:lnTo>
                    <a:pt x="11" y="217"/>
                  </a:lnTo>
                  <a:lnTo>
                    <a:pt x="41" y="267"/>
                  </a:lnTo>
                  <a:lnTo>
                    <a:pt x="87" y="301"/>
                  </a:lnTo>
                  <a:lnTo>
                    <a:pt x="143" y="314"/>
                  </a:lnTo>
                  <a:lnTo>
                    <a:pt x="198" y="301"/>
                  </a:lnTo>
                  <a:lnTo>
                    <a:pt x="243" y="267"/>
                  </a:lnTo>
                  <a:lnTo>
                    <a:pt x="273" y="217"/>
                  </a:lnTo>
                  <a:lnTo>
                    <a:pt x="285" y="157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29"/>
            <p:cNvSpPr>
              <a:spLocks/>
            </p:cNvSpPr>
            <p:nvPr/>
          </p:nvSpPr>
          <p:spPr bwMode="auto">
            <a:xfrm>
              <a:off x="4564063" y="2408238"/>
              <a:ext cx="133350" cy="166687"/>
            </a:xfrm>
            <a:custGeom>
              <a:avLst/>
              <a:gdLst>
                <a:gd name="T0" fmla="*/ 2147483647 w 285"/>
                <a:gd name="T1" fmla="*/ 2147483647 h 315"/>
                <a:gd name="T2" fmla="*/ 2147483647 w 285"/>
                <a:gd name="T3" fmla="*/ 2147483647 h 315"/>
                <a:gd name="T4" fmla="*/ 2147483647 w 285"/>
                <a:gd name="T5" fmla="*/ 2147483647 h 315"/>
                <a:gd name="T6" fmla="*/ 2147483647 w 285"/>
                <a:gd name="T7" fmla="*/ 2147483647 h 315"/>
                <a:gd name="T8" fmla="*/ 2147483647 w 285"/>
                <a:gd name="T9" fmla="*/ 0 h 315"/>
                <a:gd name="T10" fmla="*/ 2147483647 w 285"/>
                <a:gd name="T11" fmla="*/ 2147483647 h 315"/>
                <a:gd name="T12" fmla="*/ 2147483647 w 285"/>
                <a:gd name="T13" fmla="*/ 2147483647 h 315"/>
                <a:gd name="T14" fmla="*/ 2147483647 w 285"/>
                <a:gd name="T15" fmla="*/ 2147483647 h 315"/>
                <a:gd name="T16" fmla="*/ 0 w 285"/>
                <a:gd name="T17" fmla="*/ 2147483647 h 315"/>
                <a:gd name="T18" fmla="*/ 2147483647 w 285"/>
                <a:gd name="T19" fmla="*/ 2147483647 h 315"/>
                <a:gd name="T20" fmla="*/ 2147483647 w 285"/>
                <a:gd name="T21" fmla="*/ 2147483647 h 315"/>
                <a:gd name="T22" fmla="*/ 2147483647 w 285"/>
                <a:gd name="T23" fmla="*/ 2147483647 h 315"/>
                <a:gd name="T24" fmla="*/ 2147483647 w 285"/>
                <a:gd name="T25" fmla="*/ 2147483647 h 315"/>
                <a:gd name="T26" fmla="*/ 2147483647 w 285"/>
                <a:gd name="T27" fmla="*/ 2147483647 h 315"/>
                <a:gd name="T28" fmla="*/ 2147483647 w 285"/>
                <a:gd name="T29" fmla="*/ 2147483647 h 315"/>
                <a:gd name="T30" fmla="*/ 2147483647 w 285"/>
                <a:gd name="T31" fmla="*/ 2147483647 h 315"/>
                <a:gd name="T32" fmla="*/ 2147483647 w 285"/>
                <a:gd name="T33" fmla="*/ 2147483647 h 3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5"/>
                <a:gd name="T52" fmla="*/ 0 h 315"/>
                <a:gd name="T53" fmla="*/ 285 w 285"/>
                <a:gd name="T54" fmla="*/ 315 h 3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5" h="315">
                  <a:moveTo>
                    <a:pt x="285" y="158"/>
                  </a:moveTo>
                  <a:lnTo>
                    <a:pt x="273" y="96"/>
                  </a:lnTo>
                  <a:lnTo>
                    <a:pt x="243" y="46"/>
                  </a:lnTo>
                  <a:lnTo>
                    <a:pt x="198" y="12"/>
                  </a:lnTo>
                  <a:lnTo>
                    <a:pt x="143" y="0"/>
                  </a:lnTo>
                  <a:lnTo>
                    <a:pt x="87" y="12"/>
                  </a:lnTo>
                  <a:lnTo>
                    <a:pt x="41" y="46"/>
                  </a:lnTo>
                  <a:lnTo>
                    <a:pt x="11" y="96"/>
                  </a:lnTo>
                  <a:lnTo>
                    <a:pt x="0" y="158"/>
                  </a:lnTo>
                  <a:lnTo>
                    <a:pt x="11" y="218"/>
                  </a:lnTo>
                  <a:lnTo>
                    <a:pt x="41" y="268"/>
                  </a:lnTo>
                  <a:lnTo>
                    <a:pt x="87" y="302"/>
                  </a:lnTo>
                  <a:lnTo>
                    <a:pt x="143" y="315"/>
                  </a:lnTo>
                  <a:lnTo>
                    <a:pt x="198" y="302"/>
                  </a:lnTo>
                  <a:lnTo>
                    <a:pt x="243" y="268"/>
                  </a:lnTo>
                  <a:lnTo>
                    <a:pt x="273" y="218"/>
                  </a:lnTo>
                  <a:lnTo>
                    <a:pt x="285" y="15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30"/>
            <p:cNvSpPr>
              <a:spLocks/>
            </p:cNvSpPr>
            <p:nvPr/>
          </p:nvSpPr>
          <p:spPr bwMode="auto">
            <a:xfrm>
              <a:off x="4564063" y="2741613"/>
              <a:ext cx="133350" cy="166687"/>
            </a:xfrm>
            <a:custGeom>
              <a:avLst/>
              <a:gdLst>
                <a:gd name="T0" fmla="*/ 2147483647 w 285"/>
                <a:gd name="T1" fmla="*/ 2147483647 h 315"/>
                <a:gd name="T2" fmla="*/ 2147483647 w 285"/>
                <a:gd name="T3" fmla="*/ 2147483647 h 315"/>
                <a:gd name="T4" fmla="*/ 2147483647 w 285"/>
                <a:gd name="T5" fmla="*/ 2147483647 h 315"/>
                <a:gd name="T6" fmla="*/ 2147483647 w 285"/>
                <a:gd name="T7" fmla="*/ 2147483647 h 315"/>
                <a:gd name="T8" fmla="*/ 2147483647 w 285"/>
                <a:gd name="T9" fmla="*/ 0 h 315"/>
                <a:gd name="T10" fmla="*/ 2147483647 w 285"/>
                <a:gd name="T11" fmla="*/ 2147483647 h 315"/>
                <a:gd name="T12" fmla="*/ 2147483647 w 285"/>
                <a:gd name="T13" fmla="*/ 2147483647 h 315"/>
                <a:gd name="T14" fmla="*/ 2147483647 w 285"/>
                <a:gd name="T15" fmla="*/ 2147483647 h 315"/>
                <a:gd name="T16" fmla="*/ 0 w 285"/>
                <a:gd name="T17" fmla="*/ 2147483647 h 315"/>
                <a:gd name="T18" fmla="*/ 2147483647 w 285"/>
                <a:gd name="T19" fmla="*/ 2147483647 h 315"/>
                <a:gd name="T20" fmla="*/ 2147483647 w 285"/>
                <a:gd name="T21" fmla="*/ 2147483647 h 315"/>
                <a:gd name="T22" fmla="*/ 2147483647 w 285"/>
                <a:gd name="T23" fmla="*/ 2147483647 h 315"/>
                <a:gd name="T24" fmla="*/ 2147483647 w 285"/>
                <a:gd name="T25" fmla="*/ 2147483647 h 315"/>
                <a:gd name="T26" fmla="*/ 2147483647 w 285"/>
                <a:gd name="T27" fmla="*/ 2147483647 h 315"/>
                <a:gd name="T28" fmla="*/ 2147483647 w 285"/>
                <a:gd name="T29" fmla="*/ 2147483647 h 315"/>
                <a:gd name="T30" fmla="*/ 2147483647 w 285"/>
                <a:gd name="T31" fmla="*/ 2147483647 h 315"/>
                <a:gd name="T32" fmla="*/ 2147483647 w 285"/>
                <a:gd name="T33" fmla="*/ 2147483647 h 3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5"/>
                <a:gd name="T52" fmla="*/ 0 h 315"/>
                <a:gd name="T53" fmla="*/ 285 w 285"/>
                <a:gd name="T54" fmla="*/ 315 h 3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5" h="315">
                  <a:moveTo>
                    <a:pt x="285" y="158"/>
                  </a:moveTo>
                  <a:lnTo>
                    <a:pt x="274" y="96"/>
                  </a:lnTo>
                  <a:lnTo>
                    <a:pt x="243" y="46"/>
                  </a:lnTo>
                  <a:lnTo>
                    <a:pt x="198" y="12"/>
                  </a:lnTo>
                  <a:lnTo>
                    <a:pt x="143" y="0"/>
                  </a:lnTo>
                  <a:lnTo>
                    <a:pt x="87" y="12"/>
                  </a:lnTo>
                  <a:lnTo>
                    <a:pt x="42" y="46"/>
                  </a:lnTo>
                  <a:lnTo>
                    <a:pt x="11" y="96"/>
                  </a:lnTo>
                  <a:lnTo>
                    <a:pt x="0" y="158"/>
                  </a:lnTo>
                  <a:lnTo>
                    <a:pt x="11" y="218"/>
                  </a:lnTo>
                  <a:lnTo>
                    <a:pt x="42" y="268"/>
                  </a:lnTo>
                  <a:lnTo>
                    <a:pt x="87" y="302"/>
                  </a:lnTo>
                  <a:lnTo>
                    <a:pt x="143" y="315"/>
                  </a:lnTo>
                  <a:lnTo>
                    <a:pt x="198" y="302"/>
                  </a:lnTo>
                  <a:lnTo>
                    <a:pt x="243" y="268"/>
                  </a:lnTo>
                  <a:lnTo>
                    <a:pt x="274" y="218"/>
                  </a:lnTo>
                  <a:lnTo>
                    <a:pt x="285" y="15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31"/>
            <p:cNvSpPr>
              <a:spLocks/>
            </p:cNvSpPr>
            <p:nvPr/>
          </p:nvSpPr>
          <p:spPr bwMode="auto">
            <a:xfrm>
              <a:off x="4564063" y="3074988"/>
              <a:ext cx="133350" cy="166687"/>
            </a:xfrm>
            <a:custGeom>
              <a:avLst/>
              <a:gdLst>
                <a:gd name="T0" fmla="*/ 2147483647 w 285"/>
                <a:gd name="T1" fmla="*/ 2147483647 h 315"/>
                <a:gd name="T2" fmla="*/ 2147483647 w 285"/>
                <a:gd name="T3" fmla="*/ 2147483647 h 315"/>
                <a:gd name="T4" fmla="*/ 2147483647 w 285"/>
                <a:gd name="T5" fmla="*/ 2147483647 h 315"/>
                <a:gd name="T6" fmla="*/ 2147483647 w 285"/>
                <a:gd name="T7" fmla="*/ 2147483647 h 315"/>
                <a:gd name="T8" fmla="*/ 2147483647 w 285"/>
                <a:gd name="T9" fmla="*/ 0 h 315"/>
                <a:gd name="T10" fmla="*/ 2147483647 w 285"/>
                <a:gd name="T11" fmla="*/ 2147483647 h 315"/>
                <a:gd name="T12" fmla="*/ 2147483647 w 285"/>
                <a:gd name="T13" fmla="*/ 2147483647 h 315"/>
                <a:gd name="T14" fmla="*/ 2147483647 w 285"/>
                <a:gd name="T15" fmla="*/ 2147483647 h 315"/>
                <a:gd name="T16" fmla="*/ 0 w 285"/>
                <a:gd name="T17" fmla="*/ 2147483647 h 315"/>
                <a:gd name="T18" fmla="*/ 2147483647 w 285"/>
                <a:gd name="T19" fmla="*/ 2147483647 h 315"/>
                <a:gd name="T20" fmla="*/ 2147483647 w 285"/>
                <a:gd name="T21" fmla="*/ 2147483647 h 315"/>
                <a:gd name="T22" fmla="*/ 2147483647 w 285"/>
                <a:gd name="T23" fmla="*/ 2147483647 h 315"/>
                <a:gd name="T24" fmla="*/ 2147483647 w 285"/>
                <a:gd name="T25" fmla="*/ 2147483647 h 315"/>
                <a:gd name="T26" fmla="*/ 2147483647 w 285"/>
                <a:gd name="T27" fmla="*/ 2147483647 h 315"/>
                <a:gd name="T28" fmla="*/ 2147483647 w 285"/>
                <a:gd name="T29" fmla="*/ 2147483647 h 315"/>
                <a:gd name="T30" fmla="*/ 2147483647 w 285"/>
                <a:gd name="T31" fmla="*/ 2147483647 h 315"/>
                <a:gd name="T32" fmla="*/ 2147483647 w 285"/>
                <a:gd name="T33" fmla="*/ 2147483647 h 3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5"/>
                <a:gd name="T52" fmla="*/ 0 h 315"/>
                <a:gd name="T53" fmla="*/ 285 w 285"/>
                <a:gd name="T54" fmla="*/ 315 h 3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5" h="315">
                  <a:moveTo>
                    <a:pt x="285" y="157"/>
                  </a:moveTo>
                  <a:lnTo>
                    <a:pt x="273" y="96"/>
                  </a:lnTo>
                  <a:lnTo>
                    <a:pt x="243" y="46"/>
                  </a:lnTo>
                  <a:lnTo>
                    <a:pt x="198" y="12"/>
                  </a:lnTo>
                  <a:lnTo>
                    <a:pt x="143" y="0"/>
                  </a:lnTo>
                  <a:lnTo>
                    <a:pt x="87" y="12"/>
                  </a:lnTo>
                  <a:lnTo>
                    <a:pt x="41" y="46"/>
                  </a:lnTo>
                  <a:lnTo>
                    <a:pt x="11" y="96"/>
                  </a:lnTo>
                  <a:lnTo>
                    <a:pt x="0" y="157"/>
                  </a:lnTo>
                  <a:lnTo>
                    <a:pt x="11" y="218"/>
                  </a:lnTo>
                  <a:lnTo>
                    <a:pt x="41" y="268"/>
                  </a:lnTo>
                  <a:lnTo>
                    <a:pt x="87" y="302"/>
                  </a:lnTo>
                  <a:lnTo>
                    <a:pt x="143" y="315"/>
                  </a:lnTo>
                  <a:lnTo>
                    <a:pt x="198" y="302"/>
                  </a:lnTo>
                  <a:lnTo>
                    <a:pt x="243" y="268"/>
                  </a:lnTo>
                  <a:lnTo>
                    <a:pt x="273" y="218"/>
                  </a:lnTo>
                  <a:lnTo>
                    <a:pt x="285" y="157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32"/>
            <p:cNvSpPr>
              <a:spLocks/>
            </p:cNvSpPr>
            <p:nvPr/>
          </p:nvSpPr>
          <p:spPr bwMode="auto">
            <a:xfrm>
              <a:off x="4564063" y="3408363"/>
              <a:ext cx="133350" cy="166687"/>
            </a:xfrm>
            <a:custGeom>
              <a:avLst/>
              <a:gdLst>
                <a:gd name="T0" fmla="*/ 2147483647 w 285"/>
                <a:gd name="T1" fmla="*/ 2147483647 h 315"/>
                <a:gd name="T2" fmla="*/ 2147483647 w 285"/>
                <a:gd name="T3" fmla="*/ 2147483647 h 315"/>
                <a:gd name="T4" fmla="*/ 2147483647 w 285"/>
                <a:gd name="T5" fmla="*/ 2147483647 h 315"/>
                <a:gd name="T6" fmla="*/ 2147483647 w 285"/>
                <a:gd name="T7" fmla="*/ 2147483647 h 315"/>
                <a:gd name="T8" fmla="*/ 2147483647 w 285"/>
                <a:gd name="T9" fmla="*/ 0 h 315"/>
                <a:gd name="T10" fmla="*/ 2147483647 w 285"/>
                <a:gd name="T11" fmla="*/ 2147483647 h 315"/>
                <a:gd name="T12" fmla="*/ 2147483647 w 285"/>
                <a:gd name="T13" fmla="*/ 2147483647 h 315"/>
                <a:gd name="T14" fmla="*/ 2147483647 w 285"/>
                <a:gd name="T15" fmla="*/ 2147483647 h 315"/>
                <a:gd name="T16" fmla="*/ 0 w 285"/>
                <a:gd name="T17" fmla="*/ 2147483647 h 315"/>
                <a:gd name="T18" fmla="*/ 2147483647 w 285"/>
                <a:gd name="T19" fmla="*/ 2147483647 h 315"/>
                <a:gd name="T20" fmla="*/ 2147483647 w 285"/>
                <a:gd name="T21" fmla="*/ 2147483647 h 315"/>
                <a:gd name="T22" fmla="*/ 2147483647 w 285"/>
                <a:gd name="T23" fmla="*/ 2147483647 h 315"/>
                <a:gd name="T24" fmla="*/ 2147483647 w 285"/>
                <a:gd name="T25" fmla="*/ 2147483647 h 315"/>
                <a:gd name="T26" fmla="*/ 2147483647 w 285"/>
                <a:gd name="T27" fmla="*/ 2147483647 h 315"/>
                <a:gd name="T28" fmla="*/ 2147483647 w 285"/>
                <a:gd name="T29" fmla="*/ 2147483647 h 315"/>
                <a:gd name="T30" fmla="*/ 2147483647 w 285"/>
                <a:gd name="T31" fmla="*/ 2147483647 h 315"/>
                <a:gd name="T32" fmla="*/ 2147483647 w 285"/>
                <a:gd name="T33" fmla="*/ 2147483647 h 3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5"/>
                <a:gd name="T52" fmla="*/ 0 h 315"/>
                <a:gd name="T53" fmla="*/ 285 w 285"/>
                <a:gd name="T54" fmla="*/ 315 h 3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5" h="315">
                  <a:moveTo>
                    <a:pt x="285" y="157"/>
                  </a:moveTo>
                  <a:lnTo>
                    <a:pt x="274" y="96"/>
                  </a:lnTo>
                  <a:lnTo>
                    <a:pt x="243" y="46"/>
                  </a:lnTo>
                  <a:lnTo>
                    <a:pt x="198" y="12"/>
                  </a:lnTo>
                  <a:lnTo>
                    <a:pt x="143" y="0"/>
                  </a:lnTo>
                  <a:lnTo>
                    <a:pt x="87" y="12"/>
                  </a:lnTo>
                  <a:lnTo>
                    <a:pt x="42" y="46"/>
                  </a:lnTo>
                  <a:lnTo>
                    <a:pt x="11" y="96"/>
                  </a:lnTo>
                  <a:lnTo>
                    <a:pt x="0" y="157"/>
                  </a:lnTo>
                  <a:lnTo>
                    <a:pt x="11" y="218"/>
                  </a:lnTo>
                  <a:lnTo>
                    <a:pt x="42" y="268"/>
                  </a:lnTo>
                  <a:lnTo>
                    <a:pt x="87" y="302"/>
                  </a:lnTo>
                  <a:lnTo>
                    <a:pt x="143" y="315"/>
                  </a:lnTo>
                  <a:lnTo>
                    <a:pt x="198" y="302"/>
                  </a:lnTo>
                  <a:lnTo>
                    <a:pt x="243" y="268"/>
                  </a:lnTo>
                  <a:lnTo>
                    <a:pt x="274" y="218"/>
                  </a:lnTo>
                  <a:lnTo>
                    <a:pt x="285" y="157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33"/>
            <p:cNvSpPr>
              <a:spLocks/>
            </p:cNvSpPr>
            <p:nvPr/>
          </p:nvSpPr>
          <p:spPr bwMode="auto">
            <a:xfrm>
              <a:off x="4564063" y="3740150"/>
              <a:ext cx="133350" cy="166688"/>
            </a:xfrm>
            <a:custGeom>
              <a:avLst/>
              <a:gdLst>
                <a:gd name="T0" fmla="*/ 2147483647 w 285"/>
                <a:gd name="T1" fmla="*/ 2147483647 h 314"/>
                <a:gd name="T2" fmla="*/ 2147483647 w 285"/>
                <a:gd name="T3" fmla="*/ 2147483647 h 314"/>
                <a:gd name="T4" fmla="*/ 2147483647 w 285"/>
                <a:gd name="T5" fmla="*/ 2147483647 h 314"/>
                <a:gd name="T6" fmla="*/ 2147483647 w 285"/>
                <a:gd name="T7" fmla="*/ 2147483647 h 314"/>
                <a:gd name="T8" fmla="*/ 2147483647 w 285"/>
                <a:gd name="T9" fmla="*/ 0 h 314"/>
                <a:gd name="T10" fmla="*/ 2147483647 w 285"/>
                <a:gd name="T11" fmla="*/ 2147483647 h 314"/>
                <a:gd name="T12" fmla="*/ 2147483647 w 285"/>
                <a:gd name="T13" fmla="*/ 2147483647 h 314"/>
                <a:gd name="T14" fmla="*/ 2147483647 w 285"/>
                <a:gd name="T15" fmla="*/ 2147483647 h 314"/>
                <a:gd name="T16" fmla="*/ 0 w 285"/>
                <a:gd name="T17" fmla="*/ 2147483647 h 314"/>
                <a:gd name="T18" fmla="*/ 2147483647 w 285"/>
                <a:gd name="T19" fmla="*/ 2147483647 h 314"/>
                <a:gd name="T20" fmla="*/ 2147483647 w 285"/>
                <a:gd name="T21" fmla="*/ 2147483647 h 314"/>
                <a:gd name="T22" fmla="*/ 2147483647 w 285"/>
                <a:gd name="T23" fmla="*/ 2147483647 h 314"/>
                <a:gd name="T24" fmla="*/ 2147483647 w 285"/>
                <a:gd name="T25" fmla="*/ 2147483647 h 314"/>
                <a:gd name="T26" fmla="*/ 2147483647 w 285"/>
                <a:gd name="T27" fmla="*/ 2147483647 h 314"/>
                <a:gd name="T28" fmla="*/ 2147483647 w 285"/>
                <a:gd name="T29" fmla="*/ 2147483647 h 314"/>
                <a:gd name="T30" fmla="*/ 2147483647 w 285"/>
                <a:gd name="T31" fmla="*/ 2147483647 h 314"/>
                <a:gd name="T32" fmla="*/ 2147483647 w 285"/>
                <a:gd name="T33" fmla="*/ 2147483647 h 3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5"/>
                <a:gd name="T52" fmla="*/ 0 h 314"/>
                <a:gd name="T53" fmla="*/ 285 w 285"/>
                <a:gd name="T54" fmla="*/ 314 h 3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5" h="314">
                  <a:moveTo>
                    <a:pt x="285" y="157"/>
                  </a:moveTo>
                  <a:lnTo>
                    <a:pt x="274" y="96"/>
                  </a:lnTo>
                  <a:lnTo>
                    <a:pt x="243" y="45"/>
                  </a:lnTo>
                  <a:lnTo>
                    <a:pt x="198" y="12"/>
                  </a:lnTo>
                  <a:lnTo>
                    <a:pt x="143" y="0"/>
                  </a:lnTo>
                  <a:lnTo>
                    <a:pt x="87" y="12"/>
                  </a:lnTo>
                  <a:lnTo>
                    <a:pt x="42" y="45"/>
                  </a:lnTo>
                  <a:lnTo>
                    <a:pt x="11" y="96"/>
                  </a:lnTo>
                  <a:lnTo>
                    <a:pt x="0" y="157"/>
                  </a:lnTo>
                  <a:lnTo>
                    <a:pt x="11" y="218"/>
                  </a:lnTo>
                  <a:lnTo>
                    <a:pt x="42" y="268"/>
                  </a:lnTo>
                  <a:lnTo>
                    <a:pt x="87" y="302"/>
                  </a:lnTo>
                  <a:lnTo>
                    <a:pt x="143" y="314"/>
                  </a:lnTo>
                  <a:lnTo>
                    <a:pt x="198" y="302"/>
                  </a:lnTo>
                  <a:lnTo>
                    <a:pt x="243" y="268"/>
                  </a:lnTo>
                  <a:lnTo>
                    <a:pt x="274" y="218"/>
                  </a:lnTo>
                  <a:lnTo>
                    <a:pt x="285" y="157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34"/>
            <p:cNvSpPr>
              <a:spLocks/>
            </p:cNvSpPr>
            <p:nvPr/>
          </p:nvSpPr>
          <p:spPr bwMode="auto">
            <a:xfrm>
              <a:off x="4565650" y="4073525"/>
              <a:ext cx="133350" cy="166688"/>
            </a:xfrm>
            <a:custGeom>
              <a:avLst/>
              <a:gdLst>
                <a:gd name="T0" fmla="*/ 2147483647 w 285"/>
                <a:gd name="T1" fmla="*/ 2147483647 h 315"/>
                <a:gd name="T2" fmla="*/ 2147483647 w 285"/>
                <a:gd name="T3" fmla="*/ 2147483647 h 315"/>
                <a:gd name="T4" fmla="*/ 2147483647 w 285"/>
                <a:gd name="T5" fmla="*/ 2147483647 h 315"/>
                <a:gd name="T6" fmla="*/ 2147483647 w 285"/>
                <a:gd name="T7" fmla="*/ 2147483647 h 315"/>
                <a:gd name="T8" fmla="*/ 2147483647 w 285"/>
                <a:gd name="T9" fmla="*/ 0 h 315"/>
                <a:gd name="T10" fmla="*/ 2147483647 w 285"/>
                <a:gd name="T11" fmla="*/ 2147483647 h 315"/>
                <a:gd name="T12" fmla="*/ 2147483647 w 285"/>
                <a:gd name="T13" fmla="*/ 2147483647 h 315"/>
                <a:gd name="T14" fmla="*/ 2147483647 w 285"/>
                <a:gd name="T15" fmla="*/ 2147483647 h 315"/>
                <a:gd name="T16" fmla="*/ 0 w 285"/>
                <a:gd name="T17" fmla="*/ 2147483647 h 315"/>
                <a:gd name="T18" fmla="*/ 2147483647 w 285"/>
                <a:gd name="T19" fmla="*/ 2147483647 h 315"/>
                <a:gd name="T20" fmla="*/ 2147483647 w 285"/>
                <a:gd name="T21" fmla="*/ 2147483647 h 315"/>
                <a:gd name="T22" fmla="*/ 2147483647 w 285"/>
                <a:gd name="T23" fmla="*/ 2147483647 h 315"/>
                <a:gd name="T24" fmla="*/ 2147483647 w 285"/>
                <a:gd name="T25" fmla="*/ 2147483647 h 315"/>
                <a:gd name="T26" fmla="*/ 2147483647 w 285"/>
                <a:gd name="T27" fmla="*/ 2147483647 h 315"/>
                <a:gd name="T28" fmla="*/ 2147483647 w 285"/>
                <a:gd name="T29" fmla="*/ 2147483647 h 315"/>
                <a:gd name="T30" fmla="*/ 2147483647 w 285"/>
                <a:gd name="T31" fmla="*/ 2147483647 h 315"/>
                <a:gd name="T32" fmla="*/ 2147483647 w 285"/>
                <a:gd name="T33" fmla="*/ 2147483647 h 3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5"/>
                <a:gd name="T52" fmla="*/ 0 h 315"/>
                <a:gd name="T53" fmla="*/ 285 w 285"/>
                <a:gd name="T54" fmla="*/ 315 h 3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5" h="315">
                  <a:moveTo>
                    <a:pt x="285" y="157"/>
                  </a:moveTo>
                  <a:lnTo>
                    <a:pt x="274" y="96"/>
                  </a:lnTo>
                  <a:lnTo>
                    <a:pt x="243" y="46"/>
                  </a:lnTo>
                  <a:lnTo>
                    <a:pt x="198" y="12"/>
                  </a:lnTo>
                  <a:lnTo>
                    <a:pt x="143" y="0"/>
                  </a:lnTo>
                  <a:lnTo>
                    <a:pt x="87" y="12"/>
                  </a:lnTo>
                  <a:lnTo>
                    <a:pt x="42" y="46"/>
                  </a:lnTo>
                  <a:lnTo>
                    <a:pt x="11" y="96"/>
                  </a:lnTo>
                  <a:lnTo>
                    <a:pt x="0" y="157"/>
                  </a:lnTo>
                  <a:lnTo>
                    <a:pt x="11" y="218"/>
                  </a:lnTo>
                  <a:lnTo>
                    <a:pt x="42" y="268"/>
                  </a:lnTo>
                  <a:lnTo>
                    <a:pt x="87" y="302"/>
                  </a:lnTo>
                  <a:lnTo>
                    <a:pt x="143" y="315"/>
                  </a:lnTo>
                  <a:lnTo>
                    <a:pt x="198" y="302"/>
                  </a:lnTo>
                  <a:lnTo>
                    <a:pt x="243" y="268"/>
                  </a:lnTo>
                  <a:lnTo>
                    <a:pt x="274" y="218"/>
                  </a:lnTo>
                  <a:lnTo>
                    <a:pt x="285" y="157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35"/>
            <p:cNvSpPr>
              <a:spLocks/>
            </p:cNvSpPr>
            <p:nvPr/>
          </p:nvSpPr>
          <p:spPr bwMode="auto">
            <a:xfrm>
              <a:off x="4564063" y="4405313"/>
              <a:ext cx="133350" cy="166687"/>
            </a:xfrm>
            <a:custGeom>
              <a:avLst/>
              <a:gdLst>
                <a:gd name="T0" fmla="*/ 2147483647 w 285"/>
                <a:gd name="T1" fmla="*/ 2147483647 h 314"/>
                <a:gd name="T2" fmla="*/ 2147483647 w 285"/>
                <a:gd name="T3" fmla="*/ 2147483647 h 314"/>
                <a:gd name="T4" fmla="*/ 2147483647 w 285"/>
                <a:gd name="T5" fmla="*/ 2147483647 h 314"/>
                <a:gd name="T6" fmla="*/ 2147483647 w 285"/>
                <a:gd name="T7" fmla="*/ 2147483647 h 314"/>
                <a:gd name="T8" fmla="*/ 2147483647 w 285"/>
                <a:gd name="T9" fmla="*/ 0 h 314"/>
                <a:gd name="T10" fmla="*/ 2147483647 w 285"/>
                <a:gd name="T11" fmla="*/ 2147483647 h 314"/>
                <a:gd name="T12" fmla="*/ 2147483647 w 285"/>
                <a:gd name="T13" fmla="*/ 2147483647 h 314"/>
                <a:gd name="T14" fmla="*/ 2147483647 w 285"/>
                <a:gd name="T15" fmla="*/ 2147483647 h 314"/>
                <a:gd name="T16" fmla="*/ 0 w 285"/>
                <a:gd name="T17" fmla="*/ 2147483647 h 314"/>
                <a:gd name="T18" fmla="*/ 2147483647 w 285"/>
                <a:gd name="T19" fmla="*/ 2147483647 h 314"/>
                <a:gd name="T20" fmla="*/ 2147483647 w 285"/>
                <a:gd name="T21" fmla="*/ 2147483647 h 314"/>
                <a:gd name="T22" fmla="*/ 2147483647 w 285"/>
                <a:gd name="T23" fmla="*/ 2147483647 h 314"/>
                <a:gd name="T24" fmla="*/ 2147483647 w 285"/>
                <a:gd name="T25" fmla="*/ 2147483647 h 314"/>
                <a:gd name="T26" fmla="*/ 2147483647 w 285"/>
                <a:gd name="T27" fmla="*/ 2147483647 h 314"/>
                <a:gd name="T28" fmla="*/ 2147483647 w 285"/>
                <a:gd name="T29" fmla="*/ 2147483647 h 314"/>
                <a:gd name="T30" fmla="*/ 2147483647 w 285"/>
                <a:gd name="T31" fmla="*/ 2147483647 h 314"/>
                <a:gd name="T32" fmla="*/ 2147483647 w 285"/>
                <a:gd name="T33" fmla="*/ 2147483647 h 3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5"/>
                <a:gd name="T52" fmla="*/ 0 h 314"/>
                <a:gd name="T53" fmla="*/ 285 w 285"/>
                <a:gd name="T54" fmla="*/ 314 h 3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5" h="314">
                  <a:moveTo>
                    <a:pt x="285" y="157"/>
                  </a:moveTo>
                  <a:lnTo>
                    <a:pt x="273" y="95"/>
                  </a:lnTo>
                  <a:lnTo>
                    <a:pt x="243" y="45"/>
                  </a:lnTo>
                  <a:lnTo>
                    <a:pt x="198" y="11"/>
                  </a:lnTo>
                  <a:lnTo>
                    <a:pt x="143" y="0"/>
                  </a:lnTo>
                  <a:lnTo>
                    <a:pt x="87" y="11"/>
                  </a:lnTo>
                  <a:lnTo>
                    <a:pt x="41" y="45"/>
                  </a:lnTo>
                  <a:lnTo>
                    <a:pt x="11" y="95"/>
                  </a:lnTo>
                  <a:lnTo>
                    <a:pt x="0" y="157"/>
                  </a:lnTo>
                  <a:lnTo>
                    <a:pt x="11" y="217"/>
                  </a:lnTo>
                  <a:lnTo>
                    <a:pt x="41" y="267"/>
                  </a:lnTo>
                  <a:lnTo>
                    <a:pt x="87" y="301"/>
                  </a:lnTo>
                  <a:lnTo>
                    <a:pt x="143" y="314"/>
                  </a:lnTo>
                  <a:lnTo>
                    <a:pt x="198" y="301"/>
                  </a:lnTo>
                  <a:lnTo>
                    <a:pt x="243" y="267"/>
                  </a:lnTo>
                  <a:lnTo>
                    <a:pt x="273" y="217"/>
                  </a:lnTo>
                  <a:lnTo>
                    <a:pt x="285" y="157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36"/>
            <p:cNvSpPr>
              <a:spLocks/>
            </p:cNvSpPr>
            <p:nvPr/>
          </p:nvSpPr>
          <p:spPr bwMode="auto">
            <a:xfrm>
              <a:off x="4564063" y="4738688"/>
              <a:ext cx="133350" cy="166687"/>
            </a:xfrm>
            <a:custGeom>
              <a:avLst/>
              <a:gdLst>
                <a:gd name="T0" fmla="*/ 2147483647 w 285"/>
                <a:gd name="T1" fmla="*/ 2147483647 h 314"/>
                <a:gd name="T2" fmla="*/ 2147483647 w 285"/>
                <a:gd name="T3" fmla="*/ 2147483647 h 314"/>
                <a:gd name="T4" fmla="*/ 2147483647 w 285"/>
                <a:gd name="T5" fmla="*/ 2147483647 h 314"/>
                <a:gd name="T6" fmla="*/ 2147483647 w 285"/>
                <a:gd name="T7" fmla="*/ 2147483647 h 314"/>
                <a:gd name="T8" fmla="*/ 2147483647 w 285"/>
                <a:gd name="T9" fmla="*/ 0 h 314"/>
                <a:gd name="T10" fmla="*/ 2147483647 w 285"/>
                <a:gd name="T11" fmla="*/ 2147483647 h 314"/>
                <a:gd name="T12" fmla="*/ 2147483647 w 285"/>
                <a:gd name="T13" fmla="*/ 2147483647 h 314"/>
                <a:gd name="T14" fmla="*/ 2147483647 w 285"/>
                <a:gd name="T15" fmla="*/ 2147483647 h 314"/>
                <a:gd name="T16" fmla="*/ 0 w 285"/>
                <a:gd name="T17" fmla="*/ 2147483647 h 314"/>
                <a:gd name="T18" fmla="*/ 2147483647 w 285"/>
                <a:gd name="T19" fmla="*/ 2147483647 h 314"/>
                <a:gd name="T20" fmla="*/ 2147483647 w 285"/>
                <a:gd name="T21" fmla="*/ 2147483647 h 314"/>
                <a:gd name="T22" fmla="*/ 2147483647 w 285"/>
                <a:gd name="T23" fmla="*/ 2147483647 h 314"/>
                <a:gd name="T24" fmla="*/ 2147483647 w 285"/>
                <a:gd name="T25" fmla="*/ 2147483647 h 314"/>
                <a:gd name="T26" fmla="*/ 2147483647 w 285"/>
                <a:gd name="T27" fmla="*/ 2147483647 h 314"/>
                <a:gd name="T28" fmla="*/ 2147483647 w 285"/>
                <a:gd name="T29" fmla="*/ 2147483647 h 314"/>
                <a:gd name="T30" fmla="*/ 2147483647 w 285"/>
                <a:gd name="T31" fmla="*/ 2147483647 h 314"/>
                <a:gd name="T32" fmla="*/ 2147483647 w 285"/>
                <a:gd name="T33" fmla="*/ 2147483647 h 3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5"/>
                <a:gd name="T52" fmla="*/ 0 h 314"/>
                <a:gd name="T53" fmla="*/ 285 w 285"/>
                <a:gd name="T54" fmla="*/ 314 h 3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5" h="314">
                  <a:moveTo>
                    <a:pt x="285" y="157"/>
                  </a:moveTo>
                  <a:lnTo>
                    <a:pt x="274" y="95"/>
                  </a:lnTo>
                  <a:lnTo>
                    <a:pt x="243" y="45"/>
                  </a:lnTo>
                  <a:lnTo>
                    <a:pt x="198" y="11"/>
                  </a:lnTo>
                  <a:lnTo>
                    <a:pt x="143" y="0"/>
                  </a:lnTo>
                  <a:lnTo>
                    <a:pt x="87" y="11"/>
                  </a:lnTo>
                  <a:lnTo>
                    <a:pt x="42" y="45"/>
                  </a:lnTo>
                  <a:lnTo>
                    <a:pt x="11" y="95"/>
                  </a:lnTo>
                  <a:lnTo>
                    <a:pt x="0" y="157"/>
                  </a:lnTo>
                  <a:lnTo>
                    <a:pt x="11" y="217"/>
                  </a:lnTo>
                  <a:lnTo>
                    <a:pt x="42" y="268"/>
                  </a:lnTo>
                  <a:lnTo>
                    <a:pt x="87" y="301"/>
                  </a:lnTo>
                  <a:lnTo>
                    <a:pt x="143" y="314"/>
                  </a:lnTo>
                  <a:lnTo>
                    <a:pt x="198" y="301"/>
                  </a:lnTo>
                  <a:lnTo>
                    <a:pt x="243" y="268"/>
                  </a:lnTo>
                  <a:lnTo>
                    <a:pt x="274" y="217"/>
                  </a:lnTo>
                  <a:lnTo>
                    <a:pt x="285" y="157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auto">
            <a:xfrm>
              <a:off x="4564063" y="5070475"/>
              <a:ext cx="133350" cy="166688"/>
            </a:xfrm>
            <a:custGeom>
              <a:avLst/>
              <a:gdLst>
                <a:gd name="T0" fmla="*/ 2147483647 w 285"/>
                <a:gd name="T1" fmla="*/ 2147483647 h 315"/>
                <a:gd name="T2" fmla="*/ 2147483647 w 285"/>
                <a:gd name="T3" fmla="*/ 2147483647 h 315"/>
                <a:gd name="T4" fmla="*/ 2147483647 w 285"/>
                <a:gd name="T5" fmla="*/ 2147483647 h 315"/>
                <a:gd name="T6" fmla="*/ 2147483647 w 285"/>
                <a:gd name="T7" fmla="*/ 2147483647 h 315"/>
                <a:gd name="T8" fmla="*/ 2147483647 w 285"/>
                <a:gd name="T9" fmla="*/ 0 h 315"/>
                <a:gd name="T10" fmla="*/ 2147483647 w 285"/>
                <a:gd name="T11" fmla="*/ 2147483647 h 315"/>
                <a:gd name="T12" fmla="*/ 2147483647 w 285"/>
                <a:gd name="T13" fmla="*/ 2147483647 h 315"/>
                <a:gd name="T14" fmla="*/ 2147483647 w 285"/>
                <a:gd name="T15" fmla="*/ 2147483647 h 315"/>
                <a:gd name="T16" fmla="*/ 0 w 285"/>
                <a:gd name="T17" fmla="*/ 2147483647 h 315"/>
                <a:gd name="T18" fmla="*/ 2147483647 w 285"/>
                <a:gd name="T19" fmla="*/ 2147483647 h 315"/>
                <a:gd name="T20" fmla="*/ 2147483647 w 285"/>
                <a:gd name="T21" fmla="*/ 2147483647 h 315"/>
                <a:gd name="T22" fmla="*/ 2147483647 w 285"/>
                <a:gd name="T23" fmla="*/ 2147483647 h 315"/>
                <a:gd name="T24" fmla="*/ 2147483647 w 285"/>
                <a:gd name="T25" fmla="*/ 2147483647 h 315"/>
                <a:gd name="T26" fmla="*/ 2147483647 w 285"/>
                <a:gd name="T27" fmla="*/ 2147483647 h 315"/>
                <a:gd name="T28" fmla="*/ 2147483647 w 285"/>
                <a:gd name="T29" fmla="*/ 2147483647 h 315"/>
                <a:gd name="T30" fmla="*/ 2147483647 w 285"/>
                <a:gd name="T31" fmla="*/ 2147483647 h 315"/>
                <a:gd name="T32" fmla="*/ 2147483647 w 285"/>
                <a:gd name="T33" fmla="*/ 2147483647 h 3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5"/>
                <a:gd name="T52" fmla="*/ 0 h 315"/>
                <a:gd name="T53" fmla="*/ 285 w 285"/>
                <a:gd name="T54" fmla="*/ 315 h 3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5" h="315">
                  <a:moveTo>
                    <a:pt x="285" y="158"/>
                  </a:moveTo>
                  <a:lnTo>
                    <a:pt x="273" y="96"/>
                  </a:lnTo>
                  <a:lnTo>
                    <a:pt x="243" y="46"/>
                  </a:lnTo>
                  <a:lnTo>
                    <a:pt x="198" y="12"/>
                  </a:lnTo>
                  <a:lnTo>
                    <a:pt x="143" y="0"/>
                  </a:lnTo>
                  <a:lnTo>
                    <a:pt x="87" y="12"/>
                  </a:lnTo>
                  <a:lnTo>
                    <a:pt x="41" y="46"/>
                  </a:lnTo>
                  <a:lnTo>
                    <a:pt x="11" y="96"/>
                  </a:lnTo>
                  <a:lnTo>
                    <a:pt x="0" y="158"/>
                  </a:lnTo>
                  <a:lnTo>
                    <a:pt x="11" y="218"/>
                  </a:lnTo>
                  <a:lnTo>
                    <a:pt x="41" y="268"/>
                  </a:lnTo>
                  <a:lnTo>
                    <a:pt x="87" y="302"/>
                  </a:lnTo>
                  <a:lnTo>
                    <a:pt x="143" y="315"/>
                  </a:lnTo>
                  <a:lnTo>
                    <a:pt x="198" y="302"/>
                  </a:lnTo>
                  <a:lnTo>
                    <a:pt x="243" y="268"/>
                  </a:lnTo>
                  <a:lnTo>
                    <a:pt x="273" y="218"/>
                  </a:lnTo>
                  <a:lnTo>
                    <a:pt x="285" y="15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38"/>
            <p:cNvSpPr>
              <a:spLocks/>
            </p:cNvSpPr>
            <p:nvPr/>
          </p:nvSpPr>
          <p:spPr bwMode="auto">
            <a:xfrm>
              <a:off x="4564063" y="5403850"/>
              <a:ext cx="133350" cy="166688"/>
            </a:xfrm>
            <a:custGeom>
              <a:avLst/>
              <a:gdLst>
                <a:gd name="T0" fmla="*/ 2147483647 w 285"/>
                <a:gd name="T1" fmla="*/ 2147483647 h 315"/>
                <a:gd name="T2" fmla="*/ 2147483647 w 285"/>
                <a:gd name="T3" fmla="*/ 2147483647 h 315"/>
                <a:gd name="T4" fmla="*/ 2147483647 w 285"/>
                <a:gd name="T5" fmla="*/ 2147483647 h 315"/>
                <a:gd name="T6" fmla="*/ 2147483647 w 285"/>
                <a:gd name="T7" fmla="*/ 2147483647 h 315"/>
                <a:gd name="T8" fmla="*/ 2147483647 w 285"/>
                <a:gd name="T9" fmla="*/ 0 h 315"/>
                <a:gd name="T10" fmla="*/ 2147483647 w 285"/>
                <a:gd name="T11" fmla="*/ 2147483647 h 315"/>
                <a:gd name="T12" fmla="*/ 2147483647 w 285"/>
                <a:gd name="T13" fmla="*/ 2147483647 h 315"/>
                <a:gd name="T14" fmla="*/ 2147483647 w 285"/>
                <a:gd name="T15" fmla="*/ 2147483647 h 315"/>
                <a:gd name="T16" fmla="*/ 0 w 285"/>
                <a:gd name="T17" fmla="*/ 2147483647 h 315"/>
                <a:gd name="T18" fmla="*/ 2147483647 w 285"/>
                <a:gd name="T19" fmla="*/ 2147483647 h 315"/>
                <a:gd name="T20" fmla="*/ 2147483647 w 285"/>
                <a:gd name="T21" fmla="*/ 2147483647 h 315"/>
                <a:gd name="T22" fmla="*/ 2147483647 w 285"/>
                <a:gd name="T23" fmla="*/ 2147483647 h 315"/>
                <a:gd name="T24" fmla="*/ 2147483647 w 285"/>
                <a:gd name="T25" fmla="*/ 2147483647 h 315"/>
                <a:gd name="T26" fmla="*/ 2147483647 w 285"/>
                <a:gd name="T27" fmla="*/ 2147483647 h 315"/>
                <a:gd name="T28" fmla="*/ 2147483647 w 285"/>
                <a:gd name="T29" fmla="*/ 2147483647 h 315"/>
                <a:gd name="T30" fmla="*/ 2147483647 w 285"/>
                <a:gd name="T31" fmla="*/ 2147483647 h 315"/>
                <a:gd name="T32" fmla="*/ 2147483647 w 285"/>
                <a:gd name="T33" fmla="*/ 2147483647 h 3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5"/>
                <a:gd name="T52" fmla="*/ 0 h 315"/>
                <a:gd name="T53" fmla="*/ 285 w 285"/>
                <a:gd name="T54" fmla="*/ 315 h 3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5" h="315">
                  <a:moveTo>
                    <a:pt x="285" y="158"/>
                  </a:moveTo>
                  <a:lnTo>
                    <a:pt x="274" y="96"/>
                  </a:lnTo>
                  <a:lnTo>
                    <a:pt x="243" y="46"/>
                  </a:lnTo>
                  <a:lnTo>
                    <a:pt x="198" y="12"/>
                  </a:lnTo>
                  <a:lnTo>
                    <a:pt x="143" y="0"/>
                  </a:lnTo>
                  <a:lnTo>
                    <a:pt x="87" y="12"/>
                  </a:lnTo>
                  <a:lnTo>
                    <a:pt x="42" y="46"/>
                  </a:lnTo>
                  <a:lnTo>
                    <a:pt x="11" y="96"/>
                  </a:lnTo>
                  <a:lnTo>
                    <a:pt x="0" y="158"/>
                  </a:lnTo>
                  <a:lnTo>
                    <a:pt x="11" y="218"/>
                  </a:lnTo>
                  <a:lnTo>
                    <a:pt x="42" y="268"/>
                  </a:lnTo>
                  <a:lnTo>
                    <a:pt x="87" y="302"/>
                  </a:lnTo>
                  <a:lnTo>
                    <a:pt x="143" y="315"/>
                  </a:lnTo>
                  <a:lnTo>
                    <a:pt x="198" y="302"/>
                  </a:lnTo>
                  <a:lnTo>
                    <a:pt x="243" y="268"/>
                  </a:lnTo>
                  <a:lnTo>
                    <a:pt x="274" y="218"/>
                  </a:lnTo>
                  <a:lnTo>
                    <a:pt x="285" y="15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39"/>
            <p:cNvSpPr>
              <a:spLocks/>
            </p:cNvSpPr>
            <p:nvPr/>
          </p:nvSpPr>
          <p:spPr bwMode="auto">
            <a:xfrm>
              <a:off x="4564063" y="1411288"/>
              <a:ext cx="133350" cy="166687"/>
            </a:xfrm>
            <a:custGeom>
              <a:avLst/>
              <a:gdLst>
                <a:gd name="T0" fmla="*/ 2147483647 w 285"/>
                <a:gd name="T1" fmla="*/ 2147483647 h 314"/>
                <a:gd name="T2" fmla="*/ 2147483647 w 285"/>
                <a:gd name="T3" fmla="*/ 2147483647 h 314"/>
                <a:gd name="T4" fmla="*/ 2147483647 w 285"/>
                <a:gd name="T5" fmla="*/ 2147483647 h 314"/>
                <a:gd name="T6" fmla="*/ 2147483647 w 285"/>
                <a:gd name="T7" fmla="*/ 2147483647 h 314"/>
                <a:gd name="T8" fmla="*/ 2147483647 w 285"/>
                <a:gd name="T9" fmla="*/ 0 h 314"/>
                <a:gd name="T10" fmla="*/ 2147483647 w 285"/>
                <a:gd name="T11" fmla="*/ 2147483647 h 314"/>
                <a:gd name="T12" fmla="*/ 2147483647 w 285"/>
                <a:gd name="T13" fmla="*/ 2147483647 h 314"/>
                <a:gd name="T14" fmla="*/ 2147483647 w 285"/>
                <a:gd name="T15" fmla="*/ 2147483647 h 314"/>
                <a:gd name="T16" fmla="*/ 0 w 285"/>
                <a:gd name="T17" fmla="*/ 2147483647 h 314"/>
                <a:gd name="T18" fmla="*/ 2147483647 w 285"/>
                <a:gd name="T19" fmla="*/ 2147483647 h 314"/>
                <a:gd name="T20" fmla="*/ 2147483647 w 285"/>
                <a:gd name="T21" fmla="*/ 2147483647 h 314"/>
                <a:gd name="T22" fmla="*/ 2147483647 w 285"/>
                <a:gd name="T23" fmla="*/ 2147483647 h 314"/>
                <a:gd name="T24" fmla="*/ 2147483647 w 285"/>
                <a:gd name="T25" fmla="*/ 2147483647 h 314"/>
                <a:gd name="T26" fmla="*/ 2147483647 w 285"/>
                <a:gd name="T27" fmla="*/ 2147483647 h 314"/>
                <a:gd name="T28" fmla="*/ 2147483647 w 285"/>
                <a:gd name="T29" fmla="*/ 2147483647 h 314"/>
                <a:gd name="T30" fmla="*/ 2147483647 w 285"/>
                <a:gd name="T31" fmla="*/ 2147483647 h 314"/>
                <a:gd name="T32" fmla="*/ 2147483647 w 285"/>
                <a:gd name="T33" fmla="*/ 2147483647 h 3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5"/>
                <a:gd name="T52" fmla="*/ 0 h 314"/>
                <a:gd name="T53" fmla="*/ 285 w 285"/>
                <a:gd name="T54" fmla="*/ 314 h 3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5" h="314">
                  <a:moveTo>
                    <a:pt x="285" y="157"/>
                  </a:moveTo>
                  <a:lnTo>
                    <a:pt x="274" y="95"/>
                  </a:lnTo>
                  <a:lnTo>
                    <a:pt x="243" y="45"/>
                  </a:lnTo>
                  <a:lnTo>
                    <a:pt x="198" y="12"/>
                  </a:lnTo>
                  <a:lnTo>
                    <a:pt x="143" y="0"/>
                  </a:lnTo>
                  <a:lnTo>
                    <a:pt x="87" y="12"/>
                  </a:lnTo>
                  <a:lnTo>
                    <a:pt x="42" y="45"/>
                  </a:lnTo>
                  <a:lnTo>
                    <a:pt x="11" y="95"/>
                  </a:lnTo>
                  <a:lnTo>
                    <a:pt x="0" y="157"/>
                  </a:lnTo>
                  <a:lnTo>
                    <a:pt x="11" y="218"/>
                  </a:lnTo>
                  <a:lnTo>
                    <a:pt x="42" y="268"/>
                  </a:lnTo>
                  <a:lnTo>
                    <a:pt x="87" y="302"/>
                  </a:lnTo>
                  <a:lnTo>
                    <a:pt x="143" y="314"/>
                  </a:lnTo>
                  <a:lnTo>
                    <a:pt x="198" y="302"/>
                  </a:lnTo>
                  <a:lnTo>
                    <a:pt x="243" y="268"/>
                  </a:lnTo>
                  <a:lnTo>
                    <a:pt x="274" y="218"/>
                  </a:lnTo>
                  <a:lnTo>
                    <a:pt x="285" y="157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40"/>
            <p:cNvSpPr>
              <a:spLocks/>
            </p:cNvSpPr>
            <p:nvPr/>
          </p:nvSpPr>
          <p:spPr bwMode="auto">
            <a:xfrm>
              <a:off x="3892550" y="1743075"/>
              <a:ext cx="134938" cy="166688"/>
            </a:xfrm>
            <a:custGeom>
              <a:avLst/>
              <a:gdLst>
                <a:gd name="T0" fmla="*/ 2147483647 w 284"/>
                <a:gd name="T1" fmla="*/ 2147483647 h 314"/>
                <a:gd name="T2" fmla="*/ 2147483647 w 284"/>
                <a:gd name="T3" fmla="*/ 2147483647 h 314"/>
                <a:gd name="T4" fmla="*/ 2147483647 w 284"/>
                <a:gd name="T5" fmla="*/ 2147483647 h 314"/>
                <a:gd name="T6" fmla="*/ 2147483647 w 284"/>
                <a:gd name="T7" fmla="*/ 2147483647 h 314"/>
                <a:gd name="T8" fmla="*/ 2147483647 w 284"/>
                <a:gd name="T9" fmla="*/ 0 h 314"/>
                <a:gd name="T10" fmla="*/ 2147483647 w 284"/>
                <a:gd name="T11" fmla="*/ 2147483647 h 314"/>
                <a:gd name="T12" fmla="*/ 2147483647 w 284"/>
                <a:gd name="T13" fmla="*/ 2147483647 h 314"/>
                <a:gd name="T14" fmla="*/ 2147483647 w 284"/>
                <a:gd name="T15" fmla="*/ 2147483647 h 314"/>
                <a:gd name="T16" fmla="*/ 0 w 284"/>
                <a:gd name="T17" fmla="*/ 2147483647 h 314"/>
                <a:gd name="T18" fmla="*/ 2147483647 w 284"/>
                <a:gd name="T19" fmla="*/ 2147483647 h 314"/>
                <a:gd name="T20" fmla="*/ 2147483647 w 284"/>
                <a:gd name="T21" fmla="*/ 2147483647 h 314"/>
                <a:gd name="T22" fmla="*/ 2147483647 w 284"/>
                <a:gd name="T23" fmla="*/ 2147483647 h 314"/>
                <a:gd name="T24" fmla="*/ 2147483647 w 284"/>
                <a:gd name="T25" fmla="*/ 2147483647 h 314"/>
                <a:gd name="T26" fmla="*/ 2147483647 w 284"/>
                <a:gd name="T27" fmla="*/ 2147483647 h 314"/>
                <a:gd name="T28" fmla="*/ 2147483647 w 284"/>
                <a:gd name="T29" fmla="*/ 2147483647 h 314"/>
                <a:gd name="T30" fmla="*/ 2147483647 w 284"/>
                <a:gd name="T31" fmla="*/ 2147483647 h 314"/>
                <a:gd name="T32" fmla="*/ 2147483647 w 284"/>
                <a:gd name="T33" fmla="*/ 2147483647 h 3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4"/>
                <a:gd name="T52" fmla="*/ 0 h 314"/>
                <a:gd name="T53" fmla="*/ 284 w 284"/>
                <a:gd name="T54" fmla="*/ 314 h 3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4" h="314">
                  <a:moveTo>
                    <a:pt x="284" y="157"/>
                  </a:moveTo>
                  <a:lnTo>
                    <a:pt x="273" y="95"/>
                  </a:lnTo>
                  <a:lnTo>
                    <a:pt x="242" y="45"/>
                  </a:lnTo>
                  <a:lnTo>
                    <a:pt x="197" y="11"/>
                  </a:lnTo>
                  <a:lnTo>
                    <a:pt x="142" y="0"/>
                  </a:lnTo>
                  <a:lnTo>
                    <a:pt x="86" y="11"/>
                  </a:lnTo>
                  <a:lnTo>
                    <a:pt x="41" y="45"/>
                  </a:lnTo>
                  <a:lnTo>
                    <a:pt x="10" y="95"/>
                  </a:lnTo>
                  <a:lnTo>
                    <a:pt x="0" y="157"/>
                  </a:lnTo>
                  <a:lnTo>
                    <a:pt x="10" y="217"/>
                  </a:lnTo>
                  <a:lnTo>
                    <a:pt x="41" y="267"/>
                  </a:lnTo>
                  <a:lnTo>
                    <a:pt x="86" y="301"/>
                  </a:lnTo>
                  <a:lnTo>
                    <a:pt x="142" y="314"/>
                  </a:lnTo>
                  <a:lnTo>
                    <a:pt x="197" y="301"/>
                  </a:lnTo>
                  <a:lnTo>
                    <a:pt x="242" y="267"/>
                  </a:lnTo>
                  <a:lnTo>
                    <a:pt x="273" y="217"/>
                  </a:lnTo>
                  <a:lnTo>
                    <a:pt x="284" y="157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41"/>
            <p:cNvSpPr>
              <a:spLocks/>
            </p:cNvSpPr>
            <p:nvPr/>
          </p:nvSpPr>
          <p:spPr bwMode="auto">
            <a:xfrm>
              <a:off x="3894138" y="2076450"/>
              <a:ext cx="133350" cy="166688"/>
            </a:xfrm>
            <a:custGeom>
              <a:avLst/>
              <a:gdLst>
                <a:gd name="T0" fmla="*/ 2147483647 w 284"/>
                <a:gd name="T1" fmla="*/ 2147483647 h 314"/>
                <a:gd name="T2" fmla="*/ 2147483647 w 284"/>
                <a:gd name="T3" fmla="*/ 2147483647 h 314"/>
                <a:gd name="T4" fmla="*/ 2147483647 w 284"/>
                <a:gd name="T5" fmla="*/ 2147483647 h 314"/>
                <a:gd name="T6" fmla="*/ 2147483647 w 284"/>
                <a:gd name="T7" fmla="*/ 2147483647 h 314"/>
                <a:gd name="T8" fmla="*/ 2147483647 w 284"/>
                <a:gd name="T9" fmla="*/ 0 h 314"/>
                <a:gd name="T10" fmla="*/ 2147483647 w 284"/>
                <a:gd name="T11" fmla="*/ 2147483647 h 314"/>
                <a:gd name="T12" fmla="*/ 2147483647 w 284"/>
                <a:gd name="T13" fmla="*/ 2147483647 h 314"/>
                <a:gd name="T14" fmla="*/ 2147483647 w 284"/>
                <a:gd name="T15" fmla="*/ 2147483647 h 314"/>
                <a:gd name="T16" fmla="*/ 0 w 284"/>
                <a:gd name="T17" fmla="*/ 2147483647 h 314"/>
                <a:gd name="T18" fmla="*/ 2147483647 w 284"/>
                <a:gd name="T19" fmla="*/ 2147483647 h 314"/>
                <a:gd name="T20" fmla="*/ 2147483647 w 284"/>
                <a:gd name="T21" fmla="*/ 2147483647 h 314"/>
                <a:gd name="T22" fmla="*/ 2147483647 w 284"/>
                <a:gd name="T23" fmla="*/ 2147483647 h 314"/>
                <a:gd name="T24" fmla="*/ 2147483647 w 284"/>
                <a:gd name="T25" fmla="*/ 2147483647 h 314"/>
                <a:gd name="T26" fmla="*/ 2147483647 w 284"/>
                <a:gd name="T27" fmla="*/ 2147483647 h 314"/>
                <a:gd name="T28" fmla="*/ 2147483647 w 284"/>
                <a:gd name="T29" fmla="*/ 2147483647 h 314"/>
                <a:gd name="T30" fmla="*/ 2147483647 w 284"/>
                <a:gd name="T31" fmla="*/ 2147483647 h 314"/>
                <a:gd name="T32" fmla="*/ 2147483647 w 284"/>
                <a:gd name="T33" fmla="*/ 2147483647 h 3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4"/>
                <a:gd name="T52" fmla="*/ 0 h 314"/>
                <a:gd name="T53" fmla="*/ 284 w 284"/>
                <a:gd name="T54" fmla="*/ 314 h 3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4" h="314">
                  <a:moveTo>
                    <a:pt x="284" y="157"/>
                  </a:moveTo>
                  <a:lnTo>
                    <a:pt x="273" y="95"/>
                  </a:lnTo>
                  <a:lnTo>
                    <a:pt x="242" y="45"/>
                  </a:lnTo>
                  <a:lnTo>
                    <a:pt x="197" y="11"/>
                  </a:lnTo>
                  <a:lnTo>
                    <a:pt x="142" y="0"/>
                  </a:lnTo>
                  <a:lnTo>
                    <a:pt x="86" y="11"/>
                  </a:lnTo>
                  <a:lnTo>
                    <a:pt x="41" y="45"/>
                  </a:lnTo>
                  <a:lnTo>
                    <a:pt x="10" y="95"/>
                  </a:lnTo>
                  <a:lnTo>
                    <a:pt x="0" y="157"/>
                  </a:lnTo>
                  <a:lnTo>
                    <a:pt x="10" y="217"/>
                  </a:lnTo>
                  <a:lnTo>
                    <a:pt x="41" y="267"/>
                  </a:lnTo>
                  <a:lnTo>
                    <a:pt x="86" y="301"/>
                  </a:lnTo>
                  <a:lnTo>
                    <a:pt x="142" y="314"/>
                  </a:lnTo>
                  <a:lnTo>
                    <a:pt x="197" y="301"/>
                  </a:lnTo>
                  <a:lnTo>
                    <a:pt x="242" y="267"/>
                  </a:lnTo>
                  <a:lnTo>
                    <a:pt x="273" y="217"/>
                  </a:lnTo>
                  <a:lnTo>
                    <a:pt x="284" y="157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2"/>
            <p:cNvSpPr>
              <a:spLocks/>
            </p:cNvSpPr>
            <p:nvPr/>
          </p:nvSpPr>
          <p:spPr bwMode="auto">
            <a:xfrm>
              <a:off x="3894138" y="2408238"/>
              <a:ext cx="133350" cy="166687"/>
            </a:xfrm>
            <a:custGeom>
              <a:avLst/>
              <a:gdLst>
                <a:gd name="T0" fmla="*/ 2147483647 w 284"/>
                <a:gd name="T1" fmla="*/ 2147483647 h 315"/>
                <a:gd name="T2" fmla="*/ 2147483647 w 284"/>
                <a:gd name="T3" fmla="*/ 2147483647 h 315"/>
                <a:gd name="T4" fmla="*/ 2147483647 w 284"/>
                <a:gd name="T5" fmla="*/ 2147483647 h 315"/>
                <a:gd name="T6" fmla="*/ 2147483647 w 284"/>
                <a:gd name="T7" fmla="*/ 2147483647 h 315"/>
                <a:gd name="T8" fmla="*/ 2147483647 w 284"/>
                <a:gd name="T9" fmla="*/ 0 h 315"/>
                <a:gd name="T10" fmla="*/ 2147483647 w 284"/>
                <a:gd name="T11" fmla="*/ 2147483647 h 315"/>
                <a:gd name="T12" fmla="*/ 2147483647 w 284"/>
                <a:gd name="T13" fmla="*/ 2147483647 h 315"/>
                <a:gd name="T14" fmla="*/ 2147483647 w 284"/>
                <a:gd name="T15" fmla="*/ 2147483647 h 315"/>
                <a:gd name="T16" fmla="*/ 0 w 284"/>
                <a:gd name="T17" fmla="*/ 2147483647 h 315"/>
                <a:gd name="T18" fmla="*/ 2147483647 w 284"/>
                <a:gd name="T19" fmla="*/ 2147483647 h 315"/>
                <a:gd name="T20" fmla="*/ 2147483647 w 284"/>
                <a:gd name="T21" fmla="*/ 2147483647 h 315"/>
                <a:gd name="T22" fmla="*/ 2147483647 w 284"/>
                <a:gd name="T23" fmla="*/ 2147483647 h 315"/>
                <a:gd name="T24" fmla="*/ 2147483647 w 284"/>
                <a:gd name="T25" fmla="*/ 2147483647 h 315"/>
                <a:gd name="T26" fmla="*/ 2147483647 w 284"/>
                <a:gd name="T27" fmla="*/ 2147483647 h 315"/>
                <a:gd name="T28" fmla="*/ 2147483647 w 284"/>
                <a:gd name="T29" fmla="*/ 2147483647 h 315"/>
                <a:gd name="T30" fmla="*/ 2147483647 w 284"/>
                <a:gd name="T31" fmla="*/ 2147483647 h 315"/>
                <a:gd name="T32" fmla="*/ 2147483647 w 284"/>
                <a:gd name="T33" fmla="*/ 2147483647 h 3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4"/>
                <a:gd name="T52" fmla="*/ 0 h 315"/>
                <a:gd name="T53" fmla="*/ 284 w 284"/>
                <a:gd name="T54" fmla="*/ 315 h 3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4" h="315">
                  <a:moveTo>
                    <a:pt x="284" y="158"/>
                  </a:moveTo>
                  <a:lnTo>
                    <a:pt x="273" y="96"/>
                  </a:lnTo>
                  <a:lnTo>
                    <a:pt x="242" y="46"/>
                  </a:lnTo>
                  <a:lnTo>
                    <a:pt x="197" y="12"/>
                  </a:lnTo>
                  <a:lnTo>
                    <a:pt x="142" y="0"/>
                  </a:lnTo>
                  <a:lnTo>
                    <a:pt x="86" y="12"/>
                  </a:lnTo>
                  <a:lnTo>
                    <a:pt x="41" y="46"/>
                  </a:lnTo>
                  <a:lnTo>
                    <a:pt x="10" y="96"/>
                  </a:lnTo>
                  <a:lnTo>
                    <a:pt x="0" y="158"/>
                  </a:lnTo>
                  <a:lnTo>
                    <a:pt x="10" y="218"/>
                  </a:lnTo>
                  <a:lnTo>
                    <a:pt x="41" y="268"/>
                  </a:lnTo>
                  <a:lnTo>
                    <a:pt x="86" y="302"/>
                  </a:lnTo>
                  <a:lnTo>
                    <a:pt x="142" y="315"/>
                  </a:lnTo>
                  <a:lnTo>
                    <a:pt x="197" y="302"/>
                  </a:lnTo>
                  <a:lnTo>
                    <a:pt x="242" y="268"/>
                  </a:lnTo>
                  <a:lnTo>
                    <a:pt x="273" y="218"/>
                  </a:lnTo>
                  <a:lnTo>
                    <a:pt x="284" y="15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3"/>
            <p:cNvSpPr>
              <a:spLocks/>
            </p:cNvSpPr>
            <p:nvPr/>
          </p:nvSpPr>
          <p:spPr bwMode="auto">
            <a:xfrm>
              <a:off x="3894138" y="2741613"/>
              <a:ext cx="134937" cy="166687"/>
            </a:xfrm>
            <a:custGeom>
              <a:avLst/>
              <a:gdLst>
                <a:gd name="T0" fmla="*/ 2147483647 w 285"/>
                <a:gd name="T1" fmla="*/ 2147483647 h 315"/>
                <a:gd name="T2" fmla="*/ 2147483647 w 285"/>
                <a:gd name="T3" fmla="*/ 2147483647 h 315"/>
                <a:gd name="T4" fmla="*/ 2147483647 w 285"/>
                <a:gd name="T5" fmla="*/ 2147483647 h 315"/>
                <a:gd name="T6" fmla="*/ 2147483647 w 285"/>
                <a:gd name="T7" fmla="*/ 2147483647 h 315"/>
                <a:gd name="T8" fmla="*/ 2147483647 w 285"/>
                <a:gd name="T9" fmla="*/ 0 h 315"/>
                <a:gd name="T10" fmla="*/ 2147483647 w 285"/>
                <a:gd name="T11" fmla="*/ 2147483647 h 315"/>
                <a:gd name="T12" fmla="*/ 2147483647 w 285"/>
                <a:gd name="T13" fmla="*/ 2147483647 h 315"/>
                <a:gd name="T14" fmla="*/ 2147483647 w 285"/>
                <a:gd name="T15" fmla="*/ 2147483647 h 315"/>
                <a:gd name="T16" fmla="*/ 0 w 285"/>
                <a:gd name="T17" fmla="*/ 2147483647 h 315"/>
                <a:gd name="T18" fmla="*/ 2147483647 w 285"/>
                <a:gd name="T19" fmla="*/ 2147483647 h 315"/>
                <a:gd name="T20" fmla="*/ 2147483647 w 285"/>
                <a:gd name="T21" fmla="*/ 2147483647 h 315"/>
                <a:gd name="T22" fmla="*/ 2147483647 w 285"/>
                <a:gd name="T23" fmla="*/ 2147483647 h 315"/>
                <a:gd name="T24" fmla="*/ 2147483647 w 285"/>
                <a:gd name="T25" fmla="*/ 2147483647 h 315"/>
                <a:gd name="T26" fmla="*/ 2147483647 w 285"/>
                <a:gd name="T27" fmla="*/ 2147483647 h 315"/>
                <a:gd name="T28" fmla="*/ 2147483647 w 285"/>
                <a:gd name="T29" fmla="*/ 2147483647 h 315"/>
                <a:gd name="T30" fmla="*/ 2147483647 w 285"/>
                <a:gd name="T31" fmla="*/ 2147483647 h 315"/>
                <a:gd name="T32" fmla="*/ 2147483647 w 285"/>
                <a:gd name="T33" fmla="*/ 2147483647 h 3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5"/>
                <a:gd name="T52" fmla="*/ 0 h 315"/>
                <a:gd name="T53" fmla="*/ 285 w 285"/>
                <a:gd name="T54" fmla="*/ 315 h 3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5" h="315">
                  <a:moveTo>
                    <a:pt x="285" y="158"/>
                  </a:moveTo>
                  <a:lnTo>
                    <a:pt x="273" y="96"/>
                  </a:lnTo>
                  <a:lnTo>
                    <a:pt x="242" y="46"/>
                  </a:lnTo>
                  <a:lnTo>
                    <a:pt x="197" y="12"/>
                  </a:lnTo>
                  <a:lnTo>
                    <a:pt x="142" y="0"/>
                  </a:lnTo>
                  <a:lnTo>
                    <a:pt x="86" y="12"/>
                  </a:lnTo>
                  <a:lnTo>
                    <a:pt x="41" y="46"/>
                  </a:lnTo>
                  <a:lnTo>
                    <a:pt x="10" y="96"/>
                  </a:lnTo>
                  <a:lnTo>
                    <a:pt x="0" y="158"/>
                  </a:lnTo>
                  <a:lnTo>
                    <a:pt x="10" y="218"/>
                  </a:lnTo>
                  <a:lnTo>
                    <a:pt x="41" y="268"/>
                  </a:lnTo>
                  <a:lnTo>
                    <a:pt x="86" y="302"/>
                  </a:lnTo>
                  <a:lnTo>
                    <a:pt x="142" y="315"/>
                  </a:lnTo>
                  <a:lnTo>
                    <a:pt x="197" y="302"/>
                  </a:lnTo>
                  <a:lnTo>
                    <a:pt x="242" y="268"/>
                  </a:lnTo>
                  <a:lnTo>
                    <a:pt x="273" y="218"/>
                  </a:lnTo>
                  <a:lnTo>
                    <a:pt x="285" y="15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4"/>
            <p:cNvSpPr>
              <a:spLocks/>
            </p:cNvSpPr>
            <p:nvPr/>
          </p:nvSpPr>
          <p:spPr bwMode="auto">
            <a:xfrm>
              <a:off x="3894138" y="3074988"/>
              <a:ext cx="133350" cy="166687"/>
            </a:xfrm>
            <a:custGeom>
              <a:avLst/>
              <a:gdLst>
                <a:gd name="T0" fmla="*/ 2147483647 w 284"/>
                <a:gd name="T1" fmla="*/ 2147483647 h 315"/>
                <a:gd name="T2" fmla="*/ 2147483647 w 284"/>
                <a:gd name="T3" fmla="*/ 2147483647 h 315"/>
                <a:gd name="T4" fmla="*/ 2147483647 w 284"/>
                <a:gd name="T5" fmla="*/ 2147483647 h 315"/>
                <a:gd name="T6" fmla="*/ 2147483647 w 284"/>
                <a:gd name="T7" fmla="*/ 2147483647 h 315"/>
                <a:gd name="T8" fmla="*/ 2147483647 w 284"/>
                <a:gd name="T9" fmla="*/ 0 h 315"/>
                <a:gd name="T10" fmla="*/ 2147483647 w 284"/>
                <a:gd name="T11" fmla="*/ 2147483647 h 315"/>
                <a:gd name="T12" fmla="*/ 2147483647 w 284"/>
                <a:gd name="T13" fmla="*/ 2147483647 h 315"/>
                <a:gd name="T14" fmla="*/ 2147483647 w 284"/>
                <a:gd name="T15" fmla="*/ 2147483647 h 315"/>
                <a:gd name="T16" fmla="*/ 0 w 284"/>
                <a:gd name="T17" fmla="*/ 2147483647 h 315"/>
                <a:gd name="T18" fmla="*/ 2147483647 w 284"/>
                <a:gd name="T19" fmla="*/ 2147483647 h 315"/>
                <a:gd name="T20" fmla="*/ 2147483647 w 284"/>
                <a:gd name="T21" fmla="*/ 2147483647 h 315"/>
                <a:gd name="T22" fmla="*/ 2147483647 w 284"/>
                <a:gd name="T23" fmla="*/ 2147483647 h 315"/>
                <a:gd name="T24" fmla="*/ 2147483647 w 284"/>
                <a:gd name="T25" fmla="*/ 2147483647 h 315"/>
                <a:gd name="T26" fmla="*/ 2147483647 w 284"/>
                <a:gd name="T27" fmla="*/ 2147483647 h 315"/>
                <a:gd name="T28" fmla="*/ 2147483647 w 284"/>
                <a:gd name="T29" fmla="*/ 2147483647 h 315"/>
                <a:gd name="T30" fmla="*/ 2147483647 w 284"/>
                <a:gd name="T31" fmla="*/ 2147483647 h 315"/>
                <a:gd name="T32" fmla="*/ 2147483647 w 284"/>
                <a:gd name="T33" fmla="*/ 2147483647 h 3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4"/>
                <a:gd name="T52" fmla="*/ 0 h 315"/>
                <a:gd name="T53" fmla="*/ 284 w 284"/>
                <a:gd name="T54" fmla="*/ 315 h 3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4" h="315">
                  <a:moveTo>
                    <a:pt x="284" y="157"/>
                  </a:moveTo>
                  <a:lnTo>
                    <a:pt x="273" y="96"/>
                  </a:lnTo>
                  <a:lnTo>
                    <a:pt x="242" y="46"/>
                  </a:lnTo>
                  <a:lnTo>
                    <a:pt x="197" y="12"/>
                  </a:lnTo>
                  <a:lnTo>
                    <a:pt x="142" y="0"/>
                  </a:lnTo>
                  <a:lnTo>
                    <a:pt x="86" y="12"/>
                  </a:lnTo>
                  <a:lnTo>
                    <a:pt x="41" y="46"/>
                  </a:lnTo>
                  <a:lnTo>
                    <a:pt x="10" y="96"/>
                  </a:lnTo>
                  <a:lnTo>
                    <a:pt x="0" y="157"/>
                  </a:lnTo>
                  <a:lnTo>
                    <a:pt x="10" y="218"/>
                  </a:lnTo>
                  <a:lnTo>
                    <a:pt x="41" y="268"/>
                  </a:lnTo>
                  <a:lnTo>
                    <a:pt x="86" y="302"/>
                  </a:lnTo>
                  <a:lnTo>
                    <a:pt x="142" y="315"/>
                  </a:lnTo>
                  <a:lnTo>
                    <a:pt x="197" y="302"/>
                  </a:lnTo>
                  <a:lnTo>
                    <a:pt x="242" y="268"/>
                  </a:lnTo>
                  <a:lnTo>
                    <a:pt x="273" y="218"/>
                  </a:lnTo>
                  <a:lnTo>
                    <a:pt x="284" y="157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5"/>
            <p:cNvSpPr>
              <a:spLocks/>
            </p:cNvSpPr>
            <p:nvPr/>
          </p:nvSpPr>
          <p:spPr bwMode="auto">
            <a:xfrm>
              <a:off x="3894138" y="3408363"/>
              <a:ext cx="134937" cy="166687"/>
            </a:xfrm>
            <a:custGeom>
              <a:avLst/>
              <a:gdLst>
                <a:gd name="T0" fmla="*/ 2147483647 w 285"/>
                <a:gd name="T1" fmla="*/ 2147483647 h 315"/>
                <a:gd name="T2" fmla="*/ 2147483647 w 285"/>
                <a:gd name="T3" fmla="*/ 2147483647 h 315"/>
                <a:gd name="T4" fmla="*/ 2147483647 w 285"/>
                <a:gd name="T5" fmla="*/ 2147483647 h 315"/>
                <a:gd name="T6" fmla="*/ 2147483647 w 285"/>
                <a:gd name="T7" fmla="*/ 2147483647 h 315"/>
                <a:gd name="T8" fmla="*/ 2147483647 w 285"/>
                <a:gd name="T9" fmla="*/ 0 h 315"/>
                <a:gd name="T10" fmla="*/ 2147483647 w 285"/>
                <a:gd name="T11" fmla="*/ 2147483647 h 315"/>
                <a:gd name="T12" fmla="*/ 2147483647 w 285"/>
                <a:gd name="T13" fmla="*/ 2147483647 h 315"/>
                <a:gd name="T14" fmla="*/ 2147483647 w 285"/>
                <a:gd name="T15" fmla="*/ 2147483647 h 315"/>
                <a:gd name="T16" fmla="*/ 0 w 285"/>
                <a:gd name="T17" fmla="*/ 2147483647 h 315"/>
                <a:gd name="T18" fmla="*/ 2147483647 w 285"/>
                <a:gd name="T19" fmla="*/ 2147483647 h 315"/>
                <a:gd name="T20" fmla="*/ 2147483647 w 285"/>
                <a:gd name="T21" fmla="*/ 2147483647 h 315"/>
                <a:gd name="T22" fmla="*/ 2147483647 w 285"/>
                <a:gd name="T23" fmla="*/ 2147483647 h 315"/>
                <a:gd name="T24" fmla="*/ 2147483647 w 285"/>
                <a:gd name="T25" fmla="*/ 2147483647 h 315"/>
                <a:gd name="T26" fmla="*/ 2147483647 w 285"/>
                <a:gd name="T27" fmla="*/ 2147483647 h 315"/>
                <a:gd name="T28" fmla="*/ 2147483647 w 285"/>
                <a:gd name="T29" fmla="*/ 2147483647 h 315"/>
                <a:gd name="T30" fmla="*/ 2147483647 w 285"/>
                <a:gd name="T31" fmla="*/ 2147483647 h 315"/>
                <a:gd name="T32" fmla="*/ 2147483647 w 285"/>
                <a:gd name="T33" fmla="*/ 2147483647 h 3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5"/>
                <a:gd name="T52" fmla="*/ 0 h 315"/>
                <a:gd name="T53" fmla="*/ 285 w 285"/>
                <a:gd name="T54" fmla="*/ 315 h 3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5" h="315">
                  <a:moveTo>
                    <a:pt x="285" y="157"/>
                  </a:moveTo>
                  <a:lnTo>
                    <a:pt x="273" y="96"/>
                  </a:lnTo>
                  <a:lnTo>
                    <a:pt x="242" y="46"/>
                  </a:lnTo>
                  <a:lnTo>
                    <a:pt x="197" y="12"/>
                  </a:lnTo>
                  <a:lnTo>
                    <a:pt x="142" y="0"/>
                  </a:lnTo>
                  <a:lnTo>
                    <a:pt x="86" y="12"/>
                  </a:lnTo>
                  <a:lnTo>
                    <a:pt x="41" y="46"/>
                  </a:lnTo>
                  <a:lnTo>
                    <a:pt x="10" y="96"/>
                  </a:lnTo>
                  <a:lnTo>
                    <a:pt x="0" y="157"/>
                  </a:lnTo>
                  <a:lnTo>
                    <a:pt x="10" y="218"/>
                  </a:lnTo>
                  <a:lnTo>
                    <a:pt x="41" y="268"/>
                  </a:lnTo>
                  <a:lnTo>
                    <a:pt x="86" y="302"/>
                  </a:lnTo>
                  <a:lnTo>
                    <a:pt x="142" y="315"/>
                  </a:lnTo>
                  <a:lnTo>
                    <a:pt x="197" y="302"/>
                  </a:lnTo>
                  <a:lnTo>
                    <a:pt x="242" y="268"/>
                  </a:lnTo>
                  <a:lnTo>
                    <a:pt x="273" y="218"/>
                  </a:lnTo>
                  <a:lnTo>
                    <a:pt x="285" y="157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6"/>
            <p:cNvSpPr>
              <a:spLocks/>
            </p:cNvSpPr>
            <p:nvPr/>
          </p:nvSpPr>
          <p:spPr bwMode="auto">
            <a:xfrm>
              <a:off x="3894138" y="3740150"/>
              <a:ext cx="134937" cy="166688"/>
            </a:xfrm>
            <a:custGeom>
              <a:avLst/>
              <a:gdLst>
                <a:gd name="T0" fmla="*/ 2147483647 w 285"/>
                <a:gd name="T1" fmla="*/ 2147483647 h 314"/>
                <a:gd name="T2" fmla="*/ 2147483647 w 285"/>
                <a:gd name="T3" fmla="*/ 2147483647 h 314"/>
                <a:gd name="T4" fmla="*/ 2147483647 w 285"/>
                <a:gd name="T5" fmla="*/ 2147483647 h 314"/>
                <a:gd name="T6" fmla="*/ 2147483647 w 285"/>
                <a:gd name="T7" fmla="*/ 2147483647 h 314"/>
                <a:gd name="T8" fmla="*/ 2147483647 w 285"/>
                <a:gd name="T9" fmla="*/ 0 h 314"/>
                <a:gd name="T10" fmla="*/ 2147483647 w 285"/>
                <a:gd name="T11" fmla="*/ 2147483647 h 314"/>
                <a:gd name="T12" fmla="*/ 2147483647 w 285"/>
                <a:gd name="T13" fmla="*/ 2147483647 h 314"/>
                <a:gd name="T14" fmla="*/ 2147483647 w 285"/>
                <a:gd name="T15" fmla="*/ 2147483647 h 314"/>
                <a:gd name="T16" fmla="*/ 0 w 285"/>
                <a:gd name="T17" fmla="*/ 2147483647 h 314"/>
                <a:gd name="T18" fmla="*/ 2147483647 w 285"/>
                <a:gd name="T19" fmla="*/ 2147483647 h 314"/>
                <a:gd name="T20" fmla="*/ 2147483647 w 285"/>
                <a:gd name="T21" fmla="*/ 2147483647 h 314"/>
                <a:gd name="T22" fmla="*/ 2147483647 w 285"/>
                <a:gd name="T23" fmla="*/ 2147483647 h 314"/>
                <a:gd name="T24" fmla="*/ 2147483647 w 285"/>
                <a:gd name="T25" fmla="*/ 2147483647 h 314"/>
                <a:gd name="T26" fmla="*/ 2147483647 w 285"/>
                <a:gd name="T27" fmla="*/ 2147483647 h 314"/>
                <a:gd name="T28" fmla="*/ 2147483647 w 285"/>
                <a:gd name="T29" fmla="*/ 2147483647 h 314"/>
                <a:gd name="T30" fmla="*/ 2147483647 w 285"/>
                <a:gd name="T31" fmla="*/ 2147483647 h 314"/>
                <a:gd name="T32" fmla="*/ 2147483647 w 285"/>
                <a:gd name="T33" fmla="*/ 2147483647 h 3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5"/>
                <a:gd name="T52" fmla="*/ 0 h 314"/>
                <a:gd name="T53" fmla="*/ 285 w 285"/>
                <a:gd name="T54" fmla="*/ 314 h 3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5" h="314">
                  <a:moveTo>
                    <a:pt x="285" y="157"/>
                  </a:moveTo>
                  <a:lnTo>
                    <a:pt x="273" y="96"/>
                  </a:lnTo>
                  <a:lnTo>
                    <a:pt x="242" y="45"/>
                  </a:lnTo>
                  <a:lnTo>
                    <a:pt x="197" y="12"/>
                  </a:lnTo>
                  <a:lnTo>
                    <a:pt x="142" y="0"/>
                  </a:lnTo>
                  <a:lnTo>
                    <a:pt x="86" y="12"/>
                  </a:lnTo>
                  <a:lnTo>
                    <a:pt x="41" y="45"/>
                  </a:lnTo>
                  <a:lnTo>
                    <a:pt x="10" y="96"/>
                  </a:lnTo>
                  <a:lnTo>
                    <a:pt x="0" y="157"/>
                  </a:lnTo>
                  <a:lnTo>
                    <a:pt x="10" y="218"/>
                  </a:lnTo>
                  <a:lnTo>
                    <a:pt x="41" y="268"/>
                  </a:lnTo>
                  <a:lnTo>
                    <a:pt x="86" y="302"/>
                  </a:lnTo>
                  <a:lnTo>
                    <a:pt x="142" y="314"/>
                  </a:lnTo>
                  <a:lnTo>
                    <a:pt x="197" y="302"/>
                  </a:lnTo>
                  <a:lnTo>
                    <a:pt x="242" y="268"/>
                  </a:lnTo>
                  <a:lnTo>
                    <a:pt x="273" y="218"/>
                  </a:lnTo>
                  <a:lnTo>
                    <a:pt x="285" y="157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7"/>
            <p:cNvSpPr>
              <a:spLocks/>
            </p:cNvSpPr>
            <p:nvPr/>
          </p:nvSpPr>
          <p:spPr bwMode="auto">
            <a:xfrm>
              <a:off x="3894138" y="4073525"/>
              <a:ext cx="134937" cy="166688"/>
            </a:xfrm>
            <a:custGeom>
              <a:avLst/>
              <a:gdLst>
                <a:gd name="T0" fmla="*/ 2147483647 w 285"/>
                <a:gd name="T1" fmla="*/ 2147483647 h 315"/>
                <a:gd name="T2" fmla="*/ 2147483647 w 285"/>
                <a:gd name="T3" fmla="*/ 2147483647 h 315"/>
                <a:gd name="T4" fmla="*/ 2147483647 w 285"/>
                <a:gd name="T5" fmla="*/ 2147483647 h 315"/>
                <a:gd name="T6" fmla="*/ 2147483647 w 285"/>
                <a:gd name="T7" fmla="*/ 2147483647 h 315"/>
                <a:gd name="T8" fmla="*/ 2147483647 w 285"/>
                <a:gd name="T9" fmla="*/ 0 h 315"/>
                <a:gd name="T10" fmla="*/ 2147483647 w 285"/>
                <a:gd name="T11" fmla="*/ 2147483647 h 315"/>
                <a:gd name="T12" fmla="*/ 2147483647 w 285"/>
                <a:gd name="T13" fmla="*/ 2147483647 h 315"/>
                <a:gd name="T14" fmla="*/ 2147483647 w 285"/>
                <a:gd name="T15" fmla="*/ 2147483647 h 315"/>
                <a:gd name="T16" fmla="*/ 0 w 285"/>
                <a:gd name="T17" fmla="*/ 2147483647 h 315"/>
                <a:gd name="T18" fmla="*/ 2147483647 w 285"/>
                <a:gd name="T19" fmla="*/ 2147483647 h 315"/>
                <a:gd name="T20" fmla="*/ 2147483647 w 285"/>
                <a:gd name="T21" fmla="*/ 2147483647 h 315"/>
                <a:gd name="T22" fmla="*/ 2147483647 w 285"/>
                <a:gd name="T23" fmla="*/ 2147483647 h 315"/>
                <a:gd name="T24" fmla="*/ 2147483647 w 285"/>
                <a:gd name="T25" fmla="*/ 2147483647 h 315"/>
                <a:gd name="T26" fmla="*/ 2147483647 w 285"/>
                <a:gd name="T27" fmla="*/ 2147483647 h 315"/>
                <a:gd name="T28" fmla="*/ 2147483647 w 285"/>
                <a:gd name="T29" fmla="*/ 2147483647 h 315"/>
                <a:gd name="T30" fmla="*/ 2147483647 w 285"/>
                <a:gd name="T31" fmla="*/ 2147483647 h 315"/>
                <a:gd name="T32" fmla="*/ 2147483647 w 285"/>
                <a:gd name="T33" fmla="*/ 2147483647 h 3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5"/>
                <a:gd name="T52" fmla="*/ 0 h 315"/>
                <a:gd name="T53" fmla="*/ 285 w 285"/>
                <a:gd name="T54" fmla="*/ 315 h 3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5" h="315">
                  <a:moveTo>
                    <a:pt x="285" y="157"/>
                  </a:moveTo>
                  <a:lnTo>
                    <a:pt x="273" y="96"/>
                  </a:lnTo>
                  <a:lnTo>
                    <a:pt x="242" y="46"/>
                  </a:lnTo>
                  <a:lnTo>
                    <a:pt x="197" y="12"/>
                  </a:lnTo>
                  <a:lnTo>
                    <a:pt x="142" y="0"/>
                  </a:lnTo>
                  <a:lnTo>
                    <a:pt x="86" y="12"/>
                  </a:lnTo>
                  <a:lnTo>
                    <a:pt x="41" y="46"/>
                  </a:lnTo>
                  <a:lnTo>
                    <a:pt x="10" y="96"/>
                  </a:lnTo>
                  <a:lnTo>
                    <a:pt x="0" y="157"/>
                  </a:lnTo>
                  <a:lnTo>
                    <a:pt x="10" y="218"/>
                  </a:lnTo>
                  <a:lnTo>
                    <a:pt x="41" y="268"/>
                  </a:lnTo>
                  <a:lnTo>
                    <a:pt x="86" y="302"/>
                  </a:lnTo>
                  <a:lnTo>
                    <a:pt x="142" y="315"/>
                  </a:lnTo>
                  <a:lnTo>
                    <a:pt x="197" y="302"/>
                  </a:lnTo>
                  <a:lnTo>
                    <a:pt x="242" y="268"/>
                  </a:lnTo>
                  <a:lnTo>
                    <a:pt x="273" y="218"/>
                  </a:lnTo>
                  <a:lnTo>
                    <a:pt x="285" y="157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48"/>
            <p:cNvSpPr>
              <a:spLocks/>
            </p:cNvSpPr>
            <p:nvPr/>
          </p:nvSpPr>
          <p:spPr bwMode="auto">
            <a:xfrm>
              <a:off x="3894138" y="4405313"/>
              <a:ext cx="133350" cy="166687"/>
            </a:xfrm>
            <a:custGeom>
              <a:avLst/>
              <a:gdLst>
                <a:gd name="T0" fmla="*/ 2147483647 w 284"/>
                <a:gd name="T1" fmla="*/ 2147483647 h 314"/>
                <a:gd name="T2" fmla="*/ 2147483647 w 284"/>
                <a:gd name="T3" fmla="*/ 2147483647 h 314"/>
                <a:gd name="T4" fmla="*/ 2147483647 w 284"/>
                <a:gd name="T5" fmla="*/ 2147483647 h 314"/>
                <a:gd name="T6" fmla="*/ 2147483647 w 284"/>
                <a:gd name="T7" fmla="*/ 2147483647 h 314"/>
                <a:gd name="T8" fmla="*/ 2147483647 w 284"/>
                <a:gd name="T9" fmla="*/ 0 h 314"/>
                <a:gd name="T10" fmla="*/ 2147483647 w 284"/>
                <a:gd name="T11" fmla="*/ 2147483647 h 314"/>
                <a:gd name="T12" fmla="*/ 2147483647 w 284"/>
                <a:gd name="T13" fmla="*/ 2147483647 h 314"/>
                <a:gd name="T14" fmla="*/ 2147483647 w 284"/>
                <a:gd name="T15" fmla="*/ 2147483647 h 314"/>
                <a:gd name="T16" fmla="*/ 0 w 284"/>
                <a:gd name="T17" fmla="*/ 2147483647 h 314"/>
                <a:gd name="T18" fmla="*/ 2147483647 w 284"/>
                <a:gd name="T19" fmla="*/ 2147483647 h 314"/>
                <a:gd name="T20" fmla="*/ 2147483647 w 284"/>
                <a:gd name="T21" fmla="*/ 2147483647 h 314"/>
                <a:gd name="T22" fmla="*/ 2147483647 w 284"/>
                <a:gd name="T23" fmla="*/ 2147483647 h 314"/>
                <a:gd name="T24" fmla="*/ 2147483647 w 284"/>
                <a:gd name="T25" fmla="*/ 2147483647 h 314"/>
                <a:gd name="T26" fmla="*/ 2147483647 w 284"/>
                <a:gd name="T27" fmla="*/ 2147483647 h 314"/>
                <a:gd name="T28" fmla="*/ 2147483647 w 284"/>
                <a:gd name="T29" fmla="*/ 2147483647 h 314"/>
                <a:gd name="T30" fmla="*/ 2147483647 w 284"/>
                <a:gd name="T31" fmla="*/ 2147483647 h 314"/>
                <a:gd name="T32" fmla="*/ 2147483647 w 284"/>
                <a:gd name="T33" fmla="*/ 2147483647 h 3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4"/>
                <a:gd name="T52" fmla="*/ 0 h 314"/>
                <a:gd name="T53" fmla="*/ 284 w 284"/>
                <a:gd name="T54" fmla="*/ 314 h 3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4" h="314">
                  <a:moveTo>
                    <a:pt x="284" y="157"/>
                  </a:moveTo>
                  <a:lnTo>
                    <a:pt x="273" y="95"/>
                  </a:lnTo>
                  <a:lnTo>
                    <a:pt x="242" y="45"/>
                  </a:lnTo>
                  <a:lnTo>
                    <a:pt x="197" y="11"/>
                  </a:lnTo>
                  <a:lnTo>
                    <a:pt x="142" y="0"/>
                  </a:lnTo>
                  <a:lnTo>
                    <a:pt x="86" y="11"/>
                  </a:lnTo>
                  <a:lnTo>
                    <a:pt x="41" y="45"/>
                  </a:lnTo>
                  <a:lnTo>
                    <a:pt x="10" y="95"/>
                  </a:lnTo>
                  <a:lnTo>
                    <a:pt x="0" y="157"/>
                  </a:lnTo>
                  <a:lnTo>
                    <a:pt x="10" y="217"/>
                  </a:lnTo>
                  <a:lnTo>
                    <a:pt x="41" y="267"/>
                  </a:lnTo>
                  <a:lnTo>
                    <a:pt x="86" y="301"/>
                  </a:lnTo>
                  <a:lnTo>
                    <a:pt x="142" y="314"/>
                  </a:lnTo>
                  <a:lnTo>
                    <a:pt x="197" y="301"/>
                  </a:lnTo>
                  <a:lnTo>
                    <a:pt x="242" y="267"/>
                  </a:lnTo>
                  <a:lnTo>
                    <a:pt x="273" y="217"/>
                  </a:lnTo>
                  <a:lnTo>
                    <a:pt x="284" y="157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49"/>
            <p:cNvSpPr>
              <a:spLocks/>
            </p:cNvSpPr>
            <p:nvPr/>
          </p:nvSpPr>
          <p:spPr bwMode="auto">
            <a:xfrm>
              <a:off x="3894138" y="4738688"/>
              <a:ext cx="134937" cy="166687"/>
            </a:xfrm>
            <a:custGeom>
              <a:avLst/>
              <a:gdLst>
                <a:gd name="T0" fmla="*/ 2147483647 w 285"/>
                <a:gd name="T1" fmla="*/ 2147483647 h 314"/>
                <a:gd name="T2" fmla="*/ 2147483647 w 285"/>
                <a:gd name="T3" fmla="*/ 2147483647 h 314"/>
                <a:gd name="T4" fmla="*/ 2147483647 w 285"/>
                <a:gd name="T5" fmla="*/ 2147483647 h 314"/>
                <a:gd name="T6" fmla="*/ 2147483647 w 285"/>
                <a:gd name="T7" fmla="*/ 2147483647 h 314"/>
                <a:gd name="T8" fmla="*/ 2147483647 w 285"/>
                <a:gd name="T9" fmla="*/ 0 h 314"/>
                <a:gd name="T10" fmla="*/ 2147483647 w 285"/>
                <a:gd name="T11" fmla="*/ 2147483647 h 314"/>
                <a:gd name="T12" fmla="*/ 2147483647 w 285"/>
                <a:gd name="T13" fmla="*/ 2147483647 h 314"/>
                <a:gd name="T14" fmla="*/ 2147483647 w 285"/>
                <a:gd name="T15" fmla="*/ 2147483647 h 314"/>
                <a:gd name="T16" fmla="*/ 0 w 285"/>
                <a:gd name="T17" fmla="*/ 2147483647 h 314"/>
                <a:gd name="T18" fmla="*/ 2147483647 w 285"/>
                <a:gd name="T19" fmla="*/ 2147483647 h 314"/>
                <a:gd name="T20" fmla="*/ 2147483647 w 285"/>
                <a:gd name="T21" fmla="*/ 2147483647 h 314"/>
                <a:gd name="T22" fmla="*/ 2147483647 w 285"/>
                <a:gd name="T23" fmla="*/ 2147483647 h 314"/>
                <a:gd name="T24" fmla="*/ 2147483647 w 285"/>
                <a:gd name="T25" fmla="*/ 2147483647 h 314"/>
                <a:gd name="T26" fmla="*/ 2147483647 w 285"/>
                <a:gd name="T27" fmla="*/ 2147483647 h 314"/>
                <a:gd name="T28" fmla="*/ 2147483647 w 285"/>
                <a:gd name="T29" fmla="*/ 2147483647 h 314"/>
                <a:gd name="T30" fmla="*/ 2147483647 w 285"/>
                <a:gd name="T31" fmla="*/ 2147483647 h 314"/>
                <a:gd name="T32" fmla="*/ 2147483647 w 285"/>
                <a:gd name="T33" fmla="*/ 2147483647 h 3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5"/>
                <a:gd name="T52" fmla="*/ 0 h 314"/>
                <a:gd name="T53" fmla="*/ 285 w 285"/>
                <a:gd name="T54" fmla="*/ 314 h 3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5" h="314">
                  <a:moveTo>
                    <a:pt x="285" y="157"/>
                  </a:moveTo>
                  <a:lnTo>
                    <a:pt x="273" y="95"/>
                  </a:lnTo>
                  <a:lnTo>
                    <a:pt x="242" y="45"/>
                  </a:lnTo>
                  <a:lnTo>
                    <a:pt x="197" y="11"/>
                  </a:lnTo>
                  <a:lnTo>
                    <a:pt x="142" y="0"/>
                  </a:lnTo>
                  <a:lnTo>
                    <a:pt x="86" y="11"/>
                  </a:lnTo>
                  <a:lnTo>
                    <a:pt x="41" y="45"/>
                  </a:lnTo>
                  <a:lnTo>
                    <a:pt x="10" y="95"/>
                  </a:lnTo>
                  <a:lnTo>
                    <a:pt x="0" y="157"/>
                  </a:lnTo>
                  <a:lnTo>
                    <a:pt x="10" y="217"/>
                  </a:lnTo>
                  <a:lnTo>
                    <a:pt x="41" y="268"/>
                  </a:lnTo>
                  <a:lnTo>
                    <a:pt x="86" y="301"/>
                  </a:lnTo>
                  <a:lnTo>
                    <a:pt x="142" y="314"/>
                  </a:lnTo>
                  <a:lnTo>
                    <a:pt x="197" y="301"/>
                  </a:lnTo>
                  <a:lnTo>
                    <a:pt x="242" y="268"/>
                  </a:lnTo>
                  <a:lnTo>
                    <a:pt x="273" y="217"/>
                  </a:lnTo>
                  <a:lnTo>
                    <a:pt x="285" y="157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50"/>
            <p:cNvSpPr>
              <a:spLocks/>
            </p:cNvSpPr>
            <p:nvPr/>
          </p:nvSpPr>
          <p:spPr bwMode="auto">
            <a:xfrm>
              <a:off x="3894138" y="5070475"/>
              <a:ext cx="133350" cy="166688"/>
            </a:xfrm>
            <a:custGeom>
              <a:avLst/>
              <a:gdLst>
                <a:gd name="T0" fmla="*/ 2147483647 w 284"/>
                <a:gd name="T1" fmla="*/ 2147483647 h 315"/>
                <a:gd name="T2" fmla="*/ 2147483647 w 284"/>
                <a:gd name="T3" fmla="*/ 2147483647 h 315"/>
                <a:gd name="T4" fmla="*/ 2147483647 w 284"/>
                <a:gd name="T5" fmla="*/ 2147483647 h 315"/>
                <a:gd name="T6" fmla="*/ 2147483647 w 284"/>
                <a:gd name="T7" fmla="*/ 2147483647 h 315"/>
                <a:gd name="T8" fmla="*/ 2147483647 w 284"/>
                <a:gd name="T9" fmla="*/ 0 h 315"/>
                <a:gd name="T10" fmla="*/ 2147483647 w 284"/>
                <a:gd name="T11" fmla="*/ 2147483647 h 315"/>
                <a:gd name="T12" fmla="*/ 2147483647 w 284"/>
                <a:gd name="T13" fmla="*/ 2147483647 h 315"/>
                <a:gd name="T14" fmla="*/ 2147483647 w 284"/>
                <a:gd name="T15" fmla="*/ 2147483647 h 315"/>
                <a:gd name="T16" fmla="*/ 0 w 284"/>
                <a:gd name="T17" fmla="*/ 2147483647 h 315"/>
                <a:gd name="T18" fmla="*/ 2147483647 w 284"/>
                <a:gd name="T19" fmla="*/ 2147483647 h 315"/>
                <a:gd name="T20" fmla="*/ 2147483647 w 284"/>
                <a:gd name="T21" fmla="*/ 2147483647 h 315"/>
                <a:gd name="T22" fmla="*/ 2147483647 w 284"/>
                <a:gd name="T23" fmla="*/ 2147483647 h 315"/>
                <a:gd name="T24" fmla="*/ 2147483647 w 284"/>
                <a:gd name="T25" fmla="*/ 2147483647 h 315"/>
                <a:gd name="T26" fmla="*/ 2147483647 w 284"/>
                <a:gd name="T27" fmla="*/ 2147483647 h 315"/>
                <a:gd name="T28" fmla="*/ 2147483647 w 284"/>
                <a:gd name="T29" fmla="*/ 2147483647 h 315"/>
                <a:gd name="T30" fmla="*/ 2147483647 w 284"/>
                <a:gd name="T31" fmla="*/ 2147483647 h 315"/>
                <a:gd name="T32" fmla="*/ 2147483647 w 284"/>
                <a:gd name="T33" fmla="*/ 2147483647 h 3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4"/>
                <a:gd name="T52" fmla="*/ 0 h 315"/>
                <a:gd name="T53" fmla="*/ 284 w 284"/>
                <a:gd name="T54" fmla="*/ 315 h 3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4" h="315">
                  <a:moveTo>
                    <a:pt x="284" y="158"/>
                  </a:moveTo>
                  <a:lnTo>
                    <a:pt x="273" y="96"/>
                  </a:lnTo>
                  <a:lnTo>
                    <a:pt x="242" y="46"/>
                  </a:lnTo>
                  <a:lnTo>
                    <a:pt x="197" y="12"/>
                  </a:lnTo>
                  <a:lnTo>
                    <a:pt x="142" y="0"/>
                  </a:lnTo>
                  <a:lnTo>
                    <a:pt x="86" y="12"/>
                  </a:lnTo>
                  <a:lnTo>
                    <a:pt x="41" y="46"/>
                  </a:lnTo>
                  <a:lnTo>
                    <a:pt x="10" y="96"/>
                  </a:lnTo>
                  <a:lnTo>
                    <a:pt x="0" y="158"/>
                  </a:lnTo>
                  <a:lnTo>
                    <a:pt x="10" y="218"/>
                  </a:lnTo>
                  <a:lnTo>
                    <a:pt x="41" y="268"/>
                  </a:lnTo>
                  <a:lnTo>
                    <a:pt x="86" y="302"/>
                  </a:lnTo>
                  <a:lnTo>
                    <a:pt x="142" y="315"/>
                  </a:lnTo>
                  <a:lnTo>
                    <a:pt x="197" y="302"/>
                  </a:lnTo>
                  <a:lnTo>
                    <a:pt x="242" y="268"/>
                  </a:lnTo>
                  <a:lnTo>
                    <a:pt x="273" y="218"/>
                  </a:lnTo>
                  <a:lnTo>
                    <a:pt x="284" y="15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51"/>
            <p:cNvSpPr>
              <a:spLocks/>
            </p:cNvSpPr>
            <p:nvPr/>
          </p:nvSpPr>
          <p:spPr bwMode="auto">
            <a:xfrm>
              <a:off x="3894138" y="5403850"/>
              <a:ext cx="134937" cy="166688"/>
            </a:xfrm>
            <a:custGeom>
              <a:avLst/>
              <a:gdLst>
                <a:gd name="T0" fmla="*/ 2147483647 w 285"/>
                <a:gd name="T1" fmla="*/ 2147483647 h 315"/>
                <a:gd name="T2" fmla="*/ 2147483647 w 285"/>
                <a:gd name="T3" fmla="*/ 2147483647 h 315"/>
                <a:gd name="T4" fmla="*/ 2147483647 w 285"/>
                <a:gd name="T5" fmla="*/ 2147483647 h 315"/>
                <a:gd name="T6" fmla="*/ 2147483647 w 285"/>
                <a:gd name="T7" fmla="*/ 2147483647 h 315"/>
                <a:gd name="T8" fmla="*/ 2147483647 w 285"/>
                <a:gd name="T9" fmla="*/ 0 h 315"/>
                <a:gd name="T10" fmla="*/ 2147483647 w 285"/>
                <a:gd name="T11" fmla="*/ 2147483647 h 315"/>
                <a:gd name="T12" fmla="*/ 2147483647 w 285"/>
                <a:gd name="T13" fmla="*/ 2147483647 h 315"/>
                <a:gd name="T14" fmla="*/ 2147483647 w 285"/>
                <a:gd name="T15" fmla="*/ 2147483647 h 315"/>
                <a:gd name="T16" fmla="*/ 0 w 285"/>
                <a:gd name="T17" fmla="*/ 2147483647 h 315"/>
                <a:gd name="T18" fmla="*/ 2147483647 w 285"/>
                <a:gd name="T19" fmla="*/ 2147483647 h 315"/>
                <a:gd name="T20" fmla="*/ 2147483647 w 285"/>
                <a:gd name="T21" fmla="*/ 2147483647 h 315"/>
                <a:gd name="T22" fmla="*/ 2147483647 w 285"/>
                <a:gd name="T23" fmla="*/ 2147483647 h 315"/>
                <a:gd name="T24" fmla="*/ 2147483647 w 285"/>
                <a:gd name="T25" fmla="*/ 2147483647 h 315"/>
                <a:gd name="T26" fmla="*/ 2147483647 w 285"/>
                <a:gd name="T27" fmla="*/ 2147483647 h 315"/>
                <a:gd name="T28" fmla="*/ 2147483647 w 285"/>
                <a:gd name="T29" fmla="*/ 2147483647 h 315"/>
                <a:gd name="T30" fmla="*/ 2147483647 w 285"/>
                <a:gd name="T31" fmla="*/ 2147483647 h 315"/>
                <a:gd name="T32" fmla="*/ 2147483647 w 285"/>
                <a:gd name="T33" fmla="*/ 2147483647 h 3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5"/>
                <a:gd name="T52" fmla="*/ 0 h 315"/>
                <a:gd name="T53" fmla="*/ 285 w 285"/>
                <a:gd name="T54" fmla="*/ 315 h 3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5" h="315">
                  <a:moveTo>
                    <a:pt x="285" y="158"/>
                  </a:moveTo>
                  <a:lnTo>
                    <a:pt x="273" y="96"/>
                  </a:lnTo>
                  <a:lnTo>
                    <a:pt x="242" y="46"/>
                  </a:lnTo>
                  <a:lnTo>
                    <a:pt x="197" y="12"/>
                  </a:lnTo>
                  <a:lnTo>
                    <a:pt x="142" y="0"/>
                  </a:lnTo>
                  <a:lnTo>
                    <a:pt x="86" y="12"/>
                  </a:lnTo>
                  <a:lnTo>
                    <a:pt x="41" y="46"/>
                  </a:lnTo>
                  <a:lnTo>
                    <a:pt x="10" y="96"/>
                  </a:lnTo>
                  <a:lnTo>
                    <a:pt x="0" y="158"/>
                  </a:lnTo>
                  <a:lnTo>
                    <a:pt x="10" y="218"/>
                  </a:lnTo>
                  <a:lnTo>
                    <a:pt x="41" y="268"/>
                  </a:lnTo>
                  <a:lnTo>
                    <a:pt x="86" y="302"/>
                  </a:lnTo>
                  <a:lnTo>
                    <a:pt x="142" y="315"/>
                  </a:lnTo>
                  <a:lnTo>
                    <a:pt x="197" y="302"/>
                  </a:lnTo>
                  <a:lnTo>
                    <a:pt x="242" y="268"/>
                  </a:lnTo>
                  <a:lnTo>
                    <a:pt x="273" y="218"/>
                  </a:lnTo>
                  <a:lnTo>
                    <a:pt x="285" y="15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52"/>
            <p:cNvSpPr>
              <a:spLocks/>
            </p:cNvSpPr>
            <p:nvPr/>
          </p:nvSpPr>
          <p:spPr bwMode="auto">
            <a:xfrm>
              <a:off x="3894138" y="1411288"/>
              <a:ext cx="134937" cy="166687"/>
            </a:xfrm>
            <a:custGeom>
              <a:avLst/>
              <a:gdLst>
                <a:gd name="T0" fmla="*/ 2147483647 w 285"/>
                <a:gd name="T1" fmla="*/ 2147483647 h 314"/>
                <a:gd name="T2" fmla="*/ 2147483647 w 285"/>
                <a:gd name="T3" fmla="*/ 2147483647 h 314"/>
                <a:gd name="T4" fmla="*/ 2147483647 w 285"/>
                <a:gd name="T5" fmla="*/ 2147483647 h 314"/>
                <a:gd name="T6" fmla="*/ 2147483647 w 285"/>
                <a:gd name="T7" fmla="*/ 2147483647 h 314"/>
                <a:gd name="T8" fmla="*/ 2147483647 w 285"/>
                <a:gd name="T9" fmla="*/ 0 h 314"/>
                <a:gd name="T10" fmla="*/ 2147483647 w 285"/>
                <a:gd name="T11" fmla="*/ 2147483647 h 314"/>
                <a:gd name="T12" fmla="*/ 2147483647 w 285"/>
                <a:gd name="T13" fmla="*/ 2147483647 h 314"/>
                <a:gd name="T14" fmla="*/ 2147483647 w 285"/>
                <a:gd name="T15" fmla="*/ 2147483647 h 314"/>
                <a:gd name="T16" fmla="*/ 0 w 285"/>
                <a:gd name="T17" fmla="*/ 2147483647 h 314"/>
                <a:gd name="T18" fmla="*/ 2147483647 w 285"/>
                <a:gd name="T19" fmla="*/ 2147483647 h 314"/>
                <a:gd name="T20" fmla="*/ 2147483647 w 285"/>
                <a:gd name="T21" fmla="*/ 2147483647 h 314"/>
                <a:gd name="T22" fmla="*/ 2147483647 w 285"/>
                <a:gd name="T23" fmla="*/ 2147483647 h 314"/>
                <a:gd name="T24" fmla="*/ 2147483647 w 285"/>
                <a:gd name="T25" fmla="*/ 2147483647 h 314"/>
                <a:gd name="T26" fmla="*/ 2147483647 w 285"/>
                <a:gd name="T27" fmla="*/ 2147483647 h 314"/>
                <a:gd name="T28" fmla="*/ 2147483647 w 285"/>
                <a:gd name="T29" fmla="*/ 2147483647 h 314"/>
                <a:gd name="T30" fmla="*/ 2147483647 w 285"/>
                <a:gd name="T31" fmla="*/ 2147483647 h 314"/>
                <a:gd name="T32" fmla="*/ 2147483647 w 285"/>
                <a:gd name="T33" fmla="*/ 2147483647 h 3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5"/>
                <a:gd name="T52" fmla="*/ 0 h 314"/>
                <a:gd name="T53" fmla="*/ 285 w 285"/>
                <a:gd name="T54" fmla="*/ 314 h 3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5" h="314">
                  <a:moveTo>
                    <a:pt x="285" y="157"/>
                  </a:moveTo>
                  <a:lnTo>
                    <a:pt x="273" y="95"/>
                  </a:lnTo>
                  <a:lnTo>
                    <a:pt x="242" y="45"/>
                  </a:lnTo>
                  <a:lnTo>
                    <a:pt x="197" y="12"/>
                  </a:lnTo>
                  <a:lnTo>
                    <a:pt x="142" y="0"/>
                  </a:lnTo>
                  <a:lnTo>
                    <a:pt x="86" y="12"/>
                  </a:lnTo>
                  <a:lnTo>
                    <a:pt x="41" y="45"/>
                  </a:lnTo>
                  <a:lnTo>
                    <a:pt x="10" y="95"/>
                  </a:lnTo>
                  <a:lnTo>
                    <a:pt x="0" y="157"/>
                  </a:lnTo>
                  <a:lnTo>
                    <a:pt x="10" y="218"/>
                  </a:lnTo>
                  <a:lnTo>
                    <a:pt x="41" y="268"/>
                  </a:lnTo>
                  <a:lnTo>
                    <a:pt x="86" y="302"/>
                  </a:lnTo>
                  <a:lnTo>
                    <a:pt x="142" y="314"/>
                  </a:lnTo>
                  <a:lnTo>
                    <a:pt x="197" y="302"/>
                  </a:lnTo>
                  <a:lnTo>
                    <a:pt x="242" y="268"/>
                  </a:lnTo>
                  <a:lnTo>
                    <a:pt x="273" y="218"/>
                  </a:lnTo>
                  <a:lnTo>
                    <a:pt x="285" y="157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53"/>
            <p:cNvSpPr>
              <a:spLocks/>
            </p:cNvSpPr>
            <p:nvPr/>
          </p:nvSpPr>
          <p:spPr bwMode="auto">
            <a:xfrm>
              <a:off x="3970338" y="1168400"/>
              <a:ext cx="671512" cy="333375"/>
            </a:xfrm>
            <a:custGeom>
              <a:avLst/>
              <a:gdLst>
                <a:gd name="T0" fmla="*/ 0 w 1424"/>
                <a:gd name="T1" fmla="*/ 2147483647 h 629"/>
                <a:gd name="T2" fmla="*/ 0 w 1424"/>
                <a:gd name="T3" fmla="*/ 2147483647 h 629"/>
                <a:gd name="T4" fmla="*/ 2147483647 w 1424"/>
                <a:gd name="T5" fmla="*/ 0 h 629"/>
                <a:gd name="T6" fmla="*/ 2147483647 w 1424"/>
                <a:gd name="T7" fmla="*/ 0 h 629"/>
                <a:gd name="T8" fmla="*/ 2147483647 w 1424"/>
                <a:gd name="T9" fmla="*/ 2147483647 h 629"/>
                <a:gd name="T10" fmla="*/ 2147483647 w 1424"/>
                <a:gd name="T11" fmla="*/ 2147483647 h 629"/>
                <a:gd name="T12" fmla="*/ 2147483647 w 1424"/>
                <a:gd name="T13" fmla="*/ 2147483647 h 6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24"/>
                <a:gd name="T22" fmla="*/ 0 h 629"/>
                <a:gd name="T23" fmla="*/ 1424 w 1424"/>
                <a:gd name="T24" fmla="*/ 629 h 6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24" h="629">
                  <a:moveTo>
                    <a:pt x="0" y="629"/>
                  </a:moveTo>
                  <a:lnTo>
                    <a:pt x="0" y="315"/>
                  </a:lnTo>
                  <a:lnTo>
                    <a:pt x="285" y="0"/>
                  </a:lnTo>
                  <a:lnTo>
                    <a:pt x="1139" y="0"/>
                  </a:lnTo>
                  <a:lnTo>
                    <a:pt x="1424" y="315"/>
                  </a:lnTo>
                  <a:lnTo>
                    <a:pt x="1424" y="629"/>
                  </a:lnTo>
                </a:path>
              </a:pathLst>
            </a:custGeom>
            <a:noFill/>
            <a:ln w="635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54"/>
            <p:cNvSpPr>
              <a:spLocks/>
            </p:cNvSpPr>
            <p:nvPr/>
          </p:nvSpPr>
          <p:spPr bwMode="auto">
            <a:xfrm>
              <a:off x="3970338" y="1501775"/>
              <a:ext cx="671512" cy="333375"/>
            </a:xfrm>
            <a:custGeom>
              <a:avLst/>
              <a:gdLst>
                <a:gd name="T0" fmla="*/ 0 w 1424"/>
                <a:gd name="T1" fmla="*/ 2147483647 h 629"/>
                <a:gd name="T2" fmla="*/ 0 w 1424"/>
                <a:gd name="T3" fmla="*/ 2147483647 h 629"/>
                <a:gd name="T4" fmla="*/ 2147483647 w 1424"/>
                <a:gd name="T5" fmla="*/ 0 h 629"/>
                <a:gd name="T6" fmla="*/ 2147483647 w 1424"/>
                <a:gd name="T7" fmla="*/ 0 h 629"/>
                <a:gd name="T8" fmla="*/ 2147483647 w 1424"/>
                <a:gd name="T9" fmla="*/ 2147483647 h 629"/>
                <a:gd name="T10" fmla="*/ 2147483647 w 1424"/>
                <a:gd name="T11" fmla="*/ 2147483647 h 629"/>
                <a:gd name="T12" fmla="*/ 2147483647 w 1424"/>
                <a:gd name="T13" fmla="*/ 2147483647 h 6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24"/>
                <a:gd name="T22" fmla="*/ 0 h 629"/>
                <a:gd name="T23" fmla="*/ 1424 w 1424"/>
                <a:gd name="T24" fmla="*/ 629 h 6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24" h="629">
                  <a:moveTo>
                    <a:pt x="0" y="629"/>
                  </a:moveTo>
                  <a:lnTo>
                    <a:pt x="0" y="315"/>
                  </a:lnTo>
                  <a:lnTo>
                    <a:pt x="285" y="0"/>
                  </a:lnTo>
                  <a:lnTo>
                    <a:pt x="1139" y="0"/>
                  </a:lnTo>
                  <a:lnTo>
                    <a:pt x="1424" y="315"/>
                  </a:lnTo>
                  <a:lnTo>
                    <a:pt x="1424" y="629"/>
                  </a:lnTo>
                </a:path>
              </a:pathLst>
            </a:custGeom>
            <a:noFill/>
            <a:ln w="635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55"/>
            <p:cNvSpPr>
              <a:spLocks/>
            </p:cNvSpPr>
            <p:nvPr/>
          </p:nvSpPr>
          <p:spPr bwMode="auto">
            <a:xfrm>
              <a:off x="3970338" y="1835150"/>
              <a:ext cx="671512" cy="331788"/>
            </a:xfrm>
            <a:custGeom>
              <a:avLst/>
              <a:gdLst>
                <a:gd name="T0" fmla="*/ 0 w 1424"/>
                <a:gd name="T1" fmla="*/ 2147483647 h 629"/>
                <a:gd name="T2" fmla="*/ 0 w 1424"/>
                <a:gd name="T3" fmla="*/ 2147483647 h 629"/>
                <a:gd name="T4" fmla="*/ 2147483647 w 1424"/>
                <a:gd name="T5" fmla="*/ 0 h 629"/>
                <a:gd name="T6" fmla="*/ 2147483647 w 1424"/>
                <a:gd name="T7" fmla="*/ 0 h 629"/>
                <a:gd name="T8" fmla="*/ 2147483647 w 1424"/>
                <a:gd name="T9" fmla="*/ 2147483647 h 629"/>
                <a:gd name="T10" fmla="*/ 2147483647 w 1424"/>
                <a:gd name="T11" fmla="*/ 2147483647 h 629"/>
                <a:gd name="T12" fmla="*/ 2147483647 w 1424"/>
                <a:gd name="T13" fmla="*/ 2147483647 h 6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24"/>
                <a:gd name="T22" fmla="*/ 0 h 629"/>
                <a:gd name="T23" fmla="*/ 1424 w 1424"/>
                <a:gd name="T24" fmla="*/ 629 h 6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24" h="629">
                  <a:moveTo>
                    <a:pt x="0" y="629"/>
                  </a:moveTo>
                  <a:lnTo>
                    <a:pt x="0" y="314"/>
                  </a:lnTo>
                  <a:lnTo>
                    <a:pt x="285" y="0"/>
                  </a:lnTo>
                  <a:lnTo>
                    <a:pt x="1139" y="0"/>
                  </a:lnTo>
                  <a:lnTo>
                    <a:pt x="1424" y="314"/>
                  </a:lnTo>
                  <a:lnTo>
                    <a:pt x="1424" y="629"/>
                  </a:lnTo>
                </a:path>
              </a:pathLst>
            </a:custGeom>
            <a:noFill/>
            <a:ln w="635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56"/>
            <p:cNvSpPr>
              <a:spLocks/>
            </p:cNvSpPr>
            <p:nvPr/>
          </p:nvSpPr>
          <p:spPr bwMode="auto">
            <a:xfrm>
              <a:off x="3970338" y="2166938"/>
              <a:ext cx="671512" cy="333375"/>
            </a:xfrm>
            <a:custGeom>
              <a:avLst/>
              <a:gdLst>
                <a:gd name="T0" fmla="*/ 0 w 1424"/>
                <a:gd name="T1" fmla="*/ 2147483647 h 629"/>
                <a:gd name="T2" fmla="*/ 0 w 1424"/>
                <a:gd name="T3" fmla="*/ 2147483647 h 629"/>
                <a:gd name="T4" fmla="*/ 2147483647 w 1424"/>
                <a:gd name="T5" fmla="*/ 0 h 629"/>
                <a:gd name="T6" fmla="*/ 2147483647 w 1424"/>
                <a:gd name="T7" fmla="*/ 0 h 629"/>
                <a:gd name="T8" fmla="*/ 2147483647 w 1424"/>
                <a:gd name="T9" fmla="*/ 2147483647 h 629"/>
                <a:gd name="T10" fmla="*/ 2147483647 w 1424"/>
                <a:gd name="T11" fmla="*/ 2147483647 h 629"/>
                <a:gd name="T12" fmla="*/ 2147483647 w 1424"/>
                <a:gd name="T13" fmla="*/ 2147483647 h 6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24"/>
                <a:gd name="T22" fmla="*/ 0 h 629"/>
                <a:gd name="T23" fmla="*/ 1424 w 1424"/>
                <a:gd name="T24" fmla="*/ 629 h 6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24" h="629">
                  <a:moveTo>
                    <a:pt x="0" y="629"/>
                  </a:moveTo>
                  <a:lnTo>
                    <a:pt x="0" y="314"/>
                  </a:lnTo>
                  <a:lnTo>
                    <a:pt x="285" y="0"/>
                  </a:lnTo>
                  <a:lnTo>
                    <a:pt x="1139" y="0"/>
                  </a:lnTo>
                  <a:lnTo>
                    <a:pt x="1424" y="314"/>
                  </a:lnTo>
                  <a:lnTo>
                    <a:pt x="1424" y="629"/>
                  </a:lnTo>
                </a:path>
              </a:pathLst>
            </a:custGeom>
            <a:noFill/>
            <a:ln w="635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57"/>
            <p:cNvSpPr>
              <a:spLocks/>
            </p:cNvSpPr>
            <p:nvPr/>
          </p:nvSpPr>
          <p:spPr bwMode="auto">
            <a:xfrm>
              <a:off x="3970338" y="2500313"/>
              <a:ext cx="671512" cy="333375"/>
            </a:xfrm>
            <a:custGeom>
              <a:avLst/>
              <a:gdLst>
                <a:gd name="T0" fmla="*/ 0 w 1424"/>
                <a:gd name="T1" fmla="*/ 2147483647 h 629"/>
                <a:gd name="T2" fmla="*/ 0 w 1424"/>
                <a:gd name="T3" fmla="*/ 2147483647 h 629"/>
                <a:gd name="T4" fmla="*/ 2147483647 w 1424"/>
                <a:gd name="T5" fmla="*/ 0 h 629"/>
                <a:gd name="T6" fmla="*/ 2147483647 w 1424"/>
                <a:gd name="T7" fmla="*/ 0 h 629"/>
                <a:gd name="T8" fmla="*/ 2147483647 w 1424"/>
                <a:gd name="T9" fmla="*/ 2147483647 h 629"/>
                <a:gd name="T10" fmla="*/ 2147483647 w 1424"/>
                <a:gd name="T11" fmla="*/ 2147483647 h 629"/>
                <a:gd name="T12" fmla="*/ 2147483647 w 1424"/>
                <a:gd name="T13" fmla="*/ 2147483647 h 6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24"/>
                <a:gd name="T22" fmla="*/ 0 h 629"/>
                <a:gd name="T23" fmla="*/ 1424 w 1424"/>
                <a:gd name="T24" fmla="*/ 629 h 6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24" h="629">
                  <a:moveTo>
                    <a:pt x="0" y="629"/>
                  </a:moveTo>
                  <a:lnTo>
                    <a:pt x="0" y="314"/>
                  </a:lnTo>
                  <a:lnTo>
                    <a:pt x="285" y="0"/>
                  </a:lnTo>
                  <a:lnTo>
                    <a:pt x="1139" y="0"/>
                  </a:lnTo>
                  <a:lnTo>
                    <a:pt x="1424" y="314"/>
                  </a:lnTo>
                  <a:lnTo>
                    <a:pt x="1424" y="629"/>
                  </a:lnTo>
                </a:path>
              </a:pathLst>
            </a:custGeom>
            <a:noFill/>
            <a:ln w="635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58"/>
            <p:cNvSpPr>
              <a:spLocks/>
            </p:cNvSpPr>
            <p:nvPr/>
          </p:nvSpPr>
          <p:spPr bwMode="auto">
            <a:xfrm>
              <a:off x="3970338" y="2833688"/>
              <a:ext cx="671512" cy="331787"/>
            </a:xfrm>
            <a:custGeom>
              <a:avLst/>
              <a:gdLst>
                <a:gd name="T0" fmla="*/ 0 w 1424"/>
                <a:gd name="T1" fmla="*/ 2147483647 h 629"/>
                <a:gd name="T2" fmla="*/ 0 w 1424"/>
                <a:gd name="T3" fmla="*/ 2147483647 h 629"/>
                <a:gd name="T4" fmla="*/ 2147483647 w 1424"/>
                <a:gd name="T5" fmla="*/ 0 h 629"/>
                <a:gd name="T6" fmla="*/ 2147483647 w 1424"/>
                <a:gd name="T7" fmla="*/ 0 h 629"/>
                <a:gd name="T8" fmla="*/ 2147483647 w 1424"/>
                <a:gd name="T9" fmla="*/ 2147483647 h 629"/>
                <a:gd name="T10" fmla="*/ 2147483647 w 1424"/>
                <a:gd name="T11" fmla="*/ 2147483647 h 629"/>
                <a:gd name="T12" fmla="*/ 2147483647 w 1424"/>
                <a:gd name="T13" fmla="*/ 2147483647 h 6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24"/>
                <a:gd name="T22" fmla="*/ 0 h 629"/>
                <a:gd name="T23" fmla="*/ 1424 w 1424"/>
                <a:gd name="T24" fmla="*/ 629 h 6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24" h="629">
                  <a:moveTo>
                    <a:pt x="0" y="629"/>
                  </a:moveTo>
                  <a:lnTo>
                    <a:pt x="0" y="314"/>
                  </a:lnTo>
                  <a:lnTo>
                    <a:pt x="285" y="0"/>
                  </a:lnTo>
                  <a:lnTo>
                    <a:pt x="1139" y="0"/>
                  </a:lnTo>
                  <a:lnTo>
                    <a:pt x="1424" y="314"/>
                  </a:lnTo>
                  <a:lnTo>
                    <a:pt x="1424" y="629"/>
                  </a:lnTo>
                </a:path>
              </a:pathLst>
            </a:custGeom>
            <a:noFill/>
            <a:ln w="635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59"/>
            <p:cNvSpPr>
              <a:spLocks/>
            </p:cNvSpPr>
            <p:nvPr/>
          </p:nvSpPr>
          <p:spPr bwMode="auto">
            <a:xfrm>
              <a:off x="3970338" y="3165475"/>
              <a:ext cx="671512" cy="333375"/>
            </a:xfrm>
            <a:custGeom>
              <a:avLst/>
              <a:gdLst>
                <a:gd name="T0" fmla="*/ 0 w 1424"/>
                <a:gd name="T1" fmla="*/ 2147483647 h 628"/>
                <a:gd name="T2" fmla="*/ 0 w 1424"/>
                <a:gd name="T3" fmla="*/ 2147483647 h 628"/>
                <a:gd name="T4" fmla="*/ 2147483647 w 1424"/>
                <a:gd name="T5" fmla="*/ 0 h 628"/>
                <a:gd name="T6" fmla="*/ 2147483647 w 1424"/>
                <a:gd name="T7" fmla="*/ 0 h 628"/>
                <a:gd name="T8" fmla="*/ 2147483647 w 1424"/>
                <a:gd name="T9" fmla="*/ 2147483647 h 628"/>
                <a:gd name="T10" fmla="*/ 2147483647 w 1424"/>
                <a:gd name="T11" fmla="*/ 2147483647 h 628"/>
                <a:gd name="T12" fmla="*/ 2147483647 w 1424"/>
                <a:gd name="T13" fmla="*/ 2147483647 h 6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24"/>
                <a:gd name="T22" fmla="*/ 0 h 628"/>
                <a:gd name="T23" fmla="*/ 1424 w 1424"/>
                <a:gd name="T24" fmla="*/ 628 h 6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24" h="628">
                  <a:moveTo>
                    <a:pt x="0" y="628"/>
                  </a:moveTo>
                  <a:lnTo>
                    <a:pt x="0" y="314"/>
                  </a:lnTo>
                  <a:lnTo>
                    <a:pt x="285" y="0"/>
                  </a:lnTo>
                  <a:lnTo>
                    <a:pt x="1139" y="0"/>
                  </a:lnTo>
                  <a:lnTo>
                    <a:pt x="1424" y="314"/>
                  </a:lnTo>
                  <a:lnTo>
                    <a:pt x="1424" y="628"/>
                  </a:lnTo>
                </a:path>
              </a:pathLst>
            </a:custGeom>
            <a:noFill/>
            <a:ln w="635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60"/>
            <p:cNvSpPr>
              <a:spLocks/>
            </p:cNvSpPr>
            <p:nvPr/>
          </p:nvSpPr>
          <p:spPr bwMode="auto">
            <a:xfrm>
              <a:off x="3970338" y="3498850"/>
              <a:ext cx="671512" cy="331788"/>
            </a:xfrm>
            <a:custGeom>
              <a:avLst/>
              <a:gdLst>
                <a:gd name="T0" fmla="*/ 0 w 1424"/>
                <a:gd name="T1" fmla="*/ 2147483647 h 629"/>
                <a:gd name="T2" fmla="*/ 0 w 1424"/>
                <a:gd name="T3" fmla="*/ 2147483647 h 629"/>
                <a:gd name="T4" fmla="*/ 2147483647 w 1424"/>
                <a:gd name="T5" fmla="*/ 0 h 629"/>
                <a:gd name="T6" fmla="*/ 2147483647 w 1424"/>
                <a:gd name="T7" fmla="*/ 0 h 629"/>
                <a:gd name="T8" fmla="*/ 2147483647 w 1424"/>
                <a:gd name="T9" fmla="*/ 2147483647 h 629"/>
                <a:gd name="T10" fmla="*/ 2147483647 w 1424"/>
                <a:gd name="T11" fmla="*/ 2147483647 h 629"/>
                <a:gd name="T12" fmla="*/ 2147483647 w 1424"/>
                <a:gd name="T13" fmla="*/ 2147483647 h 6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24"/>
                <a:gd name="T22" fmla="*/ 0 h 629"/>
                <a:gd name="T23" fmla="*/ 1424 w 1424"/>
                <a:gd name="T24" fmla="*/ 629 h 6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24" h="629">
                  <a:moveTo>
                    <a:pt x="0" y="629"/>
                  </a:moveTo>
                  <a:lnTo>
                    <a:pt x="0" y="315"/>
                  </a:lnTo>
                  <a:lnTo>
                    <a:pt x="285" y="0"/>
                  </a:lnTo>
                  <a:lnTo>
                    <a:pt x="1139" y="0"/>
                  </a:lnTo>
                  <a:lnTo>
                    <a:pt x="1424" y="315"/>
                  </a:lnTo>
                  <a:lnTo>
                    <a:pt x="1424" y="629"/>
                  </a:lnTo>
                </a:path>
              </a:pathLst>
            </a:custGeom>
            <a:noFill/>
            <a:ln w="635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61"/>
            <p:cNvSpPr>
              <a:spLocks/>
            </p:cNvSpPr>
            <p:nvPr/>
          </p:nvSpPr>
          <p:spPr bwMode="auto">
            <a:xfrm>
              <a:off x="3970338" y="3830638"/>
              <a:ext cx="671512" cy="333375"/>
            </a:xfrm>
            <a:custGeom>
              <a:avLst/>
              <a:gdLst>
                <a:gd name="T0" fmla="*/ 0 w 1424"/>
                <a:gd name="T1" fmla="*/ 2147483647 h 629"/>
                <a:gd name="T2" fmla="*/ 0 w 1424"/>
                <a:gd name="T3" fmla="*/ 2147483647 h 629"/>
                <a:gd name="T4" fmla="*/ 2147483647 w 1424"/>
                <a:gd name="T5" fmla="*/ 0 h 629"/>
                <a:gd name="T6" fmla="*/ 2147483647 w 1424"/>
                <a:gd name="T7" fmla="*/ 0 h 629"/>
                <a:gd name="T8" fmla="*/ 2147483647 w 1424"/>
                <a:gd name="T9" fmla="*/ 2147483647 h 629"/>
                <a:gd name="T10" fmla="*/ 2147483647 w 1424"/>
                <a:gd name="T11" fmla="*/ 2147483647 h 629"/>
                <a:gd name="T12" fmla="*/ 2147483647 w 1424"/>
                <a:gd name="T13" fmla="*/ 2147483647 h 6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24"/>
                <a:gd name="T22" fmla="*/ 0 h 629"/>
                <a:gd name="T23" fmla="*/ 1424 w 1424"/>
                <a:gd name="T24" fmla="*/ 629 h 6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24" h="629">
                  <a:moveTo>
                    <a:pt x="0" y="629"/>
                  </a:moveTo>
                  <a:lnTo>
                    <a:pt x="0" y="315"/>
                  </a:lnTo>
                  <a:lnTo>
                    <a:pt x="285" y="0"/>
                  </a:lnTo>
                  <a:lnTo>
                    <a:pt x="1139" y="0"/>
                  </a:lnTo>
                  <a:lnTo>
                    <a:pt x="1424" y="315"/>
                  </a:lnTo>
                  <a:lnTo>
                    <a:pt x="1424" y="629"/>
                  </a:lnTo>
                </a:path>
              </a:pathLst>
            </a:custGeom>
            <a:noFill/>
            <a:ln w="635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62"/>
            <p:cNvSpPr>
              <a:spLocks/>
            </p:cNvSpPr>
            <p:nvPr/>
          </p:nvSpPr>
          <p:spPr bwMode="auto">
            <a:xfrm>
              <a:off x="3970338" y="4164013"/>
              <a:ext cx="671512" cy="333375"/>
            </a:xfrm>
            <a:custGeom>
              <a:avLst/>
              <a:gdLst>
                <a:gd name="T0" fmla="*/ 0 w 1424"/>
                <a:gd name="T1" fmla="*/ 2147483647 h 629"/>
                <a:gd name="T2" fmla="*/ 0 w 1424"/>
                <a:gd name="T3" fmla="*/ 2147483647 h 629"/>
                <a:gd name="T4" fmla="*/ 2147483647 w 1424"/>
                <a:gd name="T5" fmla="*/ 0 h 629"/>
                <a:gd name="T6" fmla="*/ 2147483647 w 1424"/>
                <a:gd name="T7" fmla="*/ 0 h 629"/>
                <a:gd name="T8" fmla="*/ 2147483647 w 1424"/>
                <a:gd name="T9" fmla="*/ 2147483647 h 629"/>
                <a:gd name="T10" fmla="*/ 2147483647 w 1424"/>
                <a:gd name="T11" fmla="*/ 2147483647 h 629"/>
                <a:gd name="T12" fmla="*/ 2147483647 w 1424"/>
                <a:gd name="T13" fmla="*/ 2147483647 h 6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24"/>
                <a:gd name="T22" fmla="*/ 0 h 629"/>
                <a:gd name="T23" fmla="*/ 1424 w 1424"/>
                <a:gd name="T24" fmla="*/ 629 h 6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24" h="629">
                  <a:moveTo>
                    <a:pt x="0" y="629"/>
                  </a:moveTo>
                  <a:lnTo>
                    <a:pt x="0" y="315"/>
                  </a:lnTo>
                  <a:lnTo>
                    <a:pt x="285" y="0"/>
                  </a:lnTo>
                  <a:lnTo>
                    <a:pt x="1139" y="0"/>
                  </a:lnTo>
                  <a:lnTo>
                    <a:pt x="1424" y="315"/>
                  </a:lnTo>
                  <a:lnTo>
                    <a:pt x="1424" y="629"/>
                  </a:lnTo>
                </a:path>
              </a:pathLst>
            </a:custGeom>
            <a:noFill/>
            <a:ln w="635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63"/>
            <p:cNvSpPr>
              <a:spLocks/>
            </p:cNvSpPr>
            <p:nvPr/>
          </p:nvSpPr>
          <p:spPr bwMode="auto">
            <a:xfrm>
              <a:off x="3970338" y="4497388"/>
              <a:ext cx="671512" cy="331787"/>
            </a:xfrm>
            <a:custGeom>
              <a:avLst/>
              <a:gdLst>
                <a:gd name="T0" fmla="*/ 0 w 1424"/>
                <a:gd name="T1" fmla="*/ 2147483647 h 629"/>
                <a:gd name="T2" fmla="*/ 0 w 1424"/>
                <a:gd name="T3" fmla="*/ 2147483647 h 629"/>
                <a:gd name="T4" fmla="*/ 2147483647 w 1424"/>
                <a:gd name="T5" fmla="*/ 0 h 629"/>
                <a:gd name="T6" fmla="*/ 2147483647 w 1424"/>
                <a:gd name="T7" fmla="*/ 0 h 629"/>
                <a:gd name="T8" fmla="*/ 2147483647 w 1424"/>
                <a:gd name="T9" fmla="*/ 2147483647 h 629"/>
                <a:gd name="T10" fmla="*/ 2147483647 w 1424"/>
                <a:gd name="T11" fmla="*/ 2147483647 h 629"/>
                <a:gd name="T12" fmla="*/ 2147483647 w 1424"/>
                <a:gd name="T13" fmla="*/ 2147483647 h 6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24"/>
                <a:gd name="T22" fmla="*/ 0 h 629"/>
                <a:gd name="T23" fmla="*/ 1424 w 1424"/>
                <a:gd name="T24" fmla="*/ 629 h 6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24" h="629">
                  <a:moveTo>
                    <a:pt x="0" y="629"/>
                  </a:moveTo>
                  <a:lnTo>
                    <a:pt x="0" y="314"/>
                  </a:lnTo>
                  <a:lnTo>
                    <a:pt x="285" y="0"/>
                  </a:lnTo>
                  <a:lnTo>
                    <a:pt x="1139" y="0"/>
                  </a:lnTo>
                  <a:lnTo>
                    <a:pt x="1424" y="314"/>
                  </a:lnTo>
                  <a:lnTo>
                    <a:pt x="1424" y="629"/>
                  </a:lnTo>
                </a:path>
              </a:pathLst>
            </a:custGeom>
            <a:noFill/>
            <a:ln w="635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64"/>
            <p:cNvSpPr>
              <a:spLocks/>
            </p:cNvSpPr>
            <p:nvPr/>
          </p:nvSpPr>
          <p:spPr bwMode="auto">
            <a:xfrm>
              <a:off x="3970338" y="4829175"/>
              <a:ext cx="671512" cy="333375"/>
            </a:xfrm>
            <a:custGeom>
              <a:avLst/>
              <a:gdLst>
                <a:gd name="T0" fmla="*/ 0 w 1424"/>
                <a:gd name="T1" fmla="*/ 2147483647 h 629"/>
                <a:gd name="T2" fmla="*/ 0 w 1424"/>
                <a:gd name="T3" fmla="*/ 2147483647 h 629"/>
                <a:gd name="T4" fmla="*/ 2147483647 w 1424"/>
                <a:gd name="T5" fmla="*/ 0 h 629"/>
                <a:gd name="T6" fmla="*/ 2147483647 w 1424"/>
                <a:gd name="T7" fmla="*/ 0 h 629"/>
                <a:gd name="T8" fmla="*/ 2147483647 w 1424"/>
                <a:gd name="T9" fmla="*/ 2147483647 h 629"/>
                <a:gd name="T10" fmla="*/ 2147483647 w 1424"/>
                <a:gd name="T11" fmla="*/ 2147483647 h 629"/>
                <a:gd name="T12" fmla="*/ 2147483647 w 1424"/>
                <a:gd name="T13" fmla="*/ 2147483647 h 6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24"/>
                <a:gd name="T22" fmla="*/ 0 h 629"/>
                <a:gd name="T23" fmla="*/ 1424 w 1424"/>
                <a:gd name="T24" fmla="*/ 629 h 6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24" h="629">
                  <a:moveTo>
                    <a:pt x="0" y="629"/>
                  </a:moveTo>
                  <a:lnTo>
                    <a:pt x="0" y="314"/>
                  </a:lnTo>
                  <a:lnTo>
                    <a:pt x="285" y="0"/>
                  </a:lnTo>
                  <a:lnTo>
                    <a:pt x="1139" y="0"/>
                  </a:lnTo>
                  <a:lnTo>
                    <a:pt x="1424" y="314"/>
                  </a:lnTo>
                  <a:lnTo>
                    <a:pt x="1424" y="629"/>
                  </a:lnTo>
                </a:path>
              </a:pathLst>
            </a:custGeom>
            <a:noFill/>
            <a:ln w="635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65"/>
            <p:cNvSpPr>
              <a:spLocks/>
            </p:cNvSpPr>
            <p:nvPr/>
          </p:nvSpPr>
          <p:spPr bwMode="auto">
            <a:xfrm>
              <a:off x="3970338" y="5162550"/>
              <a:ext cx="671512" cy="333375"/>
            </a:xfrm>
            <a:custGeom>
              <a:avLst/>
              <a:gdLst>
                <a:gd name="T0" fmla="*/ 0 w 1424"/>
                <a:gd name="T1" fmla="*/ 2147483647 h 629"/>
                <a:gd name="T2" fmla="*/ 0 w 1424"/>
                <a:gd name="T3" fmla="*/ 2147483647 h 629"/>
                <a:gd name="T4" fmla="*/ 2147483647 w 1424"/>
                <a:gd name="T5" fmla="*/ 0 h 629"/>
                <a:gd name="T6" fmla="*/ 2147483647 w 1424"/>
                <a:gd name="T7" fmla="*/ 0 h 629"/>
                <a:gd name="T8" fmla="*/ 2147483647 w 1424"/>
                <a:gd name="T9" fmla="*/ 2147483647 h 629"/>
                <a:gd name="T10" fmla="*/ 2147483647 w 1424"/>
                <a:gd name="T11" fmla="*/ 2147483647 h 629"/>
                <a:gd name="T12" fmla="*/ 2147483647 w 1424"/>
                <a:gd name="T13" fmla="*/ 2147483647 h 6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24"/>
                <a:gd name="T22" fmla="*/ 0 h 629"/>
                <a:gd name="T23" fmla="*/ 1424 w 1424"/>
                <a:gd name="T24" fmla="*/ 629 h 6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24" h="629">
                  <a:moveTo>
                    <a:pt x="0" y="629"/>
                  </a:moveTo>
                  <a:lnTo>
                    <a:pt x="0" y="314"/>
                  </a:lnTo>
                  <a:lnTo>
                    <a:pt x="285" y="0"/>
                  </a:lnTo>
                  <a:lnTo>
                    <a:pt x="1139" y="0"/>
                  </a:lnTo>
                  <a:lnTo>
                    <a:pt x="1424" y="314"/>
                  </a:lnTo>
                  <a:lnTo>
                    <a:pt x="1424" y="629"/>
                  </a:lnTo>
                </a:path>
              </a:pathLst>
            </a:custGeom>
            <a:noFill/>
            <a:ln w="635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66"/>
            <p:cNvSpPr>
              <a:spLocks/>
            </p:cNvSpPr>
            <p:nvPr/>
          </p:nvSpPr>
          <p:spPr bwMode="auto">
            <a:xfrm>
              <a:off x="1357313" y="1187450"/>
              <a:ext cx="33337" cy="104775"/>
            </a:xfrm>
            <a:custGeom>
              <a:avLst/>
              <a:gdLst>
                <a:gd name="T0" fmla="*/ 2147483647 w 67"/>
                <a:gd name="T1" fmla="*/ 2147483647 h 199"/>
                <a:gd name="T2" fmla="*/ 2147483647 w 67"/>
                <a:gd name="T3" fmla="*/ 2147483647 h 199"/>
                <a:gd name="T4" fmla="*/ 2147483647 w 67"/>
                <a:gd name="T5" fmla="*/ 0 h 199"/>
                <a:gd name="T6" fmla="*/ 2147483647 w 67"/>
                <a:gd name="T7" fmla="*/ 0 h 199"/>
                <a:gd name="T8" fmla="*/ 2147483647 w 67"/>
                <a:gd name="T9" fmla="*/ 2147483647 h 199"/>
                <a:gd name="T10" fmla="*/ 2147483647 w 67"/>
                <a:gd name="T11" fmla="*/ 2147483647 h 199"/>
                <a:gd name="T12" fmla="*/ 2147483647 w 67"/>
                <a:gd name="T13" fmla="*/ 2147483647 h 199"/>
                <a:gd name="T14" fmla="*/ 2147483647 w 67"/>
                <a:gd name="T15" fmla="*/ 2147483647 h 199"/>
                <a:gd name="T16" fmla="*/ 2147483647 w 67"/>
                <a:gd name="T17" fmla="*/ 2147483647 h 199"/>
                <a:gd name="T18" fmla="*/ 2147483647 w 67"/>
                <a:gd name="T19" fmla="*/ 2147483647 h 199"/>
                <a:gd name="T20" fmla="*/ 2147483647 w 67"/>
                <a:gd name="T21" fmla="*/ 2147483647 h 199"/>
                <a:gd name="T22" fmla="*/ 0 w 67"/>
                <a:gd name="T23" fmla="*/ 2147483647 h 199"/>
                <a:gd name="T24" fmla="*/ 0 w 67"/>
                <a:gd name="T25" fmla="*/ 2147483647 h 199"/>
                <a:gd name="T26" fmla="*/ 2147483647 w 67"/>
                <a:gd name="T27" fmla="*/ 2147483647 h 199"/>
                <a:gd name="T28" fmla="*/ 2147483647 w 67"/>
                <a:gd name="T29" fmla="*/ 2147483647 h 19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7"/>
                <a:gd name="T46" fmla="*/ 0 h 199"/>
                <a:gd name="T47" fmla="*/ 67 w 67"/>
                <a:gd name="T48" fmla="*/ 199 h 19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7" h="199">
                  <a:moveTo>
                    <a:pt x="42" y="199"/>
                  </a:moveTo>
                  <a:lnTo>
                    <a:pt x="67" y="199"/>
                  </a:lnTo>
                  <a:lnTo>
                    <a:pt x="67" y="0"/>
                  </a:lnTo>
                  <a:lnTo>
                    <a:pt x="49" y="0"/>
                  </a:lnTo>
                  <a:lnTo>
                    <a:pt x="47" y="9"/>
                  </a:lnTo>
                  <a:lnTo>
                    <a:pt x="44" y="18"/>
                  </a:lnTo>
                  <a:lnTo>
                    <a:pt x="40" y="23"/>
                  </a:lnTo>
                  <a:lnTo>
                    <a:pt x="35" y="29"/>
                  </a:lnTo>
                  <a:lnTo>
                    <a:pt x="28" y="34"/>
                  </a:lnTo>
                  <a:lnTo>
                    <a:pt x="20" y="36"/>
                  </a:lnTo>
                  <a:lnTo>
                    <a:pt x="11" y="37"/>
                  </a:lnTo>
                  <a:lnTo>
                    <a:pt x="0" y="39"/>
                  </a:lnTo>
                  <a:lnTo>
                    <a:pt x="0" y="59"/>
                  </a:lnTo>
                  <a:lnTo>
                    <a:pt x="42" y="59"/>
                  </a:lnTo>
                  <a:lnTo>
                    <a:pt x="42" y="199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67"/>
            <p:cNvSpPr>
              <a:spLocks noEditPoints="1"/>
            </p:cNvSpPr>
            <p:nvPr/>
          </p:nvSpPr>
          <p:spPr bwMode="auto">
            <a:xfrm>
              <a:off x="2025650" y="1182688"/>
              <a:ext cx="79375" cy="109537"/>
            </a:xfrm>
            <a:custGeom>
              <a:avLst/>
              <a:gdLst>
                <a:gd name="T0" fmla="*/ 0 w 167"/>
                <a:gd name="T1" fmla="*/ 2147483647 h 207"/>
                <a:gd name="T2" fmla="*/ 2147483647 w 167"/>
                <a:gd name="T3" fmla="*/ 2147483647 h 207"/>
                <a:gd name="T4" fmla="*/ 2147483647 w 167"/>
                <a:gd name="T5" fmla="*/ 2147483647 h 207"/>
                <a:gd name="T6" fmla="*/ 2147483647 w 167"/>
                <a:gd name="T7" fmla="*/ 2147483647 h 207"/>
                <a:gd name="T8" fmla="*/ 2147483647 w 167"/>
                <a:gd name="T9" fmla="*/ 2147483647 h 207"/>
                <a:gd name="T10" fmla="*/ 2147483647 w 167"/>
                <a:gd name="T11" fmla="*/ 2147483647 h 207"/>
                <a:gd name="T12" fmla="*/ 2147483647 w 167"/>
                <a:gd name="T13" fmla="*/ 0 h 207"/>
                <a:gd name="T14" fmla="*/ 2147483647 w 167"/>
                <a:gd name="T15" fmla="*/ 0 h 207"/>
                <a:gd name="T16" fmla="*/ 0 w 167"/>
                <a:gd name="T17" fmla="*/ 2147483647 h 207"/>
                <a:gd name="T18" fmla="*/ 2147483647 w 167"/>
                <a:gd name="T19" fmla="*/ 2147483647 h 207"/>
                <a:gd name="T20" fmla="*/ 2147483647 w 167"/>
                <a:gd name="T21" fmla="*/ 2147483647 h 207"/>
                <a:gd name="T22" fmla="*/ 2147483647 w 167"/>
                <a:gd name="T23" fmla="*/ 2147483647 h 207"/>
                <a:gd name="T24" fmla="*/ 2147483647 w 167"/>
                <a:gd name="T25" fmla="*/ 2147483647 h 2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7"/>
                <a:gd name="T40" fmla="*/ 0 h 207"/>
                <a:gd name="T41" fmla="*/ 167 w 167"/>
                <a:gd name="T42" fmla="*/ 207 h 2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7" h="207">
                  <a:moveTo>
                    <a:pt x="0" y="207"/>
                  </a:moveTo>
                  <a:lnTo>
                    <a:pt x="26" y="207"/>
                  </a:lnTo>
                  <a:lnTo>
                    <a:pt x="46" y="146"/>
                  </a:lnTo>
                  <a:lnTo>
                    <a:pt x="120" y="146"/>
                  </a:lnTo>
                  <a:lnTo>
                    <a:pt x="140" y="207"/>
                  </a:lnTo>
                  <a:lnTo>
                    <a:pt x="167" y="207"/>
                  </a:lnTo>
                  <a:lnTo>
                    <a:pt x="98" y="0"/>
                  </a:lnTo>
                  <a:lnTo>
                    <a:pt x="69" y="0"/>
                  </a:lnTo>
                  <a:lnTo>
                    <a:pt x="0" y="207"/>
                  </a:lnTo>
                  <a:close/>
                  <a:moveTo>
                    <a:pt x="54" y="121"/>
                  </a:moveTo>
                  <a:lnTo>
                    <a:pt x="84" y="30"/>
                  </a:lnTo>
                  <a:lnTo>
                    <a:pt x="112" y="121"/>
                  </a:lnTo>
                  <a:lnTo>
                    <a:pt x="54" y="121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" name="Rectangle 68"/>
            <p:cNvSpPr>
              <a:spLocks noChangeArrowheads="1"/>
            </p:cNvSpPr>
            <p:nvPr/>
          </p:nvSpPr>
          <p:spPr bwMode="auto">
            <a:xfrm>
              <a:off x="2112963" y="1182688"/>
              <a:ext cx="11112" cy="109537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2" name="Freeform 69"/>
            <p:cNvSpPr>
              <a:spLocks noEditPoints="1"/>
            </p:cNvSpPr>
            <p:nvPr/>
          </p:nvSpPr>
          <p:spPr bwMode="auto">
            <a:xfrm>
              <a:off x="2139950" y="1182688"/>
              <a:ext cx="60325" cy="111125"/>
            </a:xfrm>
            <a:custGeom>
              <a:avLst/>
              <a:gdLst>
                <a:gd name="T0" fmla="*/ 2147483647 w 127"/>
                <a:gd name="T1" fmla="*/ 2147483647 h 211"/>
                <a:gd name="T2" fmla="*/ 2147483647 w 127"/>
                <a:gd name="T3" fmla="*/ 2147483647 h 211"/>
                <a:gd name="T4" fmla="*/ 2147483647 w 127"/>
                <a:gd name="T5" fmla="*/ 2147483647 h 211"/>
                <a:gd name="T6" fmla="*/ 2147483647 w 127"/>
                <a:gd name="T7" fmla="*/ 2147483647 h 211"/>
                <a:gd name="T8" fmla="*/ 2147483647 w 127"/>
                <a:gd name="T9" fmla="*/ 2147483647 h 211"/>
                <a:gd name="T10" fmla="*/ 2147483647 w 127"/>
                <a:gd name="T11" fmla="*/ 2147483647 h 211"/>
                <a:gd name="T12" fmla="*/ 2147483647 w 127"/>
                <a:gd name="T13" fmla="*/ 2147483647 h 211"/>
                <a:gd name="T14" fmla="*/ 2147483647 w 127"/>
                <a:gd name="T15" fmla="*/ 2147483647 h 211"/>
                <a:gd name="T16" fmla="*/ 2147483647 w 127"/>
                <a:gd name="T17" fmla="*/ 2147483647 h 211"/>
                <a:gd name="T18" fmla="*/ 2147483647 w 127"/>
                <a:gd name="T19" fmla="*/ 2147483647 h 211"/>
                <a:gd name="T20" fmla="*/ 2147483647 w 127"/>
                <a:gd name="T21" fmla="*/ 2147483647 h 211"/>
                <a:gd name="T22" fmla="*/ 2147483647 w 127"/>
                <a:gd name="T23" fmla="*/ 2147483647 h 211"/>
                <a:gd name="T24" fmla="*/ 2147483647 w 127"/>
                <a:gd name="T25" fmla="*/ 2147483647 h 211"/>
                <a:gd name="T26" fmla="*/ 2147483647 w 127"/>
                <a:gd name="T27" fmla="*/ 2147483647 h 211"/>
                <a:gd name="T28" fmla="*/ 2147483647 w 127"/>
                <a:gd name="T29" fmla="*/ 2147483647 h 211"/>
                <a:gd name="T30" fmla="*/ 2147483647 w 127"/>
                <a:gd name="T31" fmla="*/ 0 h 211"/>
                <a:gd name="T32" fmla="*/ 0 w 127"/>
                <a:gd name="T33" fmla="*/ 2147483647 h 211"/>
                <a:gd name="T34" fmla="*/ 2147483647 w 127"/>
                <a:gd name="T35" fmla="*/ 2147483647 h 211"/>
                <a:gd name="T36" fmla="*/ 2147483647 w 127"/>
                <a:gd name="T37" fmla="*/ 2147483647 h 211"/>
                <a:gd name="T38" fmla="*/ 2147483647 w 127"/>
                <a:gd name="T39" fmla="*/ 2147483647 h 211"/>
                <a:gd name="T40" fmla="*/ 2147483647 w 127"/>
                <a:gd name="T41" fmla="*/ 2147483647 h 211"/>
                <a:gd name="T42" fmla="*/ 2147483647 w 127"/>
                <a:gd name="T43" fmla="*/ 2147483647 h 211"/>
                <a:gd name="T44" fmla="*/ 2147483647 w 127"/>
                <a:gd name="T45" fmla="*/ 2147483647 h 211"/>
                <a:gd name="T46" fmla="*/ 2147483647 w 127"/>
                <a:gd name="T47" fmla="*/ 2147483647 h 211"/>
                <a:gd name="T48" fmla="*/ 2147483647 w 127"/>
                <a:gd name="T49" fmla="*/ 2147483647 h 211"/>
                <a:gd name="T50" fmla="*/ 2147483647 w 127"/>
                <a:gd name="T51" fmla="*/ 2147483647 h 211"/>
                <a:gd name="T52" fmla="*/ 2147483647 w 127"/>
                <a:gd name="T53" fmla="*/ 2147483647 h 211"/>
                <a:gd name="T54" fmla="*/ 2147483647 w 127"/>
                <a:gd name="T55" fmla="*/ 2147483647 h 211"/>
                <a:gd name="T56" fmla="*/ 2147483647 w 127"/>
                <a:gd name="T57" fmla="*/ 2147483647 h 211"/>
                <a:gd name="T58" fmla="*/ 2147483647 w 127"/>
                <a:gd name="T59" fmla="*/ 2147483647 h 211"/>
                <a:gd name="T60" fmla="*/ 2147483647 w 127"/>
                <a:gd name="T61" fmla="*/ 2147483647 h 211"/>
                <a:gd name="T62" fmla="*/ 2147483647 w 127"/>
                <a:gd name="T63" fmla="*/ 2147483647 h 211"/>
                <a:gd name="T64" fmla="*/ 2147483647 w 127"/>
                <a:gd name="T65" fmla="*/ 2147483647 h 2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7"/>
                <a:gd name="T100" fmla="*/ 0 h 211"/>
                <a:gd name="T101" fmla="*/ 127 w 127"/>
                <a:gd name="T102" fmla="*/ 211 h 2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7" h="211">
                  <a:moveTo>
                    <a:pt x="0" y="207"/>
                  </a:moveTo>
                  <a:lnTo>
                    <a:pt x="23" y="207"/>
                  </a:lnTo>
                  <a:lnTo>
                    <a:pt x="23" y="187"/>
                  </a:lnTo>
                  <a:lnTo>
                    <a:pt x="32" y="198"/>
                  </a:lnTo>
                  <a:lnTo>
                    <a:pt x="42" y="205"/>
                  </a:lnTo>
                  <a:lnTo>
                    <a:pt x="54" y="210"/>
                  </a:lnTo>
                  <a:lnTo>
                    <a:pt x="68" y="211"/>
                  </a:lnTo>
                  <a:lnTo>
                    <a:pt x="80" y="210"/>
                  </a:lnTo>
                  <a:lnTo>
                    <a:pt x="92" y="205"/>
                  </a:lnTo>
                  <a:lnTo>
                    <a:pt x="101" y="199"/>
                  </a:lnTo>
                  <a:lnTo>
                    <a:pt x="110" y="190"/>
                  </a:lnTo>
                  <a:lnTo>
                    <a:pt x="117" y="178"/>
                  </a:lnTo>
                  <a:lnTo>
                    <a:pt x="122" y="165"/>
                  </a:lnTo>
                  <a:lnTo>
                    <a:pt x="126" y="149"/>
                  </a:lnTo>
                  <a:lnTo>
                    <a:pt x="127" y="132"/>
                  </a:lnTo>
                  <a:lnTo>
                    <a:pt x="126" y="114"/>
                  </a:lnTo>
                  <a:lnTo>
                    <a:pt x="122" y="99"/>
                  </a:lnTo>
                  <a:lnTo>
                    <a:pt x="117" y="85"/>
                  </a:lnTo>
                  <a:lnTo>
                    <a:pt x="110" y="73"/>
                  </a:lnTo>
                  <a:lnTo>
                    <a:pt x="101" y="64"/>
                  </a:lnTo>
                  <a:lnTo>
                    <a:pt x="91" y="58"/>
                  </a:lnTo>
                  <a:lnTo>
                    <a:pt x="79" y="54"/>
                  </a:lnTo>
                  <a:lnTo>
                    <a:pt x="66" y="52"/>
                  </a:lnTo>
                  <a:lnTo>
                    <a:pt x="60" y="52"/>
                  </a:lnTo>
                  <a:lnTo>
                    <a:pt x="54" y="54"/>
                  </a:lnTo>
                  <a:lnTo>
                    <a:pt x="48" y="56"/>
                  </a:lnTo>
                  <a:lnTo>
                    <a:pt x="42" y="59"/>
                  </a:lnTo>
                  <a:lnTo>
                    <a:pt x="37" y="63"/>
                  </a:lnTo>
                  <a:lnTo>
                    <a:pt x="32" y="67"/>
                  </a:lnTo>
                  <a:lnTo>
                    <a:pt x="27" y="72"/>
                  </a:lnTo>
                  <a:lnTo>
                    <a:pt x="23" y="79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207"/>
                  </a:lnTo>
                  <a:close/>
                  <a:moveTo>
                    <a:pt x="22" y="132"/>
                  </a:moveTo>
                  <a:lnTo>
                    <a:pt x="23" y="118"/>
                  </a:lnTo>
                  <a:lnTo>
                    <a:pt x="24" y="107"/>
                  </a:lnTo>
                  <a:lnTo>
                    <a:pt x="27" y="98"/>
                  </a:lnTo>
                  <a:lnTo>
                    <a:pt x="33" y="90"/>
                  </a:lnTo>
                  <a:lnTo>
                    <a:pt x="38" y="84"/>
                  </a:lnTo>
                  <a:lnTo>
                    <a:pt x="44" y="79"/>
                  </a:lnTo>
                  <a:lnTo>
                    <a:pt x="53" y="77"/>
                  </a:lnTo>
                  <a:lnTo>
                    <a:pt x="62" y="76"/>
                  </a:lnTo>
                  <a:lnTo>
                    <a:pt x="71" y="77"/>
                  </a:lnTo>
                  <a:lnTo>
                    <a:pt x="79" y="79"/>
                  </a:lnTo>
                  <a:lnTo>
                    <a:pt x="85" y="84"/>
                  </a:lnTo>
                  <a:lnTo>
                    <a:pt x="92" y="91"/>
                  </a:lnTo>
                  <a:lnTo>
                    <a:pt x="96" y="99"/>
                  </a:lnTo>
                  <a:lnTo>
                    <a:pt x="99" y="109"/>
                  </a:lnTo>
                  <a:lnTo>
                    <a:pt x="101" y="121"/>
                  </a:lnTo>
                  <a:lnTo>
                    <a:pt x="102" y="134"/>
                  </a:lnTo>
                  <a:lnTo>
                    <a:pt x="101" y="147"/>
                  </a:lnTo>
                  <a:lnTo>
                    <a:pt x="99" y="157"/>
                  </a:lnTo>
                  <a:lnTo>
                    <a:pt x="96" y="166"/>
                  </a:lnTo>
                  <a:lnTo>
                    <a:pt x="92" y="175"/>
                  </a:lnTo>
                  <a:lnTo>
                    <a:pt x="85" y="180"/>
                  </a:lnTo>
                  <a:lnTo>
                    <a:pt x="79" y="185"/>
                  </a:lnTo>
                  <a:lnTo>
                    <a:pt x="71" y="187"/>
                  </a:lnTo>
                  <a:lnTo>
                    <a:pt x="62" y="189"/>
                  </a:lnTo>
                  <a:lnTo>
                    <a:pt x="53" y="187"/>
                  </a:lnTo>
                  <a:lnTo>
                    <a:pt x="45" y="185"/>
                  </a:lnTo>
                  <a:lnTo>
                    <a:pt x="38" y="180"/>
                  </a:lnTo>
                  <a:lnTo>
                    <a:pt x="33" y="173"/>
                  </a:lnTo>
                  <a:lnTo>
                    <a:pt x="29" y="165"/>
                  </a:lnTo>
                  <a:lnTo>
                    <a:pt x="25" y="156"/>
                  </a:lnTo>
                  <a:lnTo>
                    <a:pt x="23" y="144"/>
                  </a:lnTo>
                  <a:lnTo>
                    <a:pt x="22" y="132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70"/>
            <p:cNvSpPr>
              <a:spLocks noEditPoints="1"/>
            </p:cNvSpPr>
            <p:nvPr/>
          </p:nvSpPr>
          <p:spPr bwMode="auto">
            <a:xfrm>
              <a:off x="2209800" y="1209675"/>
              <a:ext cx="57150" cy="84138"/>
            </a:xfrm>
            <a:custGeom>
              <a:avLst/>
              <a:gdLst>
                <a:gd name="T0" fmla="*/ 2147483647 w 123"/>
                <a:gd name="T1" fmla="*/ 2147483647 h 159"/>
                <a:gd name="T2" fmla="*/ 2147483647 w 123"/>
                <a:gd name="T3" fmla="*/ 2147483647 h 159"/>
                <a:gd name="T4" fmla="*/ 2147483647 w 123"/>
                <a:gd name="T5" fmla="*/ 2147483647 h 159"/>
                <a:gd name="T6" fmla="*/ 2147483647 w 123"/>
                <a:gd name="T7" fmla="*/ 2147483647 h 159"/>
                <a:gd name="T8" fmla="*/ 2147483647 w 123"/>
                <a:gd name="T9" fmla="*/ 2147483647 h 159"/>
                <a:gd name="T10" fmla="*/ 2147483647 w 123"/>
                <a:gd name="T11" fmla="*/ 2147483647 h 159"/>
                <a:gd name="T12" fmla="*/ 2147483647 w 123"/>
                <a:gd name="T13" fmla="*/ 2147483647 h 159"/>
                <a:gd name="T14" fmla="*/ 2147483647 w 123"/>
                <a:gd name="T15" fmla="*/ 2147483647 h 159"/>
                <a:gd name="T16" fmla="*/ 2147483647 w 123"/>
                <a:gd name="T17" fmla="*/ 2147483647 h 159"/>
                <a:gd name="T18" fmla="*/ 2147483647 w 123"/>
                <a:gd name="T19" fmla="*/ 2147483647 h 159"/>
                <a:gd name="T20" fmla="*/ 2147483647 w 123"/>
                <a:gd name="T21" fmla="*/ 2147483647 h 159"/>
                <a:gd name="T22" fmla="*/ 2147483647 w 123"/>
                <a:gd name="T23" fmla="*/ 2147483647 h 159"/>
                <a:gd name="T24" fmla="*/ 2147483647 w 123"/>
                <a:gd name="T25" fmla="*/ 2147483647 h 159"/>
                <a:gd name="T26" fmla="*/ 2147483647 w 123"/>
                <a:gd name="T27" fmla="*/ 2147483647 h 159"/>
                <a:gd name="T28" fmla="*/ 2147483647 w 123"/>
                <a:gd name="T29" fmla="*/ 2147483647 h 159"/>
                <a:gd name="T30" fmla="*/ 2147483647 w 123"/>
                <a:gd name="T31" fmla="*/ 2147483647 h 159"/>
                <a:gd name="T32" fmla="*/ 2147483647 w 123"/>
                <a:gd name="T33" fmla="*/ 2147483647 h 159"/>
                <a:gd name="T34" fmla="*/ 2147483647 w 123"/>
                <a:gd name="T35" fmla="*/ 2147483647 h 159"/>
                <a:gd name="T36" fmla="*/ 2147483647 w 123"/>
                <a:gd name="T37" fmla="*/ 2147483647 h 159"/>
                <a:gd name="T38" fmla="*/ 2147483647 w 123"/>
                <a:gd name="T39" fmla="*/ 2147483647 h 159"/>
                <a:gd name="T40" fmla="*/ 2147483647 w 123"/>
                <a:gd name="T41" fmla="*/ 2147483647 h 159"/>
                <a:gd name="T42" fmla="*/ 2147483647 w 123"/>
                <a:gd name="T43" fmla="*/ 2147483647 h 159"/>
                <a:gd name="T44" fmla="*/ 2147483647 w 123"/>
                <a:gd name="T45" fmla="*/ 2147483647 h 159"/>
                <a:gd name="T46" fmla="*/ 2147483647 w 123"/>
                <a:gd name="T47" fmla="*/ 2147483647 h 159"/>
                <a:gd name="T48" fmla="*/ 2147483647 w 123"/>
                <a:gd name="T49" fmla="*/ 2147483647 h 159"/>
                <a:gd name="T50" fmla="*/ 2147483647 w 123"/>
                <a:gd name="T51" fmla="*/ 2147483647 h 159"/>
                <a:gd name="T52" fmla="*/ 2147483647 w 123"/>
                <a:gd name="T53" fmla="*/ 2147483647 h 159"/>
                <a:gd name="T54" fmla="*/ 2147483647 w 123"/>
                <a:gd name="T55" fmla="*/ 2147483647 h 159"/>
                <a:gd name="T56" fmla="*/ 2147483647 w 123"/>
                <a:gd name="T57" fmla="*/ 2147483647 h 159"/>
                <a:gd name="T58" fmla="*/ 2147483647 w 123"/>
                <a:gd name="T59" fmla="*/ 2147483647 h 159"/>
                <a:gd name="T60" fmla="*/ 2147483647 w 123"/>
                <a:gd name="T61" fmla="*/ 2147483647 h 159"/>
                <a:gd name="T62" fmla="*/ 2147483647 w 123"/>
                <a:gd name="T63" fmla="*/ 2147483647 h 159"/>
                <a:gd name="T64" fmla="*/ 2147483647 w 123"/>
                <a:gd name="T65" fmla="*/ 2147483647 h 159"/>
                <a:gd name="T66" fmla="*/ 2147483647 w 123"/>
                <a:gd name="T67" fmla="*/ 2147483647 h 159"/>
                <a:gd name="T68" fmla="*/ 2147483647 w 123"/>
                <a:gd name="T69" fmla="*/ 2147483647 h 15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3"/>
                <a:gd name="T106" fmla="*/ 0 h 159"/>
                <a:gd name="T107" fmla="*/ 123 w 123"/>
                <a:gd name="T108" fmla="*/ 159 h 15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3" h="159">
                  <a:moveTo>
                    <a:pt x="99" y="107"/>
                  </a:moveTo>
                  <a:lnTo>
                    <a:pt x="97" y="113"/>
                  </a:lnTo>
                  <a:lnTo>
                    <a:pt x="93" y="119"/>
                  </a:lnTo>
                  <a:lnTo>
                    <a:pt x="90" y="124"/>
                  </a:lnTo>
                  <a:lnTo>
                    <a:pt x="86" y="128"/>
                  </a:lnTo>
                  <a:lnTo>
                    <a:pt x="82" y="131"/>
                  </a:lnTo>
                  <a:lnTo>
                    <a:pt x="77" y="133"/>
                  </a:lnTo>
                  <a:lnTo>
                    <a:pt x="70" y="135"/>
                  </a:lnTo>
                  <a:lnTo>
                    <a:pt x="63" y="135"/>
                  </a:lnTo>
                  <a:lnTo>
                    <a:pt x="54" y="134"/>
                  </a:lnTo>
                  <a:lnTo>
                    <a:pt x="47" y="132"/>
                  </a:lnTo>
                  <a:lnTo>
                    <a:pt x="41" y="128"/>
                  </a:lnTo>
                  <a:lnTo>
                    <a:pt x="34" y="123"/>
                  </a:lnTo>
                  <a:lnTo>
                    <a:pt x="30" y="117"/>
                  </a:lnTo>
                  <a:lnTo>
                    <a:pt x="27" y="109"/>
                  </a:lnTo>
                  <a:lnTo>
                    <a:pt x="25" y="98"/>
                  </a:lnTo>
                  <a:lnTo>
                    <a:pt x="24" y="88"/>
                  </a:lnTo>
                  <a:lnTo>
                    <a:pt x="123" y="88"/>
                  </a:lnTo>
                  <a:lnTo>
                    <a:pt x="123" y="76"/>
                  </a:lnTo>
                  <a:lnTo>
                    <a:pt x="122" y="60"/>
                  </a:lnTo>
                  <a:lnTo>
                    <a:pt x="119" y="43"/>
                  </a:lnTo>
                  <a:lnTo>
                    <a:pt x="114" y="31"/>
                  </a:lnTo>
                  <a:lnTo>
                    <a:pt x="107" y="20"/>
                  </a:lnTo>
                  <a:lnTo>
                    <a:pt x="98" y="12"/>
                  </a:lnTo>
                  <a:lnTo>
                    <a:pt x="87" y="5"/>
                  </a:lnTo>
                  <a:lnTo>
                    <a:pt x="76" y="2"/>
                  </a:lnTo>
                  <a:lnTo>
                    <a:pt x="61" y="0"/>
                  </a:lnTo>
                  <a:lnTo>
                    <a:pt x="48" y="2"/>
                  </a:lnTo>
                  <a:lnTo>
                    <a:pt x="35" y="6"/>
                  </a:lnTo>
                  <a:lnTo>
                    <a:pt x="25" y="12"/>
                  </a:lnTo>
                  <a:lnTo>
                    <a:pt x="17" y="21"/>
                  </a:lnTo>
                  <a:lnTo>
                    <a:pt x="9" y="33"/>
                  </a:lnTo>
                  <a:lnTo>
                    <a:pt x="4" y="47"/>
                  </a:lnTo>
                  <a:lnTo>
                    <a:pt x="1" y="63"/>
                  </a:lnTo>
                  <a:lnTo>
                    <a:pt x="0" y="81"/>
                  </a:lnTo>
                  <a:lnTo>
                    <a:pt x="1" y="98"/>
                  </a:lnTo>
                  <a:lnTo>
                    <a:pt x="4" y="113"/>
                  </a:lnTo>
                  <a:lnTo>
                    <a:pt x="9" y="127"/>
                  </a:lnTo>
                  <a:lnTo>
                    <a:pt x="17" y="138"/>
                  </a:lnTo>
                  <a:lnTo>
                    <a:pt x="25" y="147"/>
                  </a:lnTo>
                  <a:lnTo>
                    <a:pt x="35" y="153"/>
                  </a:lnTo>
                  <a:lnTo>
                    <a:pt x="48" y="158"/>
                  </a:lnTo>
                  <a:lnTo>
                    <a:pt x="61" y="159"/>
                  </a:lnTo>
                  <a:lnTo>
                    <a:pt x="72" y="158"/>
                  </a:lnTo>
                  <a:lnTo>
                    <a:pt x="84" y="155"/>
                  </a:lnTo>
                  <a:lnTo>
                    <a:pt x="93" y="151"/>
                  </a:lnTo>
                  <a:lnTo>
                    <a:pt x="102" y="145"/>
                  </a:lnTo>
                  <a:lnTo>
                    <a:pt x="108" y="138"/>
                  </a:lnTo>
                  <a:lnTo>
                    <a:pt x="115" y="128"/>
                  </a:lnTo>
                  <a:lnTo>
                    <a:pt x="119" y="119"/>
                  </a:lnTo>
                  <a:lnTo>
                    <a:pt x="121" y="107"/>
                  </a:lnTo>
                  <a:lnTo>
                    <a:pt x="99" y="107"/>
                  </a:lnTo>
                  <a:close/>
                  <a:moveTo>
                    <a:pt x="24" y="67"/>
                  </a:moveTo>
                  <a:lnTo>
                    <a:pt x="25" y="56"/>
                  </a:lnTo>
                  <a:lnTo>
                    <a:pt x="27" y="48"/>
                  </a:lnTo>
                  <a:lnTo>
                    <a:pt x="31" y="40"/>
                  </a:lnTo>
                  <a:lnTo>
                    <a:pt x="35" y="34"/>
                  </a:lnTo>
                  <a:lnTo>
                    <a:pt x="41" y="28"/>
                  </a:lnTo>
                  <a:lnTo>
                    <a:pt x="47" y="25"/>
                  </a:lnTo>
                  <a:lnTo>
                    <a:pt x="53" y="24"/>
                  </a:lnTo>
                  <a:lnTo>
                    <a:pt x="62" y="22"/>
                  </a:lnTo>
                  <a:lnTo>
                    <a:pt x="70" y="24"/>
                  </a:lnTo>
                  <a:lnTo>
                    <a:pt x="78" y="25"/>
                  </a:lnTo>
                  <a:lnTo>
                    <a:pt x="84" y="29"/>
                  </a:lnTo>
                  <a:lnTo>
                    <a:pt x="89" y="34"/>
                  </a:lnTo>
                  <a:lnTo>
                    <a:pt x="93" y="40"/>
                  </a:lnTo>
                  <a:lnTo>
                    <a:pt x="97" y="48"/>
                  </a:lnTo>
                  <a:lnTo>
                    <a:pt x="98" y="56"/>
                  </a:lnTo>
                  <a:lnTo>
                    <a:pt x="99" y="67"/>
                  </a:lnTo>
                  <a:lnTo>
                    <a:pt x="24" y="67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71"/>
            <p:cNvSpPr>
              <a:spLocks/>
            </p:cNvSpPr>
            <p:nvPr/>
          </p:nvSpPr>
          <p:spPr bwMode="auto">
            <a:xfrm>
              <a:off x="2279650" y="1209675"/>
              <a:ext cx="31750" cy="82550"/>
            </a:xfrm>
            <a:custGeom>
              <a:avLst/>
              <a:gdLst>
                <a:gd name="T0" fmla="*/ 0 w 67"/>
                <a:gd name="T1" fmla="*/ 2147483647 h 155"/>
                <a:gd name="T2" fmla="*/ 2147483647 w 67"/>
                <a:gd name="T3" fmla="*/ 2147483647 h 155"/>
                <a:gd name="T4" fmla="*/ 2147483647 w 67"/>
                <a:gd name="T5" fmla="*/ 2147483647 h 155"/>
                <a:gd name="T6" fmla="*/ 2147483647 w 67"/>
                <a:gd name="T7" fmla="*/ 2147483647 h 155"/>
                <a:gd name="T8" fmla="*/ 2147483647 w 67"/>
                <a:gd name="T9" fmla="*/ 2147483647 h 155"/>
                <a:gd name="T10" fmla="*/ 2147483647 w 67"/>
                <a:gd name="T11" fmla="*/ 2147483647 h 155"/>
                <a:gd name="T12" fmla="*/ 2147483647 w 67"/>
                <a:gd name="T13" fmla="*/ 2147483647 h 155"/>
                <a:gd name="T14" fmla="*/ 2147483647 w 67"/>
                <a:gd name="T15" fmla="*/ 2147483647 h 155"/>
                <a:gd name="T16" fmla="*/ 2147483647 w 67"/>
                <a:gd name="T17" fmla="*/ 2147483647 h 155"/>
                <a:gd name="T18" fmla="*/ 2147483647 w 67"/>
                <a:gd name="T19" fmla="*/ 2147483647 h 155"/>
                <a:gd name="T20" fmla="*/ 2147483647 w 67"/>
                <a:gd name="T21" fmla="*/ 2147483647 h 155"/>
                <a:gd name="T22" fmla="*/ 2147483647 w 67"/>
                <a:gd name="T23" fmla="*/ 2147483647 h 155"/>
                <a:gd name="T24" fmla="*/ 2147483647 w 67"/>
                <a:gd name="T25" fmla="*/ 0 h 155"/>
                <a:gd name="T26" fmla="*/ 2147483647 w 67"/>
                <a:gd name="T27" fmla="*/ 0 h 155"/>
                <a:gd name="T28" fmla="*/ 2147483647 w 67"/>
                <a:gd name="T29" fmla="*/ 0 h 155"/>
                <a:gd name="T30" fmla="*/ 2147483647 w 67"/>
                <a:gd name="T31" fmla="*/ 2147483647 h 155"/>
                <a:gd name="T32" fmla="*/ 2147483647 w 67"/>
                <a:gd name="T33" fmla="*/ 2147483647 h 155"/>
                <a:gd name="T34" fmla="*/ 2147483647 w 67"/>
                <a:gd name="T35" fmla="*/ 2147483647 h 155"/>
                <a:gd name="T36" fmla="*/ 2147483647 w 67"/>
                <a:gd name="T37" fmla="*/ 2147483647 h 155"/>
                <a:gd name="T38" fmla="*/ 2147483647 w 67"/>
                <a:gd name="T39" fmla="*/ 2147483647 h 155"/>
                <a:gd name="T40" fmla="*/ 2147483647 w 67"/>
                <a:gd name="T41" fmla="*/ 2147483647 h 155"/>
                <a:gd name="T42" fmla="*/ 2147483647 w 67"/>
                <a:gd name="T43" fmla="*/ 2147483647 h 155"/>
                <a:gd name="T44" fmla="*/ 2147483647 w 67"/>
                <a:gd name="T45" fmla="*/ 2147483647 h 155"/>
                <a:gd name="T46" fmla="*/ 0 w 67"/>
                <a:gd name="T47" fmla="*/ 2147483647 h 155"/>
                <a:gd name="T48" fmla="*/ 0 w 67"/>
                <a:gd name="T49" fmla="*/ 2147483647 h 15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7"/>
                <a:gd name="T76" fmla="*/ 0 h 155"/>
                <a:gd name="T77" fmla="*/ 67 w 67"/>
                <a:gd name="T78" fmla="*/ 155 h 15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7" h="155">
                  <a:moveTo>
                    <a:pt x="0" y="155"/>
                  </a:moveTo>
                  <a:lnTo>
                    <a:pt x="24" y="155"/>
                  </a:lnTo>
                  <a:lnTo>
                    <a:pt x="24" y="70"/>
                  </a:lnTo>
                  <a:lnTo>
                    <a:pt x="25" y="61"/>
                  </a:lnTo>
                  <a:lnTo>
                    <a:pt x="26" y="52"/>
                  </a:lnTo>
                  <a:lnTo>
                    <a:pt x="29" y="45"/>
                  </a:lnTo>
                  <a:lnTo>
                    <a:pt x="33" y="39"/>
                  </a:lnTo>
                  <a:lnTo>
                    <a:pt x="38" y="33"/>
                  </a:lnTo>
                  <a:lnTo>
                    <a:pt x="45" y="29"/>
                  </a:lnTo>
                  <a:lnTo>
                    <a:pt x="53" y="28"/>
                  </a:lnTo>
                  <a:lnTo>
                    <a:pt x="62" y="27"/>
                  </a:lnTo>
                  <a:lnTo>
                    <a:pt x="67" y="27"/>
                  </a:lnTo>
                  <a:lnTo>
                    <a:pt x="67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3"/>
                  </a:lnTo>
                  <a:lnTo>
                    <a:pt x="43" y="5"/>
                  </a:lnTo>
                  <a:lnTo>
                    <a:pt x="37" y="7"/>
                  </a:lnTo>
                  <a:lnTo>
                    <a:pt x="33" y="12"/>
                  </a:lnTo>
                  <a:lnTo>
                    <a:pt x="29" y="18"/>
                  </a:lnTo>
                  <a:lnTo>
                    <a:pt x="26" y="24"/>
                  </a:lnTo>
                  <a:lnTo>
                    <a:pt x="23" y="31"/>
                  </a:lnTo>
                  <a:lnTo>
                    <a:pt x="23" y="4"/>
                  </a:lnTo>
                  <a:lnTo>
                    <a:pt x="0" y="4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72"/>
            <p:cNvSpPr>
              <a:spLocks/>
            </p:cNvSpPr>
            <p:nvPr/>
          </p:nvSpPr>
          <p:spPr bwMode="auto">
            <a:xfrm>
              <a:off x="2312988" y="1190625"/>
              <a:ext cx="30162" cy="103188"/>
            </a:xfrm>
            <a:custGeom>
              <a:avLst/>
              <a:gdLst>
                <a:gd name="T0" fmla="*/ 2147483647 w 67"/>
                <a:gd name="T1" fmla="*/ 2147483647 h 196"/>
                <a:gd name="T2" fmla="*/ 2147483647 w 67"/>
                <a:gd name="T3" fmla="*/ 2147483647 h 196"/>
                <a:gd name="T4" fmla="*/ 2147483647 w 67"/>
                <a:gd name="T5" fmla="*/ 2147483647 h 196"/>
                <a:gd name="T6" fmla="*/ 2147483647 w 67"/>
                <a:gd name="T7" fmla="*/ 2147483647 h 196"/>
                <a:gd name="T8" fmla="*/ 2147483647 w 67"/>
                <a:gd name="T9" fmla="*/ 2147483647 h 196"/>
                <a:gd name="T10" fmla="*/ 2147483647 w 67"/>
                <a:gd name="T11" fmla="*/ 0 h 196"/>
                <a:gd name="T12" fmla="*/ 2147483647 w 67"/>
                <a:gd name="T13" fmla="*/ 0 h 196"/>
                <a:gd name="T14" fmla="*/ 2147483647 w 67"/>
                <a:gd name="T15" fmla="*/ 2147483647 h 196"/>
                <a:gd name="T16" fmla="*/ 0 w 67"/>
                <a:gd name="T17" fmla="*/ 2147483647 h 196"/>
                <a:gd name="T18" fmla="*/ 0 w 67"/>
                <a:gd name="T19" fmla="*/ 2147483647 h 196"/>
                <a:gd name="T20" fmla="*/ 2147483647 w 67"/>
                <a:gd name="T21" fmla="*/ 2147483647 h 196"/>
                <a:gd name="T22" fmla="*/ 2147483647 w 67"/>
                <a:gd name="T23" fmla="*/ 2147483647 h 196"/>
                <a:gd name="T24" fmla="*/ 2147483647 w 67"/>
                <a:gd name="T25" fmla="*/ 2147483647 h 196"/>
                <a:gd name="T26" fmla="*/ 2147483647 w 67"/>
                <a:gd name="T27" fmla="*/ 2147483647 h 196"/>
                <a:gd name="T28" fmla="*/ 2147483647 w 67"/>
                <a:gd name="T29" fmla="*/ 2147483647 h 196"/>
                <a:gd name="T30" fmla="*/ 2147483647 w 67"/>
                <a:gd name="T31" fmla="*/ 2147483647 h 196"/>
                <a:gd name="T32" fmla="*/ 2147483647 w 67"/>
                <a:gd name="T33" fmla="*/ 2147483647 h 196"/>
                <a:gd name="T34" fmla="*/ 2147483647 w 67"/>
                <a:gd name="T35" fmla="*/ 2147483647 h 196"/>
                <a:gd name="T36" fmla="*/ 2147483647 w 67"/>
                <a:gd name="T37" fmla="*/ 2147483647 h 196"/>
                <a:gd name="T38" fmla="*/ 2147483647 w 67"/>
                <a:gd name="T39" fmla="*/ 2147483647 h 196"/>
                <a:gd name="T40" fmla="*/ 2147483647 w 67"/>
                <a:gd name="T41" fmla="*/ 2147483647 h 196"/>
                <a:gd name="T42" fmla="*/ 2147483647 w 67"/>
                <a:gd name="T43" fmla="*/ 2147483647 h 196"/>
                <a:gd name="T44" fmla="*/ 2147483647 w 67"/>
                <a:gd name="T45" fmla="*/ 2147483647 h 196"/>
                <a:gd name="T46" fmla="*/ 2147483647 w 67"/>
                <a:gd name="T47" fmla="*/ 2147483647 h 196"/>
                <a:gd name="T48" fmla="*/ 2147483647 w 67"/>
                <a:gd name="T49" fmla="*/ 2147483647 h 196"/>
                <a:gd name="T50" fmla="*/ 2147483647 w 67"/>
                <a:gd name="T51" fmla="*/ 2147483647 h 196"/>
                <a:gd name="T52" fmla="*/ 2147483647 w 67"/>
                <a:gd name="T53" fmla="*/ 2147483647 h 196"/>
                <a:gd name="T54" fmla="*/ 2147483647 w 67"/>
                <a:gd name="T55" fmla="*/ 2147483647 h 19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7"/>
                <a:gd name="T85" fmla="*/ 0 h 196"/>
                <a:gd name="T86" fmla="*/ 67 w 67"/>
                <a:gd name="T87" fmla="*/ 196 h 19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7" h="196">
                  <a:moveTo>
                    <a:pt x="43" y="155"/>
                  </a:moveTo>
                  <a:lnTo>
                    <a:pt x="43" y="62"/>
                  </a:lnTo>
                  <a:lnTo>
                    <a:pt x="67" y="62"/>
                  </a:lnTo>
                  <a:lnTo>
                    <a:pt x="67" y="42"/>
                  </a:lnTo>
                  <a:lnTo>
                    <a:pt x="43" y="42"/>
                  </a:lnTo>
                  <a:lnTo>
                    <a:pt x="43" y="0"/>
                  </a:lnTo>
                  <a:lnTo>
                    <a:pt x="20" y="0"/>
                  </a:lnTo>
                  <a:lnTo>
                    <a:pt x="20" y="42"/>
                  </a:lnTo>
                  <a:lnTo>
                    <a:pt x="0" y="42"/>
                  </a:lnTo>
                  <a:lnTo>
                    <a:pt x="0" y="62"/>
                  </a:lnTo>
                  <a:lnTo>
                    <a:pt x="20" y="62"/>
                  </a:lnTo>
                  <a:lnTo>
                    <a:pt x="20" y="164"/>
                  </a:lnTo>
                  <a:lnTo>
                    <a:pt x="20" y="172"/>
                  </a:lnTo>
                  <a:lnTo>
                    <a:pt x="21" y="178"/>
                  </a:lnTo>
                  <a:lnTo>
                    <a:pt x="23" y="184"/>
                  </a:lnTo>
                  <a:lnTo>
                    <a:pt x="26" y="189"/>
                  </a:lnTo>
                  <a:lnTo>
                    <a:pt x="31" y="192"/>
                  </a:lnTo>
                  <a:lnTo>
                    <a:pt x="36" y="194"/>
                  </a:lnTo>
                  <a:lnTo>
                    <a:pt x="42" y="196"/>
                  </a:lnTo>
                  <a:lnTo>
                    <a:pt x="50" y="196"/>
                  </a:lnTo>
                  <a:lnTo>
                    <a:pt x="58" y="194"/>
                  </a:lnTo>
                  <a:lnTo>
                    <a:pt x="67" y="193"/>
                  </a:lnTo>
                  <a:lnTo>
                    <a:pt x="67" y="171"/>
                  </a:lnTo>
                  <a:lnTo>
                    <a:pt x="56" y="172"/>
                  </a:lnTo>
                  <a:lnTo>
                    <a:pt x="50" y="171"/>
                  </a:lnTo>
                  <a:lnTo>
                    <a:pt x="45" y="169"/>
                  </a:lnTo>
                  <a:lnTo>
                    <a:pt x="43" y="163"/>
                  </a:lnTo>
                  <a:lnTo>
                    <a:pt x="43" y="155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73"/>
            <p:cNvSpPr>
              <a:spLocks noEditPoints="1"/>
            </p:cNvSpPr>
            <p:nvPr/>
          </p:nvSpPr>
          <p:spPr bwMode="auto">
            <a:xfrm>
              <a:off x="2387600" y="1182688"/>
              <a:ext cx="71438" cy="109537"/>
            </a:xfrm>
            <a:custGeom>
              <a:avLst/>
              <a:gdLst>
                <a:gd name="T0" fmla="*/ 0 w 153"/>
                <a:gd name="T1" fmla="*/ 2147483647 h 207"/>
                <a:gd name="T2" fmla="*/ 2147483647 w 153"/>
                <a:gd name="T3" fmla="*/ 2147483647 h 207"/>
                <a:gd name="T4" fmla="*/ 2147483647 w 153"/>
                <a:gd name="T5" fmla="*/ 2147483647 h 207"/>
                <a:gd name="T6" fmla="*/ 2147483647 w 153"/>
                <a:gd name="T7" fmla="*/ 2147483647 h 207"/>
                <a:gd name="T8" fmla="*/ 2147483647 w 153"/>
                <a:gd name="T9" fmla="*/ 2147483647 h 207"/>
                <a:gd name="T10" fmla="*/ 2147483647 w 153"/>
                <a:gd name="T11" fmla="*/ 2147483647 h 207"/>
                <a:gd name="T12" fmla="*/ 2147483647 w 153"/>
                <a:gd name="T13" fmla="*/ 2147483647 h 207"/>
                <a:gd name="T14" fmla="*/ 2147483647 w 153"/>
                <a:gd name="T15" fmla="*/ 2147483647 h 207"/>
                <a:gd name="T16" fmla="*/ 2147483647 w 153"/>
                <a:gd name="T17" fmla="*/ 2147483647 h 207"/>
                <a:gd name="T18" fmla="*/ 2147483647 w 153"/>
                <a:gd name="T19" fmla="*/ 2147483647 h 207"/>
                <a:gd name="T20" fmla="*/ 2147483647 w 153"/>
                <a:gd name="T21" fmla="*/ 2147483647 h 207"/>
                <a:gd name="T22" fmla="*/ 2147483647 w 153"/>
                <a:gd name="T23" fmla="*/ 2147483647 h 207"/>
                <a:gd name="T24" fmla="*/ 2147483647 w 153"/>
                <a:gd name="T25" fmla="*/ 2147483647 h 207"/>
                <a:gd name="T26" fmla="*/ 2147483647 w 153"/>
                <a:gd name="T27" fmla="*/ 2147483647 h 207"/>
                <a:gd name="T28" fmla="*/ 2147483647 w 153"/>
                <a:gd name="T29" fmla="*/ 2147483647 h 207"/>
                <a:gd name="T30" fmla="*/ 2147483647 w 153"/>
                <a:gd name="T31" fmla="*/ 2147483647 h 207"/>
                <a:gd name="T32" fmla="*/ 2147483647 w 153"/>
                <a:gd name="T33" fmla="*/ 2147483647 h 207"/>
                <a:gd name="T34" fmla="*/ 2147483647 w 153"/>
                <a:gd name="T35" fmla="*/ 2147483647 h 207"/>
                <a:gd name="T36" fmla="*/ 2147483647 w 153"/>
                <a:gd name="T37" fmla="*/ 2147483647 h 207"/>
                <a:gd name="T38" fmla="*/ 2147483647 w 153"/>
                <a:gd name="T39" fmla="*/ 2147483647 h 207"/>
                <a:gd name="T40" fmla="*/ 2147483647 w 153"/>
                <a:gd name="T41" fmla="*/ 2147483647 h 207"/>
                <a:gd name="T42" fmla="*/ 2147483647 w 153"/>
                <a:gd name="T43" fmla="*/ 2147483647 h 207"/>
                <a:gd name="T44" fmla="*/ 2147483647 w 153"/>
                <a:gd name="T45" fmla="*/ 2147483647 h 207"/>
                <a:gd name="T46" fmla="*/ 2147483647 w 153"/>
                <a:gd name="T47" fmla="*/ 2147483647 h 207"/>
                <a:gd name="T48" fmla="*/ 2147483647 w 153"/>
                <a:gd name="T49" fmla="*/ 2147483647 h 207"/>
                <a:gd name="T50" fmla="*/ 2147483647 w 153"/>
                <a:gd name="T51" fmla="*/ 2147483647 h 207"/>
                <a:gd name="T52" fmla="*/ 2147483647 w 153"/>
                <a:gd name="T53" fmla="*/ 2147483647 h 207"/>
                <a:gd name="T54" fmla="*/ 2147483647 w 153"/>
                <a:gd name="T55" fmla="*/ 2147483647 h 207"/>
                <a:gd name="T56" fmla="*/ 2147483647 w 153"/>
                <a:gd name="T57" fmla="*/ 2147483647 h 207"/>
                <a:gd name="T58" fmla="*/ 2147483647 w 153"/>
                <a:gd name="T59" fmla="*/ 2147483647 h 207"/>
                <a:gd name="T60" fmla="*/ 2147483647 w 153"/>
                <a:gd name="T61" fmla="*/ 2147483647 h 207"/>
                <a:gd name="T62" fmla="*/ 2147483647 w 153"/>
                <a:gd name="T63" fmla="*/ 2147483647 h 207"/>
                <a:gd name="T64" fmla="*/ 2147483647 w 153"/>
                <a:gd name="T65" fmla="*/ 0 h 207"/>
                <a:gd name="T66" fmla="*/ 2147483647 w 153"/>
                <a:gd name="T67" fmla="*/ 0 h 207"/>
                <a:gd name="T68" fmla="*/ 0 w 153"/>
                <a:gd name="T69" fmla="*/ 0 h 207"/>
                <a:gd name="T70" fmla="*/ 0 w 153"/>
                <a:gd name="T71" fmla="*/ 2147483647 h 207"/>
                <a:gd name="T72" fmla="*/ 2147483647 w 153"/>
                <a:gd name="T73" fmla="*/ 2147483647 h 207"/>
                <a:gd name="T74" fmla="*/ 2147483647 w 153"/>
                <a:gd name="T75" fmla="*/ 2147483647 h 207"/>
                <a:gd name="T76" fmla="*/ 2147483647 w 153"/>
                <a:gd name="T77" fmla="*/ 2147483647 h 207"/>
                <a:gd name="T78" fmla="*/ 2147483647 w 153"/>
                <a:gd name="T79" fmla="*/ 2147483647 h 207"/>
                <a:gd name="T80" fmla="*/ 2147483647 w 153"/>
                <a:gd name="T81" fmla="*/ 2147483647 h 207"/>
                <a:gd name="T82" fmla="*/ 2147483647 w 153"/>
                <a:gd name="T83" fmla="*/ 2147483647 h 207"/>
                <a:gd name="T84" fmla="*/ 2147483647 w 153"/>
                <a:gd name="T85" fmla="*/ 2147483647 h 207"/>
                <a:gd name="T86" fmla="*/ 2147483647 w 153"/>
                <a:gd name="T87" fmla="*/ 2147483647 h 207"/>
                <a:gd name="T88" fmla="*/ 2147483647 w 153"/>
                <a:gd name="T89" fmla="*/ 2147483647 h 207"/>
                <a:gd name="T90" fmla="*/ 2147483647 w 153"/>
                <a:gd name="T91" fmla="*/ 2147483647 h 207"/>
                <a:gd name="T92" fmla="*/ 2147483647 w 153"/>
                <a:gd name="T93" fmla="*/ 2147483647 h 207"/>
                <a:gd name="T94" fmla="*/ 2147483647 w 153"/>
                <a:gd name="T95" fmla="*/ 2147483647 h 207"/>
                <a:gd name="T96" fmla="*/ 2147483647 w 153"/>
                <a:gd name="T97" fmla="*/ 2147483647 h 207"/>
                <a:gd name="T98" fmla="*/ 2147483647 w 153"/>
                <a:gd name="T99" fmla="*/ 2147483647 h 207"/>
                <a:gd name="T100" fmla="*/ 2147483647 w 153"/>
                <a:gd name="T101" fmla="*/ 2147483647 h 207"/>
                <a:gd name="T102" fmla="*/ 2147483647 w 153"/>
                <a:gd name="T103" fmla="*/ 2147483647 h 207"/>
                <a:gd name="T104" fmla="*/ 2147483647 w 153"/>
                <a:gd name="T105" fmla="*/ 2147483647 h 207"/>
                <a:gd name="T106" fmla="*/ 2147483647 w 153"/>
                <a:gd name="T107" fmla="*/ 2147483647 h 207"/>
                <a:gd name="T108" fmla="*/ 2147483647 w 153"/>
                <a:gd name="T109" fmla="*/ 2147483647 h 207"/>
                <a:gd name="T110" fmla="*/ 2147483647 w 153"/>
                <a:gd name="T111" fmla="*/ 2147483647 h 20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3"/>
                <a:gd name="T169" fmla="*/ 0 h 207"/>
                <a:gd name="T170" fmla="*/ 153 w 153"/>
                <a:gd name="T171" fmla="*/ 207 h 20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3" h="207">
                  <a:moveTo>
                    <a:pt x="0" y="207"/>
                  </a:moveTo>
                  <a:lnTo>
                    <a:pt x="71" y="207"/>
                  </a:lnTo>
                  <a:lnTo>
                    <a:pt x="80" y="207"/>
                  </a:lnTo>
                  <a:lnTo>
                    <a:pt x="89" y="205"/>
                  </a:lnTo>
                  <a:lnTo>
                    <a:pt x="97" y="204"/>
                  </a:lnTo>
                  <a:lnTo>
                    <a:pt x="106" y="200"/>
                  </a:lnTo>
                  <a:lnTo>
                    <a:pt x="113" y="197"/>
                  </a:lnTo>
                  <a:lnTo>
                    <a:pt x="119" y="191"/>
                  </a:lnTo>
                  <a:lnTo>
                    <a:pt x="126" y="186"/>
                  </a:lnTo>
                  <a:lnTo>
                    <a:pt x="131" y="179"/>
                  </a:lnTo>
                  <a:lnTo>
                    <a:pt x="136" y="172"/>
                  </a:lnTo>
                  <a:lnTo>
                    <a:pt x="141" y="164"/>
                  </a:lnTo>
                  <a:lnTo>
                    <a:pt x="145" y="156"/>
                  </a:lnTo>
                  <a:lnTo>
                    <a:pt x="148" y="146"/>
                  </a:lnTo>
                  <a:lnTo>
                    <a:pt x="150" y="136"/>
                  </a:lnTo>
                  <a:lnTo>
                    <a:pt x="152" y="125"/>
                  </a:lnTo>
                  <a:lnTo>
                    <a:pt x="153" y="113"/>
                  </a:lnTo>
                  <a:lnTo>
                    <a:pt x="153" y="100"/>
                  </a:lnTo>
                  <a:lnTo>
                    <a:pt x="153" y="88"/>
                  </a:lnTo>
                  <a:lnTo>
                    <a:pt x="152" y="78"/>
                  </a:lnTo>
                  <a:lnTo>
                    <a:pt x="150" y="67"/>
                  </a:lnTo>
                  <a:lnTo>
                    <a:pt x="148" y="57"/>
                  </a:lnTo>
                  <a:lnTo>
                    <a:pt x="145" y="49"/>
                  </a:lnTo>
                  <a:lnTo>
                    <a:pt x="142" y="40"/>
                  </a:lnTo>
                  <a:lnTo>
                    <a:pt x="137" y="33"/>
                  </a:lnTo>
                  <a:lnTo>
                    <a:pt x="132" y="26"/>
                  </a:lnTo>
                  <a:lnTo>
                    <a:pt x="127" y="20"/>
                  </a:lnTo>
                  <a:lnTo>
                    <a:pt x="120" y="15"/>
                  </a:lnTo>
                  <a:lnTo>
                    <a:pt x="114" y="10"/>
                  </a:lnTo>
                  <a:lnTo>
                    <a:pt x="107" y="7"/>
                  </a:lnTo>
                  <a:lnTo>
                    <a:pt x="99" y="3"/>
                  </a:lnTo>
                  <a:lnTo>
                    <a:pt x="91" y="1"/>
                  </a:lnTo>
                  <a:lnTo>
                    <a:pt x="81" y="0"/>
                  </a:lnTo>
                  <a:lnTo>
                    <a:pt x="72" y="0"/>
                  </a:lnTo>
                  <a:lnTo>
                    <a:pt x="0" y="0"/>
                  </a:lnTo>
                  <a:lnTo>
                    <a:pt x="0" y="207"/>
                  </a:lnTo>
                  <a:close/>
                  <a:moveTo>
                    <a:pt x="70" y="24"/>
                  </a:moveTo>
                  <a:lnTo>
                    <a:pt x="83" y="26"/>
                  </a:lnTo>
                  <a:lnTo>
                    <a:pt x="94" y="29"/>
                  </a:lnTo>
                  <a:lnTo>
                    <a:pt x="104" y="36"/>
                  </a:lnTo>
                  <a:lnTo>
                    <a:pt x="112" y="44"/>
                  </a:lnTo>
                  <a:lnTo>
                    <a:pt x="118" y="56"/>
                  </a:lnTo>
                  <a:lnTo>
                    <a:pt x="123" y="69"/>
                  </a:lnTo>
                  <a:lnTo>
                    <a:pt x="126" y="84"/>
                  </a:lnTo>
                  <a:lnTo>
                    <a:pt x="127" y="102"/>
                  </a:lnTo>
                  <a:lnTo>
                    <a:pt x="126" y="121"/>
                  </a:lnTo>
                  <a:lnTo>
                    <a:pt x="124" y="136"/>
                  </a:lnTo>
                  <a:lnTo>
                    <a:pt x="118" y="150"/>
                  </a:lnTo>
                  <a:lnTo>
                    <a:pt x="112" y="162"/>
                  </a:lnTo>
                  <a:lnTo>
                    <a:pt x="105" y="170"/>
                  </a:lnTo>
                  <a:lnTo>
                    <a:pt x="94" y="177"/>
                  </a:lnTo>
                  <a:lnTo>
                    <a:pt x="83" y="180"/>
                  </a:lnTo>
                  <a:lnTo>
                    <a:pt x="70" y="182"/>
                  </a:lnTo>
                  <a:lnTo>
                    <a:pt x="26" y="182"/>
                  </a:lnTo>
                  <a:lnTo>
                    <a:pt x="26" y="24"/>
                  </a:lnTo>
                  <a:lnTo>
                    <a:pt x="70" y="24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" name="Rectangle 74"/>
            <p:cNvSpPr>
              <a:spLocks noChangeArrowheads="1"/>
            </p:cNvSpPr>
            <p:nvPr/>
          </p:nvSpPr>
          <p:spPr bwMode="auto">
            <a:xfrm>
              <a:off x="2473325" y="1276350"/>
              <a:ext cx="12700" cy="15875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8" name="Freeform 75"/>
            <p:cNvSpPr>
              <a:spLocks/>
            </p:cNvSpPr>
            <p:nvPr/>
          </p:nvSpPr>
          <p:spPr bwMode="auto">
            <a:xfrm>
              <a:off x="1350963" y="1379538"/>
              <a:ext cx="57150" cy="106362"/>
            </a:xfrm>
            <a:custGeom>
              <a:avLst/>
              <a:gdLst>
                <a:gd name="T0" fmla="*/ 2147483647 w 125"/>
                <a:gd name="T1" fmla="*/ 2147483647 h 199"/>
                <a:gd name="T2" fmla="*/ 2147483647 w 125"/>
                <a:gd name="T3" fmla="*/ 2147483647 h 199"/>
                <a:gd name="T4" fmla="*/ 2147483647 w 125"/>
                <a:gd name="T5" fmla="*/ 2147483647 h 199"/>
                <a:gd name="T6" fmla="*/ 2147483647 w 125"/>
                <a:gd name="T7" fmla="*/ 2147483647 h 199"/>
                <a:gd name="T8" fmla="*/ 2147483647 w 125"/>
                <a:gd name="T9" fmla="*/ 2147483647 h 199"/>
                <a:gd name="T10" fmla="*/ 2147483647 w 125"/>
                <a:gd name="T11" fmla="*/ 2147483647 h 199"/>
                <a:gd name="T12" fmla="*/ 2147483647 w 125"/>
                <a:gd name="T13" fmla="*/ 2147483647 h 199"/>
                <a:gd name="T14" fmla="*/ 2147483647 w 125"/>
                <a:gd name="T15" fmla="*/ 2147483647 h 199"/>
                <a:gd name="T16" fmla="*/ 2147483647 w 125"/>
                <a:gd name="T17" fmla="*/ 2147483647 h 199"/>
                <a:gd name="T18" fmla="*/ 2147483647 w 125"/>
                <a:gd name="T19" fmla="*/ 2147483647 h 199"/>
                <a:gd name="T20" fmla="*/ 2147483647 w 125"/>
                <a:gd name="T21" fmla="*/ 2147483647 h 199"/>
                <a:gd name="T22" fmla="*/ 2147483647 w 125"/>
                <a:gd name="T23" fmla="*/ 2147483647 h 199"/>
                <a:gd name="T24" fmla="*/ 2147483647 w 125"/>
                <a:gd name="T25" fmla="*/ 2147483647 h 199"/>
                <a:gd name="T26" fmla="*/ 2147483647 w 125"/>
                <a:gd name="T27" fmla="*/ 2147483647 h 199"/>
                <a:gd name="T28" fmla="*/ 2147483647 w 125"/>
                <a:gd name="T29" fmla="*/ 2147483647 h 199"/>
                <a:gd name="T30" fmla="*/ 2147483647 w 125"/>
                <a:gd name="T31" fmla="*/ 2147483647 h 199"/>
                <a:gd name="T32" fmla="*/ 2147483647 w 125"/>
                <a:gd name="T33" fmla="*/ 2147483647 h 199"/>
                <a:gd name="T34" fmla="*/ 2147483647 w 125"/>
                <a:gd name="T35" fmla="*/ 2147483647 h 199"/>
                <a:gd name="T36" fmla="*/ 2147483647 w 125"/>
                <a:gd name="T37" fmla="*/ 2147483647 h 199"/>
                <a:gd name="T38" fmla="*/ 2147483647 w 125"/>
                <a:gd name="T39" fmla="*/ 2147483647 h 199"/>
                <a:gd name="T40" fmla="*/ 2147483647 w 125"/>
                <a:gd name="T41" fmla="*/ 2147483647 h 199"/>
                <a:gd name="T42" fmla="*/ 2147483647 w 125"/>
                <a:gd name="T43" fmla="*/ 2147483647 h 199"/>
                <a:gd name="T44" fmla="*/ 2147483647 w 125"/>
                <a:gd name="T45" fmla="*/ 2147483647 h 199"/>
                <a:gd name="T46" fmla="*/ 2147483647 w 125"/>
                <a:gd name="T47" fmla="*/ 2147483647 h 199"/>
                <a:gd name="T48" fmla="*/ 2147483647 w 125"/>
                <a:gd name="T49" fmla="*/ 2147483647 h 199"/>
                <a:gd name="T50" fmla="*/ 2147483647 w 125"/>
                <a:gd name="T51" fmla="*/ 2147483647 h 199"/>
                <a:gd name="T52" fmla="*/ 2147483647 w 125"/>
                <a:gd name="T53" fmla="*/ 2147483647 h 199"/>
                <a:gd name="T54" fmla="*/ 2147483647 w 125"/>
                <a:gd name="T55" fmla="*/ 2147483647 h 199"/>
                <a:gd name="T56" fmla="*/ 2147483647 w 125"/>
                <a:gd name="T57" fmla="*/ 2147483647 h 199"/>
                <a:gd name="T58" fmla="*/ 2147483647 w 125"/>
                <a:gd name="T59" fmla="*/ 2147483647 h 199"/>
                <a:gd name="T60" fmla="*/ 2147483647 w 125"/>
                <a:gd name="T61" fmla="*/ 2147483647 h 199"/>
                <a:gd name="T62" fmla="*/ 2147483647 w 125"/>
                <a:gd name="T63" fmla="*/ 2147483647 h 199"/>
                <a:gd name="T64" fmla="*/ 2147483647 w 125"/>
                <a:gd name="T65" fmla="*/ 2147483647 h 199"/>
                <a:gd name="T66" fmla="*/ 2147483647 w 125"/>
                <a:gd name="T67" fmla="*/ 2147483647 h 199"/>
                <a:gd name="T68" fmla="*/ 2147483647 w 125"/>
                <a:gd name="T69" fmla="*/ 2147483647 h 199"/>
                <a:gd name="T70" fmla="*/ 2147483647 w 125"/>
                <a:gd name="T71" fmla="*/ 2147483647 h 199"/>
                <a:gd name="T72" fmla="*/ 0 w 125"/>
                <a:gd name="T73" fmla="*/ 2147483647 h 19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5"/>
                <a:gd name="T112" fmla="*/ 0 h 199"/>
                <a:gd name="T113" fmla="*/ 125 w 125"/>
                <a:gd name="T114" fmla="*/ 199 h 19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5" h="199">
                  <a:moveTo>
                    <a:pt x="0" y="199"/>
                  </a:moveTo>
                  <a:lnTo>
                    <a:pt x="125" y="199"/>
                  </a:lnTo>
                  <a:lnTo>
                    <a:pt x="125" y="174"/>
                  </a:lnTo>
                  <a:lnTo>
                    <a:pt x="27" y="174"/>
                  </a:lnTo>
                  <a:lnTo>
                    <a:pt x="30" y="167"/>
                  </a:lnTo>
                  <a:lnTo>
                    <a:pt x="33" y="161"/>
                  </a:lnTo>
                  <a:lnTo>
                    <a:pt x="36" y="156"/>
                  </a:lnTo>
                  <a:lnTo>
                    <a:pt x="41" y="150"/>
                  </a:lnTo>
                  <a:lnTo>
                    <a:pt x="48" y="145"/>
                  </a:lnTo>
                  <a:lnTo>
                    <a:pt x="54" y="139"/>
                  </a:lnTo>
                  <a:lnTo>
                    <a:pt x="61" y="135"/>
                  </a:lnTo>
                  <a:lnTo>
                    <a:pt x="70" y="130"/>
                  </a:lnTo>
                  <a:lnTo>
                    <a:pt x="86" y="122"/>
                  </a:lnTo>
                  <a:lnTo>
                    <a:pt x="95" y="115"/>
                  </a:lnTo>
                  <a:lnTo>
                    <a:pt x="103" y="109"/>
                  </a:lnTo>
                  <a:lnTo>
                    <a:pt x="110" y="102"/>
                  </a:lnTo>
                  <a:lnTo>
                    <a:pt x="115" y="95"/>
                  </a:lnTo>
                  <a:lnTo>
                    <a:pt x="119" y="87"/>
                  </a:lnTo>
                  <a:lnTo>
                    <a:pt x="123" y="78"/>
                  </a:lnTo>
                  <a:lnTo>
                    <a:pt x="124" y="68"/>
                  </a:lnTo>
                  <a:lnTo>
                    <a:pt x="125" y="59"/>
                  </a:lnTo>
                  <a:lnTo>
                    <a:pt x="124" y="46"/>
                  </a:lnTo>
                  <a:lnTo>
                    <a:pt x="120" y="35"/>
                  </a:lnTo>
                  <a:lnTo>
                    <a:pt x="115" y="24"/>
                  </a:lnTo>
                  <a:lnTo>
                    <a:pt x="108" y="16"/>
                  </a:lnTo>
                  <a:lnTo>
                    <a:pt x="99" y="9"/>
                  </a:lnTo>
                  <a:lnTo>
                    <a:pt x="90" y="4"/>
                  </a:lnTo>
                  <a:lnTo>
                    <a:pt x="78" y="1"/>
                  </a:lnTo>
                  <a:lnTo>
                    <a:pt x="65" y="0"/>
                  </a:lnTo>
                  <a:lnTo>
                    <a:pt x="52" y="1"/>
                  </a:lnTo>
                  <a:lnTo>
                    <a:pt x="40" y="4"/>
                  </a:lnTo>
                  <a:lnTo>
                    <a:pt x="30" y="10"/>
                  </a:lnTo>
                  <a:lnTo>
                    <a:pt x="21" y="18"/>
                  </a:lnTo>
                  <a:lnTo>
                    <a:pt x="14" y="28"/>
                  </a:lnTo>
                  <a:lnTo>
                    <a:pt x="9" y="39"/>
                  </a:lnTo>
                  <a:lnTo>
                    <a:pt x="6" y="53"/>
                  </a:lnTo>
                  <a:lnTo>
                    <a:pt x="4" y="68"/>
                  </a:lnTo>
                  <a:lnTo>
                    <a:pt x="4" y="72"/>
                  </a:lnTo>
                  <a:lnTo>
                    <a:pt x="29" y="72"/>
                  </a:lnTo>
                  <a:lnTo>
                    <a:pt x="29" y="69"/>
                  </a:lnTo>
                  <a:lnTo>
                    <a:pt x="30" y="59"/>
                  </a:lnTo>
                  <a:lnTo>
                    <a:pt x="31" y="51"/>
                  </a:lnTo>
                  <a:lnTo>
                    <a:pt x="34" y="43"/>
                  </a:lnTo>
                  <a:lnTo>
                    <a:pt x="38" y="36"/>
                  </a:lnTo>
                  <a:lnTo>
                    <a:pt x="43" y="31"/>
                  </a:lnTo>
                  <a:lnTo>
                    <a:pt x="50" y="28"/>
                  </a:lnTo>
                  <a:lnTo>
                    <a:pt x="56" y="25"/>
                  </a:lnTo>
                  <a:lnTo>
                    <a:pt x="64" y="24"/>
                  </a:lnTo>
                  <a:lnTo>
                    <a:pt x="72" y="25"/>
                  </a:lnTo>
                  <a:lnTo>
                    <a:pt x="78" y="26"/>
                  </a:lnTo>
                  <a:lnTo>
                    <a:pt x="85" y="30"/>
                  </a:lnTo>
                  <a:lnTo>
                    <a:pt x="90" y="33"/>
                  </a:lnTo>
                  <a:lnTo>
                    <a:pt x="94" y="39"/>
                  </a:lnTo>
                  <a:lnTo>
                    <a:pt x="97" y="45"/>
                  </a:lnTo>
                  <a:lnTo>
                    <a:pt x="98" y="52"/>
                  </a:lnTo>
                  <a:lnTo>
                    <a:pt x="99" y="59"/>
                  </a:lnTo>
                  <a:lnTo>
                    <a:pt x="99" y="66"/>
                  </a:lnTo>
                  <a:lnTo>
                    <a:pt x="97" y="72"/>
                  </a:lnTo>
                  <a:lnTo>
                    <a:pt x="96" y="78"/>
                  </a:lnTo>
                  <a:lnTo>
                    <a:pt x="93" y="82"/>
                  </a:lnTo>
                  <a:lnTo>
                    <a:pt x="89" y="88"/>
                  </a:lnTo>
                  <a:lnTo>
                    <a:pt x="85" y="93"/>
                  </a:lnTo>
                  <a:lnTo>
                    <a:pt x="79" y="97"/>
                  </a:lnTo>
                  <a:lnTo>
                    <a:pt x="73" y="101"/>
                  </a:lnTo>
                  <a:lnTo>
                    <a:pt x="58" y="110"/>
                  </a:lnTo>
                  <a:lnTo>
                    <a:pt x="45" y="118"/>
                  </a:lnTo>
                  <a:lnTo>
                    <a:pt x="33" y="128"/>
                  </a:lnTo>
                  <a:lnTo>
                    <a:pt x="22" y="137"/>
                  </a:lnTo>
                  <a:lnTo>
                    <a:pt x="15" y="148"/>
                  </a:lnTo>
                  <a:lnTo>
                    <a:pt x="9" y="158"/>
                  </a:lnTo>
                  <a:lnTo>
                    <a:pt x="4" y="170"/>
                  </a:lnTo>
                  <a:lnTo>
                    <a:pt x="1" y="182"/>
                  </a:lnTo>
                  <a:lnTo>
                    <a:pt x="0" y="198"/>
                  </a:lnTo>
                  <a:lnTo>
                    <a:pt x="0" y="199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76"/>
            <p:cNvSpPr>
              <a:spLocks noEditPoints="1"/>
            </p:cNvSpPr>
            <p:nvPr/>
          </p:nvSpPr>
          <p:spPr bwMode="auto">
            <a:xfrm>
              <a:off x="2036763" y="1374775"/>
              <a:ext cx="66675" cy="111125"/>
            </a:xfrm>
            <a:custGeom>
              <a:avLst/>
              <a:gdLst>
                <a:gd name="T0" fmla="*/ 0 w 144"/>
                <a:gd name="T1" fmla="*/ 2147483647 h 208"/>
                <a:gd name="T2" fmla="*/ 2147483647 w 144"/>
                <a:gd name="T3" fmla="*/ 2147483647 h 208"/>
                <a:gd name="T4" fmla="*/ 2147483647 w 144"/>
                <a:gd name="T5" fmla="*/ 2147483647 h 208"/>
                <a:gd name="T6" fmla="*/ 2147483647 w 144"/>
                <a:gd name="T7" fmla="*/ 2147483647 h 208"/>
                <a:gd name="T8" fmla="*/ 2147483647 w 144"/>
                <a:gd name="T9" fmla="*/ 2147483647 h 208"/>
                <a:gd name="T10" fmla="*/ 2147483647 w 144"/>
                <a:gd name="T11" fmla="*/ 2147483647 h 208"/>
                <a:gd name="T12" fmla="*/ 2147483647 w 144"/>
                <a:gd name="T13" fmla="*/ 2147483647 h 208"/>
                <a:gd name="T14" fmla="*/ 2147483647 w 144"/>
                <a:gd name="T15" fmla="*/ 2147483647 h 208"/>
                <a:gd name="T16" fmla="*/ 2147483647 w 144"/>
                <a:gd name="T17" fmla="*/ 2147483647 h 208"/>
                <a:gd name="T18" fmla="*/ 2147483647 w 144"/>
                <a:gd name="T19" fmla="*/ 2147483647 h 208"/>
                <a:gd name="T20" fmla="*/ 2147483647 w 144"/>
                <a:gd name="T21" fmla="*/ 2147483647 h 208"/>
                <a:gd name="T22" fmla="*/ 2147483647 w 144"/>
                <a:gd name="T23" fmla="*/ 2147483647 h 208"/>
                <a:gd name="T24" fmla="*/ 2147483647 w 144"/>
                <a:gd name="T25" fmla="*/ 2147483647 h 208"/>
                <a:gd name="T26" fmla="*/ 2147483647 w 144"/>
                <a:gd name="T27" fmla="*/ 2147483647 h 208"/>
                <a:gd name="T28" fmla="*/ 2147483647 w 144"/>
                <a:gd name="T29" fmla="*/ 2147483647 h 208"/>
                <a:gd name="T30" fmla="*/ 2147483647 w 144"/>
                <a:gd name="T31" fmla="*/ 2147483647 h 208"/>
                <a:gd name="T32" fmla="*/ 2147483647 w 144"/>
                <a:gd name="T33" fmla="*/ 2147483647 h 208"/>
                <a:gd name="T34" fmla="*/ 2147483647 w 144"/>
                <a:gd name="T35" fmla="*/ 2147483647 h 208"/>
                <a:gd name="T36" fmla="*/ 2147483647 w 144"/>
                <a:gd name="T37" fmla="*/ 2147483647 h 208"/>
                <a:gd name="T38" fmla="*/ 2147483647 w 144"/>
                <a:gd name="T39" fmla="*/ 2147483647 h 208"/>
                <a:gd name="T40" fmla="*/ 2147483647 w 144"/>
                <a:gd name="T41" fmla="*/ 2147483647 h 208"/>
                <a:gd name="T42" fmla="*/ 2147483647 w 144"/>
                <a:gd name="T43" fmla="*/ 2147483647 h 208"/>
                <a:gd name="T44" fmla="*/ 2147483647 w 144"/>
                <a:gd name="T45" fmla="*/ 2147483647 h 208"/>
                <a:gd name="T46" fmla="*/ 2147483647 w 144"/>
                <a:gd name="T47" fmla="*/ 2147483647 h 208"/>
                <a:gd name="T48" fmla="*/ 2147483647 w 144"/>
                <a:gd name="T49" fmla="*/ 2147483647 h 208"/>
                <a:gd name="T50" fmla="*/ 2147483647 w 144"/>
                <a:gd name="T51" fmla="*/ 0 h 208"/>
                <a:gd name="T52" fmla="*/ 0 w 144"/>
                <a:gd name="T53" fmla="*/ 0 h 208"/>
                <a:gd name="T54" fmla="*/ 2147483647 w 144"/>
                <a:gd name="T55" fmla="*/ 2147483647 h 208"/>
                <a:gd name="T56" fmla="*/ 2147483647 w 144"/>
                <a:gd name="T57" fmla="*/ 2147483647 h 208"/>
                <a:gd name="T58" fmla="*/ 2147483647 w 144"/>
                <a:gd name="T59" fmla="*/ 2147483647 h 208"/>
                <a:gd name="T60" fmla="*/ 2147483647 w 144"/>
                <a:gd name="T61" fmla="*/ 2147483647 h 208"/>
                <a:gd name="T62" fmla="*/ 2147483647 w 144"/>
                <a:gd name="T63" fmla="*/ 2147483647 h 208"/>
                <a:gd name="T64" fmla="*/ 2147483647 w 144"/>
                <a:gd name="T65" fmla="*/ 2147483647 h 208"/>
                <a:gd name="T66" fmla="*/ 2147483647 w 144"/>
                <a:gd name="T67" fmla="*/ 2147483647 h 208"/>
                <a:gd name="T68" fmla="*/ 2147483647 w 144"/>
                <a:gd name="T69" fmla="*/ 2147483647 h 208"/>
                <a:gd name="T70" fmla="*/ 2147483647 w 144"/>
                <a:gd name="T71" fmla="*/ 2147483647 h 208"/>
                <a:gd name="T72" fmla="*/ 2147483647 w 144"/>
                <a:gd name="T73" fmla="*/ 2147483647 h 20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44"/>
                <a:gd name="T112" fmla="*/ 0 h 208"/>
                <a:gd name="T113" fmla="*/ 144 w 144"/>
                <a:gd name="T114" fmla="*/ 208 h 20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44" h="208">
                  <a:moveTo>
                    <a:pt x="0" y="0"/>
                  </a:moveTo>
                  <a:lnTo>
                    <a:pt x="0" y="208"/>
                  </a:lnTo>
                  <a:lnTo>
                    <a:pt x="25" y="208"/>
                  </a:lnTo>
                  <a:lnTo>
                    <a:pt x="25" y="119"/>
                  </a:lnTo>
                  <a:lnTo>
                    <a:pt x="66" y="119"/>
                  </a:lnTo>
                  <a:lnTo>
                    <a:pt x="78" y="119"/>
                  </a:lnTo>
                  <a:lnTo>
                    <a:pt x="86" y="120"/>
                  </a:lnTo>
                  <a:lnTo>
                    <a:pt x="93" y="122"/>
                  </a:lnTo>
                  <a:lnTo>
                    <a:pt x="99" y="124"/>
                  </a:lnTo>
                  <a:lnTo>
                    <a:pt x="103" y="129"/>
                  </a:lnTo>
                  <a:lnTo>
                    <a:pt x="105" y="134"/>
                  </a:lnTo>
                  <a:lnTo>
                    <a:pt x="107" y="143"/>
                  </a:lnTo>
                  <a:lnTo>
                    <a:pt x="108" y="152"/>
                  </a:lnTo>
                  <a:lnTo>
                    <a:pt x="109" y="180"/>
                  </a:lnTo>
                  <a:lnTo>
                    <a:pt x="110" y="188"/>
                  </a:lnTo>
                  <a:lnTo>
                    <a:pt x="111" y="196"/>
                  </a:lnTo>
                  <a:lnTo>
                    <a:pt x="112" y="202"/>
                  </a:lnTo>
                  <a:lnTo>
                    <a:pt x="115" y="208"/>
                  </a:lnTo>
                  <a:lnTo>
                    <a:pt x="144" y="208"/>
                  </a:lnTo>
                  <a:lnTo>
                    <a:pt x="144" y="202"/>
                  </a:lnTo>
                  <a:lnTo>
                    <a:pt x="140" y="198"/>
                  </a:lnTo>
                  <a:lnTo>
                    <a:pt x="138" y="194"/>
                  </a:lnTo>
                  <a:lnTo>
                    <a:pt x="137" y="187"/>
                  </a:lnTo>
                  <a:lnTo>
                    <a:pt x="136" y="177"/>
                  </a:lnTo>
                  <a:lnTo>
                    <a:pt x="134" y="144"/>
                  </a:lnTo>
                  <a:lnTo>
                    <a:pt x="132" y="137"/>
                  </a:lnTo>
                  <a:lnTo>
                    <a:pt x="131" y="130"/>
                  </a:lnTo>
                  <a:lnTo>
                    <a:pt x="130" y="123"/>
                  </a:lnTo>
                  <a:lnTo>
                    <a:pt x="128" y="118"/>
                  </a:lnTo>
                  <a:lnTo>
                    <a:pt x="125" y="113"/>
                  </a:lnTo>
                  <a:lnTo>
                    <a:pt x="122" y="110"/>
                  </a:lnTo>
                  <a:lnTo>
                    <a:pt x="118" y="108"/>
                  </a:lnTo>
                  <a:lnTo>
                    <a:pt x="112" y="105"/>
                  </a:lnTo>
                  <a:lnTo>
                    <a:pt x="118" y="102"/>
                  </a:lnTo>
                  <a:lnTo>
                    <a:pt x="123" y="97"/>
                  </a:lnTo>
                  <a:lnTo>
                    <a:pt x="127" y="92"/>
                  </a:lnTo>
                  <a:lnTo>
                    <a:pt x="131" y="87"/>
                  </a:lnTo>
                  <a:lnTo>
                    <a:pt x="134" y="81"/>
                  </a:lnTo>
                  <a:lnTo>
                    <a:pt x="136" y="74"/>
                  </a:lnTo>
                  <a:lnTo>
                    <a:pt x="138" y="66"/>
                  </a:lnTo>
                  <a:lnTo>
                    <a:pt x="138" y="58"/>
                  </a:lnTo>
                  <a:lnTo>
                    <a:pt x="138" y="49"/>
                  </a:lnTo>
                  <a:lnTo>
                    <a:pt x="137" y="41"/>
                  </a:lnTo>
                  <a:lnTo>
                    <a:pt x="135" y="34"/>
                  </a:lnTo>
                  <a:lnTo>
                    <a:pt x="131" y="27"/>
                  </a:lnTo>
                  <a:lnTo>
                    <a:pt x="128" y="21"/>
                  </a:lnTo>
                  <a:lnTo>
                    <a:pt x="124" y="17"/>
                  </a:lnTo>
                  <a:lnTo>
                    <a:pt x="119" y="12"/>
                  </a:lnTo>
                  <a:lnTo>
                    <a:pt x="114" y="7"/>
                  </a:lnTo>
                  <a:lnTo>
                    <a:pt x="104" y="4"/>
                  </a:lnTo>
                  <a:lnTo>
                    <a:pt x="95" y="2"/>
                  </a:lnTo>
                  <a:lnTo>
                    <a:pt x="84" y="0"/>
                  </a:lnTo>
                  <a:lnTo>
                    <a:pt x="72" y="0"/>
                  </a:lnTo>
                  <a:lnTo>
                    <a:pt x="0" y="0"/>
                  </a:lnTo>
                  <a:close/>
                  <a:moveTo>
                    <a:pt x="25" y="25"/>
                  </a:moveTo>
                  <a:lnTo>
                    <a:pt x="68" y="25"/>
                  </a:lnTo>
                  <a:lnTo>
                    <a:pt x="79" y="25"/>
                  </a:lnTo>
                  <a:lnTo>
                    <a:pt x="87" y="26"/>
                  </a:lnTo>
                  <a:lnTo>
                    <a:pt x="95" y="28"/>
                  </a:lnTo>
                  <a:lnTo>
                    <a:pt x="101" y="31"/>
                  </a:lnTo>
                  <a:lnTo>
                    <a:pt x="105" y="35"/>
                  </a:lnTo>
                  <a:lnTo>
                    <a:pt x="108" y="41"/>
                  </a:lnTo>
                  <a:lnTo>
                    <a:pt x="110" y="49"/>
                  </a:lnTo>
                  <a:lnTo>
                    <a:pt x="111" y="59"/>
                  </a:lnTo>
                  <a:lnTo>
                    <a:pt x="110" y="68"/>
                  </a:lnTo>
                  <a:lnTo>
                    <a:pt x="109" y="76"/>
                  </a:lnTo>
                  <a:lnTo>
                    <a:pt x="105" y="82"/>
                  </a:lnTo>
                  <a:lnTo>
                    <a:pt x="101" y="87"/>
                  </a:lnTo>
                  <a:lnTo>
                    <a:pt x="95" y="90"/>
                  </a:lnTo>
                  <a:lnTo>
                    <a:pt x="87" y="92"/>
                  </a:lnTo>
                  <a:lnTo>
                    <a:pt x="79" y="95"/>
                  </a:lnTo>
                  <a:lnTo>
                    <a:pt x="68" y="95"/>
                  </a:lnTo>
                  <a:lnTo>
                    <a:pt x="25" y="95"/>
                  </a:lnTo>
                  <a:lnTo>
                    <a:pt x="25" y="25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77"/>
            <p:cNvSpPr>
              <a:spLocks noEditPoints="1"/>
            </p:cNvSpPr>
            <p:nvPr/>
          </p:nvSpPr>
          <p:spPr bwMode="auto">
            <a:xfrm>
              <a:off x="2116138" y="1374775"/>
              <a:ext cx="11112" cy="111125"/>
            </a:xfrm>
            <a:custGeom>
              <a:avLst/>
              <a:gdLst>
                <a:gd name="T0" fmla="*/ 0 w 24"/>
                <a:gd name="T1" fmla="*/ 2147483647 h 208"/>
                <a:gd name="T2" fmla="*/ 2147483647 w 24"/>
                <a:gd name="T3" fmla="*/ 2147483647 h 208"/>
                <a:gd name="T4" fmla="*/ 2147483647 w 24"/>
                <a:gd name="T5" fmla="*/ 2147483647 h 208"/>
                <a:gd name="T6" fmla="*/ 0 w 24"/>
                <a:gd name="T7" fmla="*/ 2147483647 h 208"/>
                <a:gd name="T8" fmla="*/ 0 w 24"/>
                <a:gd name="T9" fmla="*/ 2147483647 h 208"/>
                <a:gd name="T10" fmla="*/ 0 w 24"/>
                <a:gd name="T11" fmla="*/ 2147483647 h 208"/>
                <a:gd name="T12" fmla="*/ 2147483647 w 24"/>
                <a:gd name="T13" fmla="*/ 2147483647 h 208"/>
                <a:gd name="T14" fmla="*/ 2147483647 w 24"/>
                <a:gd name="T15" fmla="*/ 0 h 208"/>
                <a:gd name="T16" fmla="*/ 0 w 24"/>
                <a:gd name="T17" fmla="*/ 0 h 208"/>
                <a:gd name="T18" fmla="*/ 0 w 24"/>
                <a:gd name="T19" fmla="*/ 2147483647 h 20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"/>
                <a:gd name="T31" fmla="*/ 0 h 208"/>
                <a:gd name="T32" fmla="*/ 24 w 24"/>
                <a:gd name="T33" fmla="*/ 208 h 20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" h="208">
                  <a:moveTo>
                    <a:pt x="0" y="208"/>
                  </a:moveTo>
                  <a:lnTo>
                    <a:pt x="24" y="208"/>
                  </a:lnTo>
                  <a:lnTo>
                    <a:pt x="24" y="56"/>
                  </a:lnTo>
                  <a:lnTo>
                    <a:pt x="0" y="56"/>
                  </a:lnTo>
                  <a:lnTo>
                    <a:pt x="0" y="208"/>
                  </a:lnTo>
                  <a:close/>
                  <a:moveTo>
                    <a:pt x="0" y="28"/>
                  </a:moveTo>
                  <a:lnTo>
                    <a:pt x="24" y="28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78"/>
            <p:cNvSpPr>
              <a:spLocks/>
            </p:cNvSpPr>
            <p:nvPr/>
          </p:nvSpPr>
          <p:spPr bwMode="auto">
            <a:xfrm>
              <a:off x="2139950" y="1403350"/>
              <a:ext cx="57150" cy="84138"/>
            </a:xfrm>
            <a:custGeom>
              <a:avLst/>
              <a:gdLst>
                <a:gd name="T0" fmla="*/ 2147483647 w 121"/>
                <a:gd name="T1" fmla="*/ 2147483647 h 158"/>
                <a:gd name="T2" fmla="*/ 2147483647 w 121"/>
                <a:gd name="T3" fmla="*/ 2147483647 h 158"/>
                <a:gd name="T4" fmla="*/ 2147483647 w 121"/>
                <a:gd name="T5" fmla="*/ 2147483647 h 158"/>
                <a:gd name="T6" fmla="*/ 2147483647 w 121"/>
                <a:gd name="T7" fmla="*/ 2147483647 h 158"/>
                <a:gd name="T8" fmla="*/ 2147483647 w 121"/>
                <a:gd name="T9" fmla="*/ 0 h 158"/>
                <a:gd name="T10" fmla="*/ 2147483647 w 121"/>
                <a:gd name="T11" fmla="*/ 2147483647 h 158"/>
                <a:gd name="T12" fmla="*/ 2147483647 w 121"/>
                <a:gd name="T13" fmla="*/ 2147483647 h 158"/>
                <a:gd name="T14" fmla="*/ 2147483647 w 121"/>
                <a:gd name="T15" fmla="*/ 2147483647 h 158"/>
                <a:gd name="T16" fmla="*/ 0 w 121"/>
                <a:gd name="T17" fmla="*/ 2147483647 h 158"/>
                <a:gd name="T18" fmla="*/ 2147483647 w 121"/>
                <a:gd name="T19" fmla="*/ 2147483647 h 158"/>
                <a:gd name="T20" fmla="*/ 2147483647 w 121"/>
                <a:gd name="T21" fmla="*/ 2147483647 h 158"/>
                <a:gd name="T22" fmla="*/ 2147483647 w 121"/>
                <a:gd name="T23" fmla="*/ 2147483647 h 158"/>
                <a:gd name="T24" fmla="*/ 2147483647 w 121"/>
                <a:gd name="T25" fmla="*/ 2147483647 h 158"/>
                <a:gd name="T26" fmla="*/ 2147483647 w 121"/>
                <a:gd name="T27" fmla="*/ 2147483647 h 158"/>
                <a:gd name="T28" fmla="*/ 2147483647 w 121"/>
                <a:gd name="T29" fmla="*/ 2147483647 h 158"/>
                <a:gd name="T30" fmla="*/ 2147483647 w 121"/>
                <a:gd name="T31" fmla="*/ 2147483647 h 158"/>
                <a:gd name="T32" fmla="*/ 2147483647 w 121"/>
                <a:gd name="T33" fmla="*/ 2147483647 h 158"/>
                <a:gd name="T34" fmla="*/ 2147483647 w 121"/>
                <a:gd name="T35" fmla="*/ 2147483647 h 158"/>
                <a:gd name="T36" fmla="*/ 2147483647 w 121"/>
                <a:gd name="T37" fmla="*/ 2147483647 h 158"/>
                <a:gd name="T38" fmla="*/ 2147483647 w 121"/>
                <a:gd name="T39" fmla="*/ 2147483647 h 158"/>
                <a:gd name="T40" fmla="*/ 2147483647 w 121"/>
                <a:gd name="T41" fmla="*/ 2147483647 h 158"/>
                <a:gd name="T42" fmla="*/ 2147483647 w 121"/>
                <a:gd name="T43" fmla="*/ 2147483647 h 158"/>
                <a:gd name="T44" fmla="*/ 2147483647 w 121"/>
                <a:gd name="T45" fmla="*/ 2147483647 h 158"/>
                <a:gd name="T46" fmla="*/ 2147483647 w 121"/>
                <a:gd name="T47" fmla="*/ 2147483647 h 158"/>
                <a:gd name="T48" fmla="*/ 2147483647 w 121"/>
                <a:gd name="T49" fmla="*/ 2147483647 h 158"/>
                <a:gd name="T50" fmla="*/ 2147483647 w 121"/>
                <a:gd name="T51" fmla="*/ 2147483647 h 158"/>
                <a:gd name="T52" fmla="*/ 2147483647 w 121"/>
                <a:gd name="T53" fmla="*/ 2147483647 h 158"/>
                <a:gd name="T54" fmla="*/ 2147483647 w 121"/>
                <a:gd name="T55" fmla="*/ 2147483647 h 158"/>
                <a:gd name="T56" fmla="*/ 2147483647 w 121"/>
                <a:gd name="T57" fmla="*/ 2147483647 h 158"/>
                <a:gd name="T58" fmla="*/ 2147483647 w 121"/>
                <a:gd name="T59" fmla="*/ 2147483647 h 158"/>
                <a:gd name="T60" fmla="*/ 2147483647 w 121"/>
                <a:gd name="T61" fmla="*/ 2147483647 h 158"/>
                <a:gd name="T62" fmla="*/ 2147483647 w 121"/>
                <a:gd name="T63" fmla="*/ 2147483647 h 158"/>
                <a:gd name="T64" fmla="*/ 2147483647 w 121"/>
                <a:gd name="T65" fmla="*/ 2147483647 h 15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158"/>
                <a:gd name="T101" fmla="*/ 121 w 121"/>
                <a:gd name="T102" fmla="*/ 158 h 15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158">
                  <a:moveTo>
                    <a:pt x="98" y="55"/>
                  </a:moveTo>
                  <a:lnTo>
                    <a:pt x="121" y="55"/>
                  </a:lnTo>
                  <a:lnTo>
                    <a:pt x="119" y="43"/>
                  </a:lnTo>
                  <a:lnTo>
                    <a:pt x="116" y="32"/>
                  </a:lnTo>
                  <a:lnTo>
                    <a:pt x="112" y="23"/>
                  </a:lnTo>
                  <a:lnTo>
                    <a:pt x="104" y="15"/>
                  </a:lnTo>
                  <a:lnTo>
                    <a:pt x="96" y="8"/>
                  </a:lnTo>
                  <a:lnTo>
                    <a:pt x="87" y="3"/>
                  </a:lnTo>
                  <a:lnTo>
                    <a:pt x="76" y="1"/>
                  </a:lnTo>
                  <a:lnTo>
                    <a:pt x="63" y="0"/>
                  </a:lnTo>
                  <a:lnTo>
                    <a:pt x="50" y="1"/>
                  </a:lnTo>
                  <a:lnTo>
                    <a:pt x="37" y="6"/>
                  </a:lnTo>
                  <a:lnTo>
                    <a:pt x="26" y="12"/>
                  </a:lnTo>
                  <a:lnTo>
                    <a:pt x="17" y="21"/>
                  </a:lnTo>
                  <a:lnTo>
                    <a:pt x="10" y="32"/>
                  </a:lnTo>
                  <a:lnTo>
                    <a:pt x="4" y="46"/>
                  </a:lnTo>
                  <a:lnTo>
                    <a:pt x="1" y="62"/>
                  </a:lnTo>
                  <a:lnTo>
                    <a:pt x="0" y="79"/>
                  </a:lnTo>
                  <a:lnTo>
                    <a:pt x="1" y="98"/>
                  </a:lnTo>
                  <a:lnTo>
                    <a:pt x="4" y="113"/>
                  </a:lnTo>
                  <a:lnTo>
                    <a:pt x="10" y="126"/>
                  </a:lnTo>
                  <a:lnTo>
                    <a:pt x="16" y="137"/>
                  </a:lnTo>
                  <a:lnTo>
                    <a:pt x="25" y="147"/>
                  </a:lnTo>
                  <a:lnTo>
                    <a:pt x="35" y="152"/>
                  </a:lnTo>
                  <a:lnTo>
                    <a:pt x="48" y="157"/>
                  </a:lnTo>
                  <a:lnTo>
                    <a:pt x="60" y="158"/>
                  </a:lnTo>
                  <a:lnTo>
                    <a:pt x="74" y="157"/>
                  </a:lnTo>
                  <a:lnTo>
                    <a:pt x="84" y="155"/>
                  </a:lnTo>
                  <a:lnTo>
                    <a:pt x="95" y="149"/>
                  </a:lnTo>
                  <a:lnTo>
                    <a:pt x="103" y="143"/>
                  </a:lnTo>
                  <a:lnTo>
                    <a:pt x="111" y="135"/>
                  </a:lnTo>
                  <a:lnTo>
                    <a:pt x="116" y="124"/>
                  </a:lnTo>
                  <a:lnTo>
                    <a:pt x="119" y="113"/>
                  </a:lnTo>
                  <a:lnTo>
                    <a:pt x="121" y="100"/>
                  </a:lnTo>
                  <a:lnTo>
                    <a:pt x="99" y="100"/>
                  </a:lnTo>
                  <a:lnTo>
                    <a:pt x="97" y="108"/>
                  </a:lnTo>
                  <a:lnTo>
                    <a:pt x="95" y="115"/>
                  </a:lnTo>
                  <a:lnTo>
                    <a:pt x="92" y="121"/>
                  </a:lnTo>
                  <a:lnTo>
                    <a:pt x="88" y="126"/>
                  </a:lnTo>
                  <a:lnTo>
                    <a:pt x="82" y="130"/>
                  </a:lnTo>
                  <a:lnTo>
                    <a:pt x="76" y="133"/>
                  </a:lnTo>
                  <a:lnTo>
                    <a:pt x="70" y="135"/>
                  </a:lnTo>
                  <a:lnTo>
                    <a:pt x="61" y="135"/>
                  </a:lnTo>
                  <a:lnTo>
                    <a:pt x="53" y="134"/>
                  </a:lnTo>
                  <a:lnTo>
                    <a:pt x="45" y="131"/>
                  </a:lnTo>
                  <a:lnTo>
                    <a:pt x="39" y="127"/>
                  </a:lnTo>
                  <a:lnTo>
                    <a:pt x="34" y="121"/>
                  </a:lnTo>
                  <a:lnTo>
                    <a:pt x="30" y="113"/>
                  </a:lnTo>
                  <a:lnTo>
                    <a:pt x="26" y="104"/>
                  </a:lnTo>
                  <a:lnTo>
                    <a:pt x="25" y="92"/>
                  </a:lnTo>
                  <a:lnTo>
                    <a:pt x="24" y="79"/>
                  </a:lnTo>
                  <a:lnTo>
                    <a:pt x="25" y="66"/>
                  </a:lnTo>
                  <a:lnTo>
                    <a:pt x="27" y="55"/>
                  </a:lnTo>
                  <a:lnTo>
                    <a:pt x="31" y="45"/>
                  </a:lnTo>
                  <a:lnTo>
                    <a:pt x="35" y="37"/>
                  </a:lnTo>
                  <a:lnTo>
                    <a:pt x="40" y="31"/>
                  </a:lnTo>
                  <a:lnTo>
                    <a:pt x="46" y="27"/>
                  </a:lnTo>
                  <a:lnTo>
                    <a:pt x="55" y="24"/>
                  </a:lnTo>
                  <a:lnTo>
                    <a:pt x="63" y="23"/>
                  </a:lnTo>
                  <a:lnTo>
                    <a:pt x="71" y="23"/>
                  </a:lnTo>
                  <a:lnTo>
                    <a:pt x="77" y="25"/>
                  </a:lnTo>
                  <a:lnTo>
                    <a:pt x="83" y="28"/>
                  </a:lnTo>
                  <a:lnTo>
                    <a:pt x="88" y="31"/>
                  </a:lnTo>
                  <a:lnTo>
                    <a:pt x="92" y="36"/>
                  </a:lnTo>
                  <a:lnTo>
                    <a:pt x="95" y="42"/>
                  </a:lnTo>
                  <a:lnTo>
                    <a:pt x="97" y="48"/>
                  </a:lnTo>
                  <a:lnTo>
                    <a:pt x="98" y="55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79"/>
            <p:cNvSpPr>
              <a:spLocks/>
            </p:cNvSpPr>
            <p:nvPr/>
          </p:nvSpPr>
          <p:spPr bwMode="auto">
            <a:xfrm>
              <a:off x="2208213" y="1374775"/>
              <a:ext cx="53975" cy="111125"/>
            </a:xfrm>
            <a:custGeom>
              <a:avLst/>
              <a:gdLst>
                <a:gd name="T0" fmla="*/ 2147483647 w 113"/>
                <a:gd name="T1" fmla="*/ 2147483647 h 208"/>
                <a:gd name="T2" fmla="*/ 2147483647 w 113"/>
                <a:gd name="T3" fmla="*/ 2147483647 h 208"/>
                <a:gd name="T4" fmla="*/ 2147483647 w 113"/>
                <a:gd name="T5" fmla="*/ 2147483647 h 208"/>
                <a:gd name="T6" fmla="*/ 2147483647 w 113"/>
                <a:gd name="T7" fmla="*/ 2147483647 h 208"/>
                <a:gd name="T8" fmla="*/ 2147483647 w 113"/>
                <a:gd name="T9" fmla="*/ 2147483647 h 208"/>
                <a:gd name="T10" fmla="*/ 2147483647 w 113"/>
                <a:gd name="T11" fmla="*/ 2147483647 h 208"/>
                <a:gd name="T12" fmla="*/ 2147483647 w 113"/>
                <a:gd name="T13" fmla="*/ 2147483647 h 208"/>
                <a:gd name="T14" fmla="*/ 2147483647 w 113"/>
                <a:gd name="T15" fmla="*/ 2147483647 h 208"/>
                <a:gd name="T16" fmla="*/ 2147483647 w 113"/>
                <a:gd name="T17" fmla="*/ 2147483647 h 208"/>
                <a:gd name="T18" fmla="*/ 2147483647 w 113"/>
                <a:gd name="T19" fmla="*/ 2147483647 h 208"/>
                <a:gd name="T20" fmla="*/ 2147483647 w 113"/>
                <a:gd name="T21" fmla="*/ 2147483647 h 208"/>
                <a:gd name="T22" fmla="*/ 2147483647 w 113"/>
                <a:gd name="T23" fmla="*/ 2147483647 h 208"/>
                <a:gd name="T24" fmla="*/ 2147483647 w 113"/>
                <a:gd name="T25" fmla="*/ 2147483647 h 208"/>
                <a:gd name="T26" fmla="*/ 2147483647 w 113"/>
                <a:gd name="T27" fmla="*/ 2147483647 h 208"/>
                <a:gd name="T28" fmla="*/ 2147483647 w 113"/>
                <a:gd name="T29" fmla="*/ 2147483647 h 208"/>
                <a:gd name="T30" fmla="*/ 2147483647 w 113"/>
                <a:gd name="T31" fmla="*/ 2147483647 h 208"/>
                <a:gd name="T32" fmla="*/ 2147483647 w 113"/>
                <a:gd name="T33" fmla="*/ 2147483647 h 208"/>
                <a:gd name="T34" fmla="*/ 2147483647 w 113"/>
                <a:gd name="T35" fmla="*/ 2147483647 h 208"/>
                <a:gd name="T36" fmla="*/ 2147483647 w 113"/>
                <a:gd name="T37" fmla="*/ 2147483647 h 208"/>
                <a:gd name="T38" fmla="*/ 2147483647 w 113"/>
                <a:gd name="T39" fmla="*/ 2147483647 h 208"/>
                <a:gd name="T40" fmla="*/ 2147483647 w 113"/>
                <a:gd name="T41" fmla="*/ 2147483647 h 208"/>
                <a:gd name="T42" fmla="*/ 2147483647 w 113"/>
                <a:gd name="T43" fmla="*/ 2147483647 h 208"/>
                <a:gd name="T44" fmla="*/ 2147483647 w 113"/>
                <a:gd name="T45" fmla="*/ 2147483647 h 208"/>
                <a:gd name="T46" fmla="*/ 2147483647 w 113"/>
                <a:gd name="T47" fmla="*/ 2147483647 h 208"/>
                <a:gd name="T48" fmla="*/ 2147483647 w 113"/>
                <a:gd name="T49" fmla="*/ 0 h 208"/>
                <a:gd name="T50" fmla="*/ 0 w 113"/>
                <a:gd name="T51" fmla="*/ 0 h 208"/>
                <a:gd name="T52" fmla="*/ 0 w 113"/>
                <a:gd name="T53" fmla="*/ 2147483647 h 208"/>
                <a:gd name="T54" fmla="*/ 2147483647 w 113"/>
                <a:gd name="T55" fmla="*/ 2147483647 h 208"/>
                <a:gd name="T56" fmla="*/ 2147483647 w 113"/>
                <a:gd name="T57" fmla="*/ 2147483647 h 208"/>
                <a:gd name="T58" fmla="*/ 2147483647 w 113"/>
                <a:gd name="T59" fmla="*/ 2147483647 h 208"/>
                <a:gd name="T60" fmla="*/ 2147483647 w 113"/>
                <a:gd name="T61" fmla="*/ 2147483647 h 208"/>
                <a:gd name="T62" fmla="*/ 2147483647 w 113"/>
                <a:gd name="T63" fmla="*/ 2147483647 h 208"/>
                <a:gd name="T64" fmla="*/ 2147483647 w 113"/>
                <a:gd name="T65" fmla="*/ 2147483647 h 208"/>
                <a:gd name="T66" fmla="*/ 2147483647 w 113"/>
                <a:gd name="T67" fmla="*/ 2147483647 h 208"/>
                <a:gd name="T68" fmla="*/ 2147483647 w 113"/>
                <a:gd name="T69" fmla="*/ 2147483647 h 208"/>
                <a:gd name="T70" fmla="*/ 2147483647 w 113"/>
                <a:gd name="T71" fmla="*/ 2147483647 h 208"/>
                <a:gd name="T72" fmla="*/ 2147483647 w 113"/>
                <a:gd name="T73" fmla="*/ 2147483647 h 208"/>
                <a:gd name="T74" fmla="*/ 2147483647 w 113"/>
                <a:gd name="T75" fmla="*/ 2147483647 h 208"/>
                <a:gd name="T76" fmla="*/ 2147483647 w 113"/>
                <a:gd name="T77" fmla="*/ 2147483647 h 208"/>
                <a:gd name="T78" fmla="*/ 2147483647 w 113"/>
                <a:gd name="T79" fmla="*/ 2147483647 h 208"/>
                <a:gd name="T80" fmla="*/ 2147483647 w 113"/>
                <a:gd name="T81" fmla="*/ 2147483647 h 208"/>
                <a:gd name="T82" fmla="*/ 2147483647 w 113"/>
                <a:gd name="T83" fmla="*/ 2147483647 h 208"/>
                <a:gd name="T84" fmla="*/ 2147483647 w 113"/>
                <a:gd name="T85" fmla="*/ 2147483647 h 208"/>
                <a:gd name="T86" fmla="*/ 2147483647 w 113"/>
                <a:gd name="T87" fmla="*/ 2147483647 h 208"/>
                <a:gd name="T88" fmla="*/ 2147483647 w 113"/>
                <a:gd name="T89" fmla="*/ 2147483647 h 208"/>
                <a:gd name="T90" fmla="*/ 2147483647 w 113"/>
                <a:gd name="T91" fmla="*/ 2147483647 h 20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3"/>
                <a:gd name="T139" fmla="*/ 0 h 208"/>
                <a:gd name="T140" fmla="*/ 113 w 113"/>
                <a:gd name="T141" fmla="*/ 208 h 20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3" h="208">
                  <a:moveTo>
                    <a:pt x="90" y="208"/>
                  </a:moveTo>
                  <a:lnTo>
                    <a:pt x="113" y="208"/>
                  </a:lnTo>
                  <a:lnTo>
                    <a:pt x="113" y="117"/>
                  </a:lnTo>
                  <a:lnTo>
                    <a:pt x="113" y="110"/>
                  </a:lnTo>
                  <a:lnTo>
                    <a:pt x="113" y="99"/>
                  </a:lnTo>
                  <a:lnTo>
                    <a:pt x="112" y="90"/>
                  </a:lnTo>
                  <a:lnTo>
                    <a:pt x="111" y="81"/>
                  </a:lnTo>
                  <a:lnTo>
                    <a:pt x="107" y="74"/>
                  </a:lnTo>
                  <a:lnTo>
                    <a:pt x="104" y="68"/>
                  </a:lnTo>
                  <a:lnTo>
                    <a:pt x="101" y="65"/>
                  </a:lnTo>
                  <a:lnTo>
                    <a:pt x="97" y="61"/>
                  </a:lnTo>
                  <a:lnTo>
                    <a:pt x="91" y="58"/>
                  </a:lnTo>
                  <a:lnTo>
                    <a:pt x="86" y="55"/>
                  </a:lnTo>
                  <a:lnTo>
                    <a:pt x="80" y="54"/>
                  </a:lnTo>
                  <a:lnTo>
                    <a:pt x="72" y="53"/>
                  </a:lnTo>
                  <a:lnTo>
                    <a:pt x="65" y="53"/>
                  </a:lnTo>
                  <a:lnTo>
                    <a:pt x="59" y="53"/>
                  </a:lnTo>
                  <a:lnTo>
                    <a:pt x="51" y="54"/>
                  </a:lnTo>
                  <a:lnTo>
                    <a:pt x="46" y="56"/>
                  </a:lnTo>
                  <a:lnTo>
                    <a:pt x="40" y="59"/>
                  </a:lnTo>
                  <a:lnTo>
                    <a:pt x="34" y="62"/>
                  </a:lnTo>
                  <a:lnTo>
                    <a:pt x="30" y="67"/>
                  </a:lnTo>
                  <a:lnTo>
                    <a:pt x="26" y="71"/>
                  </a:lnTo>
                  <a:lnTo>
                    <a:pt x="23" y="77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208"/>
                  </a:lnTo>
                  <a:lnTo>
                    <a:pt x="23" y="208"/>
                  </a:lnTo>
                  <a:lnTo>
                    <a:pt x="23" y="118"/>
                  </a:lnTo>
                  <a:lnTo>
                    <a:pt x="24" y="109"/>
                  </a:lnTo>
                  <a:lnTo>
                    <a:pt x="26" y="101"/>
                  </a:lnTo>
                  <a:lnTo>
                    <a:pt x="29" y="92"/>
                  </a:lnTo>
                  <a:lnTo>
                    <a:pt x="33" y="87"/>
                  </a:lnTo>
                  <a:lnTo>
                    <a:pt x="40" y="82"/>
                  </a:lnTo>
                  <a:lnTo>
                    <a:pt x="46" y="78"/>
                  </a:lnTo>
                  <a:lnTo>
                    <a:pt x="54" y="76"/>
                  </a:lnTo>
                  <a:lnTo>
                    <a:pt x="63" y="75"/>
                  </a:lnTo>
                  <a:lnTo>
                    <a:pt x="70" y="76"/>
                  </a:lnTo>
                  <a:lnTo>
                    <a:pt x="77" y="77"/>
                  </a:lnTo>
                  <a:lnTo>
                    <a:pt x="82" y="81"/>
                  </a:lnTo>
                  <a:lnTo>
                    <a:pt x="85" y="84"/>
                  </a:lnTo>
                  <a:lnTo>
                    <a:pt x="87" y="90"/>
                  </a:lnTo>
                  <a:lnTo>
                    <a:pt x="89" y="97"/>
                  </a:lnTo>
                  <a:lnTo>
                    <a:pt x="90" y="105"/>
                  </a:lnTo>
                  <a:lnTo>
                    <a:pt x="90" y="115"/>
                  </a:lnTo>
                  <a:lnTo>
                    <a:pt x="90" y="208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80"/>
            <p:cNvSpPr>
              <a:spLocks noEditPoints="1"/>
            </p:cNvSpPr>
            <p:nvPr/>
          </p:nvSpPr>
          <p:spPr bwMode="auto">
            <a:xfrm>
              <a:off x="2274888" y="1403350"/>
              <a:ext cx="58737" cy="84138"/>
            </a:xfrm>
            <a:custGeom>
              <a:avLst/>
              <a:gdLst>
                <a:gd name="T0" fmla="*/ 2147483647 w 128"/>
                <a:gd name="T1" fmla="*/ 2147483647 h 158"/>
                <a:gd name="T2" fmla="*/ 2147483647 w 128"/>
                <a:gd name="T3" fmla="*/ 2147483647 h 158"/>
                <a:gd name="T4" fmla="*/ 2147483647 w 128"/>
                <a:gd name="T5" fmla="*/ 2147483647 h 158"/>
                <a:gd name="T6" fmla="*/ 2147483647 w 128"/>
                <a:gd name="T7" fmla="*/ 2147483647 h 158"/>
                <a:gd name="T8" fmla="*/ 2147483647 w 128"/>
                <a:gd name="T9" fmla="*/ 2147483647 h 158"/>
                <a:gd name="T10" fmla="*/ 2147483647 w 128"/>
                <a:gd name="T11" fmla="*/ 2147483647 h 158"/>
                <a:gd name="T12" fmla="*/ 2147483647 w 128"/>
                <a:gd name="T13" fmla="*/ 2147483647 h 158"/>
                <a:gd name="T14" fmla="*/ 2147483647 w 128"/>
                <a:gd name="T15" fmla="*/ 2147483647 h 158"/>
                <a:gd name="T16" fmla="*/ 2147483647 w 128"/>
                <a:gd name="T17" fmla="*/ 2147483647 h 158"/>
                <a:gd name="T18" fmla="*/ 2147483647 w 128"/>
                <a:gd name="T19" fmla="*/ 2147483647 h 158"/>
                <a:gd name="T20" fmla="*/ 2147483647 w 128"/>
                <a:gd name="T21" fmla="*/ 2147483647 h 158"/>
                <a:gd name="T22" fmla="*/ 2147483647 w 128"/>
                <a:gd name="T23" fmla="*/ 2147483647 h 158"/>
                <a:gd name="T24" fmla="*/ 2147483647 w 128"/>
                <a:gd name="T25" fmla="*/ 2147483647 h 158"/>
                <a:gd name="T26" fmla="*/ 2147483647 w 128"/>
                <a:gd name="T27" fmla="*/ 2147483647 h 158"/>
                <a:gd name="T28" fmla="*/ 2147483647 w 128"/>
                <a:gd name="T29" fmla="*/ 2147483647 h 158"/>
                <a:gd name="T30" fmla="*/ 2147483647 w 128"/>
                <a:gd name="T31" fmla="*/ 2147483647 h 158"/>
                <a:gd name="T32" fmla="*/ 2147483647 w 128"/>
                <a:gd name="T33" fmla="*/ 2147483647 h 158"/>
                <a:gd name="T34" fmla="*/ 2147483647 w 128"/>
                <a:gd name="T35" fmla="*/ 2147483647 h 158"/>
                <a:gd name="T36" fmla="*/ 2147483647 w 128"/>
                <a:gd name="T37" fmla="*/ 2147483647 h 158"/>
                <a:gd name="T38" fmla="*/ 2147483647 w 128"/>
                <a:gd name="T39" fmla="*/ 2147483647 h 158"/>
                <a:gd name="T40" fmla="*/ 2147483647 w 128"/>
                <a:gd name="T41" fmla="*/ 2147483647 h 158"/>
                <a:gd name="T42" fmla="*/ 2147483647 w 128"/>
                <a:gd name="T43" fmla="*/ 2147483647 h 158"/>
                <a:gd name="T44" fmla="*/ 2147483647 w 128"/>
                <a:gd name="T45" fmla="*/ 2147483647 h 158"/>
                <a:gd name="T46" fmla="*/ 2147483647 w 128"/>
                <a:gd name="T47" fmla="*/ 2147483647 h 158"/>
                <a:gd name="T48" fmla="*/ 2147483647 w 128"/>
                <a:gd name="T49" fmla="*/ 2147483647 h 158"/>
                <a:gd name="T50" fmla="*/ 2147483647 w 128"/>
                <a:gd name="T51" fmla="*/ 2147483647 h 158"/>
                <a:gd name="T52" fmla="*/ 2147483647 w 128"/>
                <a:gd name="T53" fmla="*/ 2147483647 h 158"/>
                <a:gd name="T54" fmla="*/ 2147483647 w 128"/>
                <a:gd name="T55" fmla="*/ 0 h 158"/>
                <a:gd name="T56" fmla="*/ 2147483647 w 128"/>
                <a:gd name="T57" fmla="*/ 2147483647 h 158"/>
                <a:gd name="T58" fmla="*/ 2147483647 w 128"/>
                <a:gd name="T59" fmla="*/ 2147483647 h 158"/>
                <a:gd name="T60" fmla="*/ 2147483647 w 128"/>
                <a:gd name="T61" fmla="*/ 2147483647 h 158"/>
                <a:gd name="T62" fmla="*/ 2147483647 w 128"/>
                <a:gd name="T63" fmla="*/ 2147483647 h 158"/>
                <a:gd name="T64" fmla="*/ 2147483647 w 128"/>
                <a:gd name="T65" fmla="*/ 2147483647 h 158"/>
                <a:gd name="T66" fmla="*/ 2147483647 w 128"/>
                <a:gd name="T67" fmla="*/ 2147483647 h 158"/>
                <a:gd name="T68" fmla="*/ 2147483647 w 128"/>
                <a:gd name="T69" fmla="*/ 2147483647 h 158"/>
                <a:gd name="T70" fmla="*/ 2147483647 w 128"/>
                <a:gd name="T71" fmla="*/ 2147483647 h 158"/>
                <a:gd name="T72" fmla="*/ 2147483647 w 128"/>
                <a:gd name="T73" fmla="*/ 2147483647 h 158"/>
                <a:gd name="T74" fmla="*/ 2147483647 w 128"/>
                <a:gd name="T75" fmla="*/ 2147483647 h 158"/>
                <a:gd name="T76" fmla="*/ 2147483647 w 128"/>
                <a:gd name="T77" fmla="*/ 2147483647 h 158"/>
                <a:gd name="T78" fmla="*/ 2147483647 w 128"/>
                <a:gd name="T79" fmla="*/ 2147483647 h 158"/>
                <a:gd name="T80" fmla="*/ 2147483647 w 128"/>
                <a:gd name="T81" fmla="*/ 2147483647 h 158"/>
                <a:gd name="T82" fmla="*/ 2147483647 w 128"/>
                <a:gd name="T83" fmla="*/ 2147483647 h 158"/>
                <a:gd name="T84" fmla="*/ 2147483647 w 128"/>
                <a:gd name="T85" fmla="*/ 2147483647 h 158"/>
                <a:gd name="T86" fmla="*/ 2147483647 w 128"/>
                <a:gd name="T87" fmla="*/ 2147483647 h 158"/>
                <a:gd name="T88" fmla="*/ 2147483647 w 128"/>
                <a:gd name="T89" fmla="*/ 2147483647 h 158"/>
                <a:gd name="T90" fmla="*/ 2147483647 w 128"/>
                <a:gd name="T91" fmla="*/ 2147483647 h 158"/>
                <a:gd name="T92" fmla="*/ 2147483647 w 128"/>
                <a:gd name="T93" fmla="*/ 2147483647 h 158"/>
                <a:gd name="T94" fmla="*/ 2147483647 w 128"/>
                <a:gd name="T95" fmla="*/ 2147483647 h 158"/>
                <a:gd name="T96" fmla="*/ 0 w 128"/>
                <a:gd name="T97" fmla="*/ 2147483647 h 158"/>
                <a:gd name="T98" fmla="*/ 2147483647 w 128"/>
                <a:gd name="T99" fmla="*/ 2147483647 h 158"/>
                <a:gd name="T100" fmla="*/ 2147483647 w 128"/>
                <a:gd name="T101" fmla="*/ 2147483647 h 158"/>
                <a:gd name="T102" fmla="*/ 2147483647 w 128"/>
                <a:gd name="T103" fmla="*/ 2147483647 h 158"/>
                <a:gd name="T104" fmla="*/ 2147483647 w 128"/>
                <a:gd name="T105" fmla="*/ 2147483647 h 158"/>
                <a:gd name="T106" fmla="*/ 2147483647 w 128"/>
                <a:gd name="T107" fmla="*/ 2147483647 h 158"/>
                <a:gd name="T108" fmla="*/ 2147483647 w 128"/>
                <a:gd name="T109" fmla="*/ 2147483647 h 15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8"/>
                <a:gd name="T166" fmla="*/ 0 h 158"/>
                <a:gd name="T167" fmla="*/ 128 w 128"/>
                <a:gd name="T168" fmla="*/ 158 h 15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8" h="158">
                  <a:moveTo>
                    <a:pt x="90" y="77"/>
                  </a:moveTo>
                  <a:lnTo>
                    <a:pt x="90" y="99"/>
                  </a:lnTo>
                  <a:lnTo>
                    <a:pt x="89" y="107"/>
                  </a:lnTo>
                  <a:lnTo>
                    <a:pt x="87" y="114"/>
                  </a:lnTo>
                  <a:lnTo>
                    <a:pt x="84" y="120"/>
                  </a:lnTo>
                  <a:lnTo>
                    <a:pt x="79" y="126"/>
                  </a:lnTo>
                  <a:lnTo>
                    <a:pt x="73" y="130"/>
                  </a:lnTo>
                  <a:lnTo>
                    <a:pt x="65" y="134"/>
                  </a:lnTo>
                  <a:lnTo>
                    <a:pt x="58" y="135"/>
                  </a:lnTo>
                  <a:lnTo>
                    <a:pt x="48" y="136"/>
                  </a:lnTo>
                  <a:lnTo>
                    <a:pt x="43" y="136"/>
                  </a:lnTo>
                  <a:lnTo>
                    <a:pt x="38" y="135"/>
                  </a:lnTo>
                  <a:lnTo>
                    <a:pt x="34" y="133"/>
                  </a:lnTo>
                  <a:lnTo>
                    <a:pt x="30" y="130"/>
                  </a:lnTo>
                  <a:lnTo>
                    <a:pt x="27" y="127"/>
                  </a:lnTo>
                  <a:lnTo>
                    <a:pt x="26" y="122"/>
                  </a:lnTo>
                  <a:lnTo>
                    <a:pt x="24" y="117"/>
                  </a:lnTo>
                  <a:lnTo>
                    <a:pt x="24" y="113"/>
                  </a:lnTo>
                  <a:lnTo>
                    <a:pt x="24" y="107"/>
                  </a:lnTo>
                  <a:lnTo>
                    <a:pt x="25" y="102"/>
                  </a:lnTo>
                  <a:lnTo>
                    <a:pt x="27" y="99"/>
                  </a:lnTo>
                  <a:lnTo>
                    <a:pt x="29" y="95"/>
                  </a:lnTo>
                  <a:lnTo>
                    <a:pt x="32" y="92"/>
                  </a:lnTo>
                  <a:lnTo>
                    <a:pt x="37" y="90"/>
                  </a:lnTo>
                  <a:lnTo>
                    <a:pt x="42" y="88"/>
                  </a:lnTo>
                  <a:lnTo>
                    <a:pt x="47" y="87"/>
                  </a:lnTo>
                  <a:lnTo>
                    <a:pt x="59" y="85"/>
                  </a:lnTo>
                  <a:lnTo>
                    <a:pt x="70" y="84"/>
                  </a:lnTo>
                  <a:lnTo>
                    <a:pt x="81" y="81"/>
                  </a:lnTo>
                  <a:lnTo>
                    <a:pt x="90" y="77"/>
                  </a:lnTo>
                  <a:close/>
                  <a:moveTo>
                    <a:pt x="93" y="134"/>
                  </a:moveTo>
                  <a:lnTo>
                    <a:pt x="93" y="140"/>
                  </a:lnTo>
                  <a:lnTo>
                    <a:pt x="94" y="144"/>
                  </a:lnTo>
                  <a:lnTo>
                    <a:pt x="96" y="148"/>
                  </a:lnTo>
                  <a:lnTo>
                    <a:pt x="98" y="151"/>
                  </a:lnTo>
                  <a:lnTo>
                    <a:pt x="101" y="154"/>
                  </a:lnTo>
                  <a:lnTo>
                    <a:pt x="105" y="156"/>
                  </a:lnTo>
                  <a:lnTo>
                    <a:pt x="109" y="157"/>
                  </a:lnTo>
                  <a:lnTo>
                    <a:pt x="116" y="157"/>
                  </a:lnTo>
                  <a:lnTo>
                    <a:pt x="121" y="156"/>
                  </a:lnTo>
                  <a:lnTo>
                    <a:pt x="128" y="155"/>
                  </a:lnTo>
                  <a:lnTo>
                    <a:pt x="128" y="135"/>
                  </a:lnTo>
                  <a:lnTo>
                    <a:pt x="122" y="136"/>
                  </a:lnTo>
                  <a:lnTo>
                    <a:pt x="118" y="135"/>
                  </a:lnTo>
                  <a:lnTo>
                    <a:pt x="115" y="131"/>
                  </a:lnTo>
                  <a:lnTo>
                    <a:pt x="114" y="127"/>
                  </a:lnTo>
                  <a:lnTo>
                    <a:pt x="114" y="120"/>
                  </a:lnTo>
                  <a:lnTo>
                    <a:pt x="114" y="45"/>
                  </a:lnTo>
                  <a:lnTo>
                    <a:pt x="113" y="35"/>
                  </a:lnTo>
                  <a:lnTo>
                    <a:pt x="111" y="25"/>
                  </a:lnTo>
                  <a:lnTo>
                    <a:pt x="106" y="17"/>
                  </a:lnTo>
                  <a:lnTo>
                    <a:pt x="101" y="10"/>
                  </a:lnTo>
                  <a:lnTo>
                    <a:pt x="94" y="6"/>
                  </a:lnTo>
                  <a:lnTo>
                    <a:pt x="84" y="2"/>
                  </a:lnTo>
                  <a:lnTo>
                    <a:pt x="74" y="1"/>
                  </a:lnTo>
                  <a:lnTo>
                    <a:pt x="61" y="0"/>
                  </a:lnTo>
                  <a:lnTo>
                    <a:pt x="48" y="1"/>
                  </a:lnTo>
                  <a:lnTo>
                    <a:pt x="38" y="3"/>
                  </a:lnTo>
                  <a:lnTo>
                    <a:pt x="28" y="7"/>
                  </a:lnTo>
                  <a:lnTo>
                    <a:pt x="21" y="13"/>
                  </a:lnTo>
                  <a:lnTo>
                    <a:pt x="15" y="20"/>
                  </a:lnTo>
                  <a:lnTo>
                    <a:pt x="10" y="28"/>
                  </a:lnTo>
                  <a:lnTo>
                    <a:pt x="7" y="37"/>
                  </a:lnTo>
                  <a:lnTo>
                    <a:pt x="6" y="48"/>
                  </a:lnTo>
                  <a:lnTo>
                    <a:pt x="6" y="49"/>
                  </a:lnTo>
                  <a:lnTo>
                    <a:pt x="28" y="49"/>
                  </a:lnTo>
                  <a:lnTo>
                    <a:pt x="28" y="43"/>
                  </a:lnTo>
                  <a:lnTo>
                    <a:pt x="30" y="37"/>
                  </a:lnTo>
                  <a:lnTo>
                    <a:pt x="32" y="32"/>
                  </a:lnTo>
                  <a:lnTo>
                    <a:pt x="37" y="29"/>
                  </a:lnTo>
                  <a:lnTo>
                    <a:pt x="41" y="25"/>
                  </a:lnTo>
                  <a:lnTo>
                    <a:pt x="46" y="23"/>
                  </a:lnTo>
                  <a:lnTo>
                    <a:pt x="53" y="22"/>
                  </a:lnTo>
                  <a:lnTo>
                    <a:pt x="60" y="22"/>
                  </a:lnTo>
                  <a:lnTo>
                    <a:pt x="67" y="22"/>
                  </a:lnTo>
                  <a:lnTo>
                    <a:pt x="74" y="23"/>
                  </a:lnTo>
                  <a:lnTo>
                    <a:pt x="79" y="25"/>
                  </a:lnTo>
                  <a:lnTo>
                    <a:pt x="83" y="28"/>
                  </a:lnTo>
                  <a:lnTo>
                    <a:pt x="86" y="30"/>
                  </a:lnTo>
                  <a:lnTo>
                    <a:pt x="88" y="35"/>
                  </a:lnTo>
                  <a:lnTo>
                    <a:pt x="90" y="38"/>
                  </a:lnTo>
                  <a:lnTo>
                    <a:pt x="90" y="44"/>
                  </a:lnTo>
                  <a:lnTo>
                    <a:pt x="90" y="50"/>
                  </a:lnTo>
                  <a:lnTo>
                    <a:pt x="89" y="55"/>
                  </a:lnTo>
                  <a:lnTo>
                    <a:pt x="88" y="57"/>
                  </a:lnTo>
                  <a:lnTo>
                    <a:pt x="84" y="59"/>
                  </a:lnTo>
                  <a:lnTo>
                    <a:pt x="79" y="62"/>
                  </a:lnTo>
                  <a:lnTo>
                    <a:pt x="70" y="63"/>
                  </a:lnTo>
                  <a:lnTo>
                    <a:pt x="60" y="64"/>
                  </a:lnTo>
                  <a:lnTo>
                    <a:pt x="47" y="65"/>
                  </a:lnTo>
                  <a:lnTo>
                    <a:pt x="36" y="67"/>
                  </a:lnTo>
                  <a:lnTo>
                    <a:pt x="26" y="71"/>
                  </a:lnTo>
                  <a:lnTo>
                    <a:pt x="18" y="74"/>
                  </a:lnTo>
                  <a:lnTo>
                    <a:pt x="11" y="80"/>
                  </a:lnTo>
                  <a:lnTo>
                    <a:pt x="6" y="86"/>
                  </a:lnTo>
                  <a:lnTo>
                    <a:pt x="3" y="94"/>
                  </a:lnTo>
                  <a:lnTo>
                    <a:pt x="1" y="102"/>
                  </a:lnTo>
                  <a:lnTo>
                    <a:pt x="0" y="113"/>
                  </a:lnTo>
                  <a:lnTo>
                    <a:pt x="1" y="123"/>
                  </a:lnTo>
                  <a:lnTo>
                    <a:pt x="3" y="131"/>
                  </a:lnTo>
                  <a:lnTo>
                    <a:pt x="6" y="140"/>
                  </a:lnTo>
                  <a:lnTo>
                    <a:pt x="11" y="147"/>
                  </a:lnTo>
                  <a:lnTo>
                    <a:pt x="18" y="151"/>
                  </a:lnTo>
                  <a:lnTo>
                    <a:pt x="25" y="155"/>
                  </a:lnTo>
                  <a:lnTo>
                    <a:pt x="35" y="157"/>
                  </a:lnTo>
                  <a:lnTo>
                    <a:pt x="44" y="158"/>
                  </a:lnTo>
                  <a:lnTo>
                    <a:pt x="58" y="157"/>
                  </a:lnTo>
                  <a:lnTo>
                    <a:pt x="70" y="152"/>
                  </a:lnTo>
                  <a:lnTo>
                    <a:pt x="82" y="144"/>
                  </a:lnTo>
                  <a:lnTo>
                    <a:pt x="93" y="134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81"/>
            <p:cNvSpPr>
              <a:spLocks/>
            </p:cNvSpPr>
            <p:nvPr/>
          </p:nvSpPr>
          <p:spPr bwMode="auto">
            <a:xfrm>
              <a:off x="2344738" y="1403350"/>
              <a:ext cx="31750" cy="82550"/>
            </a:xfrm>
            <a:custGeom>
              <a:avLst/>
              <a:gdLst>
                <a:gd name="T0" fmla="*/ 0 w 66"/>
                <a:gd name="T1" fmla="*/ 2147483647 h 155"/>
                <a:gd name="T2" fmla="*/ 2147483647 w 66"/>
                <a:gd name="T3" fmla="*/ 2147483647 h 155"/>
                <a:gd name="T4" fmla="*/ 2147483647 w 66"/>
                <a:gd name="T5" fmla="*/ 2147483647 h 155"/>
                <a:gd name="T6" fmla="*/ 2147483647 w 66"/>
                <a:gd name="T7" fmla="*/ 2147483647 h 155"/>
                <a:gd name="T8" fmla="*/ 2147483647 w 66"/>
                <a:gd name="T9" fmla="*/ 2147483647 h 155"/>
                <a:gd name="T10" fmla="*/ 2147483647 w 66"/>
                <a:gd name="T11" fmla="*/ 2147483647 h 155"/>
                <a:gd name="T12" fmla="*/ 2147483647 w 66"/>
                <a:gd name="T13" fmla="*/ 2147483647 h 155"/>
                <a:gd name="T14" fmla="*/ 2147483647 w 66"/>
                <a:gd name="T15" fmla="*/ 2147483647 h 155"/>
                <a:gd name="T16" fmla="*/ 2147483647 w 66"/>
                <a:gd name="T17" fmla="*/ 2147483647 h 155"/>
                <a:gd name="T18" fmla="*/ 2147483647 w 66"/>
                <a:gd name="T19" fmla="*/ 2147483647 h 155"/>
                <a:gd name="T20" fmla="*/ 2147483647 w 66"/>
                <a:gd name="T21" fmla="*/ 2147483647 h 155"/>
                <a:gd name="T22" fmla="*/ 2147483647 w 66"/>
                <a:gd name="T23" fmla="*/ 2147483647 h 155"/>
                <a:gd name="T24" fmla="*/ 2147483647 w 66"/>
                <a:gd name="T25" fmla="*/ 0 h 155"/>
                <a:gd name="T26" fmla="*/ 2147483647 w 66"/>
                <a:gd name="T27" fmla="*/ 0 h 155"/>
                <a:gd name="T28" fmla="*/ 2147483647 w 66"/>
                <a:gd name="T29" fmla="*/ 0 h 155"/>
                <a:gd name="T30" fmla="*/ 2147483647 w 66"/>
                <a:gd name="T31" fmla="*/ 2147483647 h 155"/>
                <a:gd name="T32" fmla="*/ 2147483647 w 66"/>
                <a:gd name="T33" fmla="*/ 2147483647 h 155"/>
                <a:gd name="T34" fmla="*/ 2147483647 w 66"/>
                <a:gd name="T35" fmla="*/ 2147483647 h 155"/>
                <a:gd name="T36" fmla="*/ 2147483647 w 66"/>
                <a:gd name="T37" fmla="*/ 2147483647 h 155"/>
                <a:gd name="T38" fmla="*/ 2147483647 w 66"/>
                <a:gd name="T39" fmla="*/ 2147483647 h 155"/>
                <a:gd name="T40" fmla="*/ 2147483647 w 66"/>
                <a:gd name="T41" fmla="*/ 2147483647 h 155"/>
                <a:gd name="T42" fmla="*/ 2147483647 w 66"/>
                <a:gd name="T43" fmla="*/ 2147483647 h 155"/>
                <a:gd name="T44" fmla="*/ 2147483647 w 66"/>
                <a:gd name="T45" fmla="*/ 2147483647 h 155"/>
                <a:gd name="T46" fmla="*/ 0 w 66"/>
                <a:gd name="T47" fmla="*/ 2147483647 h 155"/>
                <a:gd name="T48" fmla="*/ 0 w 66"/>
                <a:gd name="T49" fmla="*/ 2147483647 h 15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6"/>
                <a:gd name="T76" fmla="*/ 0 h 155"/>
                <a:gd name="T77" fmla="*/ 66 w 66"/>
                <a:gd name="T78" fmla="*/ 155 h 15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6" h="155">
                  <a:moveTo>
                    <a:pt x="0" y="155"/>
                  </a:moveTo>
                  <a:lnTo>
                    <a:pt x="23" y="155"/>
                  </a:lnTo>
                  <a:lnTo>
                    <a:pt x="23" y="70"/>
                  </a:lnTo>
                  <a:lnTo>
                    <a:pt x="24" y="60"/>
                  </a:lnTo>
                  <a:lnTo>
                    <a:pt x="25" y="51"/>
                  </a:lnTo>
                  <a:lnTo>
                    <a:pt x="28" y="44"/>
                  </a:lnTo>
                  <a:lnTo>
                    <a:pt x="32" y="38"/>
                  </a:lnTo>
                  <a:lnTo>
                    <a:pt x="38" y="32"/>
                  </a:lnTo>
                  <a:lnTo>
                    <a:pt x="44" y="29"/>
                  </a:lnTo>
                  <a:lnTo>
                    <a:pt x="52" y="28"/>
                  </a:lnTo>
                  <a:lnTo>
                    <a:pt x="61" y="27"/>
                  </a:lnTo>
                  <a:lnTo>
                    <a:pt x="66" y="27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7" y="2"/>
                  </a:lnTo>
                  <a:lnTo>
                    <a:pt x="42" y="5"/>
                  </a:lnTo>
                  <a:lnTo>
                    <a:pt x="36" y="7"/>
                  </a:lnTo>
                  <a:lnTo>
                    <a:pt x="32" y="12"/>
                  </a:lnTo>
                  <a:lnTo>
                    <a:pt x="28" y="17"/>
                  </a:lnTo>
                  <a:lnTo>
                    <a:pt x="25" y="23"/>
                  </a:lnTo>
                  <a:lnTo>
                    <a:pt x="22" y="30"/>
                  </a:lnTo>
                  <a:lnTo>
                    <a:pt x="22" y="3"/>
                  </a:lnTo>
                  <a:lnTo>
                    <a:pt x="0" y="3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82"/>
            <p:cNvSpPr>
              <a:spLocks noEditPoints="1"/>
            </p:cNvSpPr>
            <p:nvPr/>
          </p:nvSpPr>
          <p:spPr bwMode="auto">
            <a:xfrm>
              <a:off x="2381250" y="1374775"/>
              <a:ext cx="60325" cy="112713"/>
            </a:xfrm>
            <a:custGeom>
              <a:avLst/>
              <a:gdLst>
                <a:gd name="T0" fmla="*/ 2147483647 w 126"/>
                <a:gd name="T1" fmla="*/ 0 h 211"/>
                <a:gd name="T2" fmla="*/ 2147483647 w 126"/>
                <a:gd name="T3" fmla="*/ 0 h 211"/>
                <a:gd name="T4" fmla="*/ 2147483647 w 126"/>
                <a:gd name="T5" fmla="*/ 2147483647 h 211"/>
                <a:gd name="T6" fmla="*/ 2147483647 w 126"/>
                <a:gd name="T7" fmla="*/ 2147483647 h 211"/>
                <a:gd name="T8" fmla="*/ 2147483647 w 126"/>
                <a:gd name="T9" fmla="*/ 2147483647 h 211"/>
                <a:gd name="T10" fmla="*/ 2147483647 w 126"/>
                <a:gd name="T11" fmla="*/ 2147483647 h 211"/>
                <a:gd name="T12" fmla="*/ 2147483647 w 126"/>
                <a:gd name="T13" fmla="*/ 2147483647 h 211"/>
                <a:gd name="T14" fmla="*/ 2147483647 w 126"/>
                <a:gd name="T15" fmla="*/ 2147483647 h 211"/>
                <a:gd name="T16" fmla="*/ 2147483647 w 126"/>
                <a:gd name="T17" fmla="*/ 2147483647 h 211"/>
                <a:gd name="T18" fmla="*/ 2147483647 w 126"/>
                <a:gd name="T19" fmla="*/ 2147483647 h 211"/>
                <a:gd name="T20" fmla="*/ 2147483647 w 126"/>
                <a:gd name="T21" fmla="*/ 2147483647 h 211"/>
                <a:gd name="T22" fmla="*/ 2147483647 w 126"/>
                <a:gd name="T23" fmla="*/ 2147483647 h 211"/>
                <a:gd name="T24" fmla="*/ 2147483647 w 126"/>
                <a:gd name="T25" fmla="*/ 2147483647 h 211"/>
                <a:gd name="T26" fmla="*/ 2147483647 w 126"/>
                <a:gd name="T27" fmla="*/ 2147483647 h 211"/>
                <a:gd name="T28" fmla="*/ 0 w 126"/>
                <a:gd name="T29" fmla="*/ 2147483647 h 211"/>
                <a:gd name="T30" fmla="*/ 2147483647 w 126"/>
                <a:gd name="T31" fmla="*/ 2147483647 h 211"/>
                <a:gd name="T32" fmla="*/ 2147483647 w 126"/>
                <a:gd name="T33" fmla="*/ 2147483647 h 211"/>
                <a:gd name="T34" fmla="*/ 2147483647 w 126"/>
                <a:gd name="T35" fmla="*/ 2147483647 h 211"/>
                <a:gd name="T36" fmla="*/ 2147483647 w 126"/>
                <a:gd name="T37" fmla="*/ 2147483647 h 211"/>
                <a:gd name="T38" fmla="*/ 2147483647 w 126"/>
                <a:gd name="T39" fmla="*/ 2147483647 h 211"/>
                <a:gd name="T40" fmla="*/ 2147483647 w 126"/>
                <a:gd name="T41" fmla="*/ 2147483647 h 211"/>
                <a:gd name="T42" fmla="*/ 2147483647 w 126"/>
                <a:gd name="T43" fmla="*/ 2147483647 h 211"/>
                <a:gd name="T44" fmla="*/ 2147483647 w 126"/>
                <a:gd name="T45" fmla="*/ 2147483647 h 211"/>
                <a:gd name="T46" fmla="*/ 2147483647 w 126"/>
                <a:gd name="T47" fmla="*/ 2147483647 h 211"/>
                <a:gd name="T48" fmla="*/ 2147483647 w 126"/>
                <a:gd name="T49" fmla="*/ 2147483647 h 211"/>
                <a:gd name="T50" fmla="*/ 2147483647 w 126"/>
                <a:gd name="T51" fmla="*/ 2147483647 h 211"/>
                <a:gd name="T52" fmla="*/ 2147483647 w 126"/>
                <a:gd name="T53" fmla="*/ 2147483647 h 211"/>
                <a:gd name="T54" fmla="*/ 2147483647 w 126"/>
                <a:gd name="T55" fmla="*/ 2147483647 h 211"/>
                <a:gd name="T56" fmla="*/ 2147483647 w 126"/>
                <a:gd name="T57" fmla="*/ 2147483647 h 211"/>
                <a:gd name="T58" fmla="*/ 2147483647 w 126"/>
                <a:gd name="T59" fmla="*/ 0 h 211"/>
                <a:gd name="T60" fmla="*/ 2147483647 w 126"/>
                <a:gd name="T61" fmla="*/ 2147483647 h 211"/>
                <a:gd name="T62" fmla="*/ 2147483647 w 126"/>
                <a:gd name="T63" fmla="*/ 2147483647 h 211"/>
                <a:gd name="T64" fmla="*/ 2147483647 w 126"/>
                <a:gd name="T65" fmla="*/ 2147483647 h 211"/>
                <a:gd name="T66" fmla="*/ 2147483647 w 126"/>
                <a:gd name="T67" fmla="*/ 2147483647 h 211"/>
                <a:gd name="T68" fmla="*/ 2147483647 w 126"/>
                <a:gd name="T69" fmla="*/ 2147483647 h 211"/>
                <a:gd name="T70" fmla="*/ 2147483647 w 126"/>
                <a:gd name="T71" fmla="*/ 2147483647 h 211"/>
                <a:gd name="T72" fmla="*/ 2147483647 w 126"/>
                <a:gd name="T73" fmla="*/ 2147483647 h 211"/>
                <a:gd name="T74" fmla="*/ 2147483647 w 126"/>
                <a:gd name="T75" fmla="*/ 2147483647 h 211"/>
                <a:gd name="T76" fmla="*/ 2147483647 w 126"/>
                <a:gd name="T77" fmla="*/ 2147483647 h 211"/>
                <a:gd name="T78" fmla="*/ 2147483647 w 126"/>
                <a:gd name="T79" fmla="*/ 2147483647 h 211"/>
                <a:gd name="T80" fmla="*/ 2147483647 w 126"/>
                <a:gd name="T81" fmla="*/ 2147483647 h 211"/>
                <a:gd name="T82" fmla="*/ 2147483647 w 126"/>
                <a:gd name="T83" fmla="*/ 2147483647 h 211"/>
                <a:gd name="T84" fmla="*/ 2147483647 w 126"/>
                <a:gd name="T85" fmla="*/ 2147483647 h 211"/>
                <a:gd name="T86" fmla="*/ 2147483647 w 126"/>
                <a:gd name="T87" fmla="*/ 2147483647 h 211"/>
                <a:gd name="T88" fmla="*/ 2147483647 w 126"/>
                <a:gd name="T89" fmla="*/ 2147483647 h 211"/>
                <a:gd name="T90" fmla="*/ 2147483647 w 126"/>
                <a:gd name="T91" fmla="*/ 2147483647 h 211"/>
                <a:gd name="T92" fmla="*/ 2147483647 w 126"/>
                <a:gd name="T93" fmla="*/ 2147483647 h 211"/>
                <a:gd name="T94" fmla="*/ 2147483647 w 126"/>
                <a:gd name="T95" fmla="*/ 2147483647 h 211"/>
                <a:gd name="T96" fmla="*/ 2147483647 w 126"/>
                <a:gd name="T97" fmla="*/ 2147483647 h 211"/>
                <a:gd name="T98" fmla="*/ 2147483647 w 126"/>
                <a:gd name="T99" fmla="*/ 2147483647 h 211"/>
                <a:gd name="T100" fmla="*/ 2147483647 w 126"/>
                <a:gd name="T101" fmla="*/ 2147483647 h 211"/>
                <a:gd name="T102" fmla="*/ 2147483647 w 126"/>
                <a:gd name="T103" fmla="*/ 2147483647 h 211"/>
                <a:gd name="T104" fmla="*/ 2147483647 w 126"/>
                <a:gd name="T105" fmla="*/ 2147483647 h 211"/>
                <a:gd name="T106" fmla="*/ 2147483647 w 126"/>
                <a:gd name="T107" fmla="*/ 2147483647 h 211"/>
                <a:gd name="T108" fmla="*/ 2147483647 w 126"/>
                <a:gd name="T109" fmla="*/ 2147483647 h 211"/>
                <a:gd name="T110" fmla="*/ 2147483647 w 126"/>
                <a:gd name="T111" fmla="*/ 2147483647 h 211"/>
                <a:gd name="T112" fmla="*/ 2147483647 w 126"/>
                <a:gd name="T113" fmla="*/ 2147483647 h 211"/>
                <a:gd name="T114" fmla="*/ 2147483647 w 126"/>
                <a:gd name="T115" fmla="*/ 2147483647 h 211"/>
                <a:gd name="T116" fmla="*/ 2147483647 w 126"/>
                <a:gd name="T117" fmla="*/ 2147483647 h 211"/>
                <a:gd name="T118" fmla="*/ 2147483647 w 126"/>
                <a:gd name="T119" fmla="*/ 2147483647 h 211"/>
                <a:gd name="T120" fmla="*/ 2147483647 w 126"/>
                <a:gd name="T121" fmla="*/ 2147483647 h 211"/>
                <a:gd name="T122" fmla="*/ 2147483647 w 126"/>
                <a:gd name="T123" fmla="*/ 2147483647 h 211"/>
                <a:gd name="T124" fmla="*/ 2147483647 w 126"/>
                <a:gd name="T125" fmla="*/ 2147483647 h 21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6"/>
                <a:gd name="T190" fmla="*/ 0 h 211"/>
                <a:gd name="T191" fmla="*/ 126 w 126"/>
                <a:gd name="T192" fmla="*/ 211 h 21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6" h="211">
                  <a:moveTo>
                    <a:pt x="126" y="0"/>
                  </a:moveTo>
                  <a:lnTo>
                    <a:pt x="104" y="0"/>
                  </a:lnTo>
                  <a:lnTo>
                    <a:pt x="104" y="76"/>
                  </a:lnTo>
                  <a:lnTo>
                    <a:pt x="96" y="66"/>
                  </a:lnTo>
                  <a:lnTo>
                    <a:pt x="85" y="59"/>
                  </a:lnTo>
                  <a:lnTo>
                    <a:pt x="73" y="54"/>
                  </a:lnTo>
                  <a:lnTo>
                    <a:pt x="60" y="53"/>
                  </a:lnTo>
                  <a:lnTo>
                    <a:pt x="47" y="54"/>
                  </a:lnTo>
                  <a:lnTo>
                    <a:pt x="36" y="59"/>
                  </a:lnTo>
                  <a:lnTo>
                    <a:pt x="25" y="65"/>
                  </a:lnTo>
                  <a:lnTo>
                    <a:pt x="17" y="74"/>
                  </a:lnTo>
                  <a:lnTo>
                    <a:pt x="9" y="85"/>
                  </a:lnTo>
                  <a:lnTo>
                    <a:pt x="4" y="99"/>
                  </a:lnTo>
                  <a:lnTo>
                    <a:pt x="1" y="115"/>
                  </a:lnTo>
                  <a:lnTo>
                    <a:pt x="0" y="132"/>
                  </a:lnTo>
                  <a:lnTo>
                    <a:pt x="1" y="150"/>
                  </a:lnTo>
                  <a:lnTo>
                    <a:pt x="4" y="166"/>
                  </a:lnTo>
                  <a:lnTo>
                    <a:pt x="9" y="179"/>
                  </a:lnTo>
                  <a:lnTo>
                    <a:pt x="17" y="190"/>
                  </a:lnTo>
                  <a:lnTo>
                    <a:pt x="25" y="200"/>
                  </a:lnTo>
                  <a:lnTo>
                    <a:pt x="36" y="205"/>
                  </a:lnTo>
                  <a:lnTo>
                    <a:pt x="47" y="210"/>
                  </a:lnTo>
                  <a:lnTo>
                    <a:pt x="60" y="211"/>
                  </a:lnTo>
                  <a:lnTo>
                    <a:pt x="72" y="210"/>
                  </a:lnTo>
                  <a:lnTo>
                    <a:pt x="84" y="205"/>
                  </a:lnTo>
                  <a:lnTo>
                    <a:pt x="95" y="198"/>
                  </a:lnTo>
                  <a:lnTo>
                    <a:pt x="104" y="188"/>
                  </a:lnTo>
                  <a:lnTo>
                    <a:pt x="104" y="208"/>
                  </a:lnTo>
                  <a:lnTo>
                    <a:pt x="126" y="208"/>
                  </a:lnTo>
                  <a:lnTo>
                    <a:pt x="126" y="0"/>
                  </a:lnTo>
                  <a:close/>
                  <a:moveTo>
                    <a:pt x="105" y="132"/>
                  </a:moveTo>
                  <a:lnTo>
                    <a:pt x="104" y="145"/>
                  </a:lnTo>
                  <a:lnTo>
                    <a:pt x="102" y="157"/>
                  </a:lnTo>
                  <a:lnTo>
                    <a:pt x="99" y="166"/>
                  </a:lnTo>
                  <a:lnTo>
                    <a:pt x="95" y="174"/>
                  </a:lnTo>
                  <a:lnTo>
                    <a:pt x="88" y="181"/>
                  </a:lnTo>
                  <a:lnTo>
                    <a:pt x="82" y="186"/>
                  </a:lnTo>
                  <a:lnTo>
                    <a:pt x="73" y="188"/>
                  </a:lnTo>
                  <a:lnTo>
                    <a:pt x="65" y="189"/>
                  </a:lnTo>
                  <a:lnTo>
                    <a:pt x="56" y="188"/>
                  </a:lnTo>
                  <a:lnTo>
                    <a:pt x="48" y="186"/>
                  </a:lnTo>
                  <a:lnTo>
                    <a:pt x="41" y="181"/>
                  </a:lnTo>
                  <a:lnTo>
                    <a:pt x="34" y="175"/>
                  </a:lnTo>
                  <a:lnTo>
                    <a:pt x="30" y="167"/>
                  </a:lnTo>
                  <a:lnTo>
                    <a:pt x="27" y="158"/>
                  </a:lnTo>
                  <a:lnTo>
                    <a:pt x="25" y="147"/>
                  </a:lnTo>
                  <a:lnTo>
                    <a:pt x="24" y="134"/>
                  </a:lnTo>
                  <a:lnTo>
                    <a:pt x="25" y="122"/>
                  </a:lnTo>
                  <a:lnTo>
                    <a:pt x="27" y="110"/>
                  </a:lnTo>
                  <a:lnTo>
                    <a:pt x="30" y="99"/>
                  </a:lnTo>
                  <a:lnTo>
                    <a:pt x="34" y="91"/>
                  </a:lnTo>
                  <a:lnTo>
                    <a:pt x="41" y="84"/>
                  </a:lnTo>
                  <a:lnTo>
                    <a:pt x="47" y="80"/>
                  </a:lnTo>
                  <a:lnTo>
                    <a:pt x="56" y="77"/>
                  </a:lnTo>
                  <a:lnTo>
                    <a:pt x="64" y="76"/>
                  </a:lnTo>
                  <a:lnTo>
                    <a:pt x="73" y="77"/>
                  </a:lnTo>
                  <a:lnTo>
                    <a:pt x="82" y="80"/>
                  </a:lnTo>
                  <a:lnTo>
                    <a:pt x="89" y="84"/>
                  </a:lnTo>
                  <a:lnTo>
                    <a:pt x="95" y="90"/>
                  </a:lnTo>
                  <a:lnTo>
                    <a:pt x="100" y="98"/>
                  </a:lnTo>
                  <a:lnTo>
                    <a:pt x="103" y="108"/>
                  </a:lnTo>
                  <a:lnTo>
                    <a:pt x="104" y="119"/>
                  </a:lnTo>
                  <a:lnTo>
                    <a:pt x="105" y="132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83"/>
            <p:cNvSpPr>
              <a:spLocks noEditPoints="1"/>
            </p:cNvSpPr>
            <p:nvPr/>
          </p:nvSpPr>
          <p:spPr bwMode="auto">
            <a:xfrm>
              <a:off x="2492375" y="1374775"/>
              <a:ext cx="71438" cy="111125"/>
            </a:xfrm>
            <a:custGeom>
              <a:avLst/>
              <a:gdLst>
                <a:gd name="T0" fmla="*/ 0 w 153"/>
                <a:gd name="T1" fmla="*/ 2147483647 h 208"/>
                <a:gd name="T2" fmla="*/ 2147483647 w 153"/>
                <a:gd name="T3" fmla="*/ 2147483647 h 208"/>
                <a:gd name="T4" fmla="*/ 2147483647 w 153"/>
                <a:gd name="T5" fmla="*/ 2147483647 h 208"/>
                <a:gd name="T6" fmla="*/ 2147483647 w 153"/>
                <a:gd name="T7" fmla="*/ 2147483647 h 208"/>
                <a:gd name="T8" fmla="*/ 2147483647 w 153"/>
                <a:gd name="T9" fmla="*/ 2147483647 h 208"/>
                <a:gd name="T10" fmla="*/ 2147483647 w 153"/>
                <a:gd name="T11" fmla="*/ 2147483647 h 208"/>
                <a:gd name="T12" fmla="*/ 2147483647 w 153"/>
                <a:gd name="T13" fmla="*/ 2147483647 h 208"/>
                <a:gd name="T14" fmla="*/ 2147483647 w 153"/>
                <a:gd name="T15" fmla="*/ 2147483647 h 208"/>
                <a:gd name="T16" fmla="*/ 2147483647 w 153"/>
                <a:gd name="T17" fmla="*/ 2147483647 h 208"/>
                <a:gd name="T18" fmla="*/ 2147483647 w 153"/>
                <a:gd name="T19" fmla="*/ 2147483647 h 208"/>
                <a:gd name="T20" fmla="*/ 2147483647 w 153"/>
                <a:gd name="T21" fmla="*/ 2147483647 h 208"/>
                <a:gd name="T22" fmla="*/ 2147483647 w 153"/>
                <a:gd name="T23" fmla="*/ 2147483647 h 208"/>
                <a:gd name="T24" fmla="*/ 2147483647 w 153"/>
                <a:gd name="T25" fmla="*/ 2147483647 h 208"/>
                <a:gd name="T26" fmla="*/ 2147483647 w 153"/>
                <a:gd name="T27" fmla="*/ 2147483647 h 208"/>
                <a:gd name="T28" fmla="*/ 2147483647 w 153"/>
                <a:gd name="T29" fmla="*/ 2147483647 h 208"/>
                <a:gd name="T30" fmla="*/ 2147483647 w 153"/>
                <a:gd name="T31" fmla="*/ 2147483647 h 208"/>
                <a:gd name="T32" fmla="*/ 2147483647 w 153"/>
                <a:gd name="T33" fmla="*/ 2147483647 h 208"/>
                <a:gd name="T34" fmla="*/ 2147483647 w 153"/>
                <a:gd name="T35" fmla="*/ 2147483647 h 208"/>
                <a:gd name="T36" fmla="*/ 2147483647 w 153"/>
                <a:gd name="T37" fmla="*/ 2147483647 h 208"/>
                <a:gd name="T38" fmla="*/ 2147483647 w 153"/>
                <a:gd name="T39" fmla="*/ 2147483647 h 208"/>
                <a:gd name="T40" fmla="*/ 2147483647 w 153"/>
                <a:gd name="T41" fmla="*/ 2147483647 h 208"/>
                <a:gd name="T42" fmla="*/ 2147483647 w 153"/>
                <a:gd name="T43" fmla="*/ 2147483647 h 208"/>
                <a:gd name="T44" fmla="*/ 2147483647 w 153"/>
                <a:gd name="T45" fmla="*/ 2147483647 h 208"/>
                <a:gd name="T46" fmla="*/ 2147483647 w 153"/>
                <a:gd name="T47" fmla="*/ 2147483647 h 208"/>
                <a:gd name="T48" fmla="*/ 2147483647 w 153"/>
                <a:gd name="T49" fmla="*/ 2147483647 h 208"/>
                <a:gd name="T50" fmla="*/ 2147483647 w 153"/>
                <a:gd name="T51" fmla="*/ 2147483647 h 208"/>
                <a:gd name="T52" fmla="*/ 2147483647 w 153"/>
                <a:gd name="T53" fmla="*/ 2147483647 h 208"/>
                <a:gd name="T54" fmla="*/ 2147483647 w 153"/>
                <a:gd name="T55" fmla="*/ 2147483647 h 208"/>
                <a:gd name="T56" fmla="*/ 2147483647 w 153"/>
                <a:gd name="T57" fmla="*/ 2147483647 h 208"/>
                <a:gd name="T58" fmla="*/ 2147483647 w 153"/>
                <a:gd name="T59" fmla="*/ 2147483647 h 208"/>
                <a:gd name="T60" fmla="*/ 2147483647 w 153"/>
                <a:gd name="T61" fmla="*/ 2147483647 h 208"/>
                <a:gd name="T62" fmla="*/ 2147483647 w 153"/>
                <a:gd name="T63" fmla="*/ 2147483647 h 208"/>
                <a:gd name="T64" fmla="*/ 2147483647 w 153"/>
                <a:gd name="T65" fmla="*/ 0 h 208"/>
                <a:gd name="T66" fmla="*/ 2147483647 w 153"/>
                <a:gd name="T67" fmla="*/ 0 h 208"/>
                <a:gd name="T68" fmla="*/ 0 w 153"/>
                <a:gd name="T69" fmla="*/ 0 h 208"/>
                <a:gd name="T70" fmla="*/ 0 w 153"/>
                <a:gd name="T71" fmla="*/ 2147483647 h 208"/>
                <a:gd name="T72" fmla="*/ 2147483647 w 153"/>
                <a:gd name="T73" fmla="*/ 2147483647 h 208"/>
                <a:gd name="T74" fmla="*/ 2147483647 w 153"/>
                <a:gd name="T75" fmla="*/ 2147483647 h 208"/>
                <a:gd name="T76" fmla="*/ 2147483647 w 153"/>
                <a:gd name="T77" fmla="*/ 2147483647 h 208"/>
                <a:gd name="T78" fmla="*/ 2147483647 w 153"/>
                <a:gd name="T79" fmla="*/ 2147483647 h 208"/>
                <a:gd name="T80" fmla="*/ 2147483647 w 153"/>
                <a:gd name="T81" fmla="*/ 2147483647 h 208"/>
                <a:gd name="T82" fmla="*/ 2147483647 w 153"/>
                <a:gd name="T83" fmla="*/ 2147483647 h 208"/>
                <a:gd name="T84" fmla="*/ 2147483647 w 153"/>
                <a:gd name="T85" fmla="*/ 2147483647 h 208"/>
                <a:gd name="T86" fmla="*/ 2147483647 w 153"/>
                <a:gd name="T87" fmla="*/ 2147483647 h 208"/>
                <a:gd name="T88" fmla="*/ 2147483647 w 153"/>
                <a:gd name="T89" fmla="*/ 2147483647 h 208"/>
                <a:gd name="T90" fmla="*/ 2147483647 w 153"/>
                <a:gd name="T91" fmla="*/ 2147483647 h 208"/>
                <a:gd name="T92" fmla="*/ 2147483647 w 153"/>
                <a:gd name="T93" fmla="*/ 2147483647 h 208"/>
                <a:gd name="T94" fmla="*/ 2147483647 w 153"/>
                <a:gd name="T95" fmla="*/ 2147483647 h 208"/>
                <a:gd name="T96" fmla="*/ 2147483647 w 153"/>
                <a:gd name="T97" fmla="*/ 2147483647 h 208"/>
                <a:gd name="T98" fmla="*/ 2147483647 w 153"/>
                <a:gd name="T99" fmla="*/ 2147483647 h 208"/>
                <a:gd name="T100" fmla="*/ 2147483647 w 153"/>
                <a:gd name="T101" fmla="*/ 2147483647 h 208"/>
                <a:gd name="T102" fmla="*/ 2147483647 w 153"/>
                <a:gd name="T103" fmla="*/ 2147483647 h 208"/>
                <a:gd name="T104" fmla="*/ 2147483647 w 153"/>
                <a:gd name="T105" fmla="*/ 2147483647 h 208"/>
                <a:gd name="T106" fmla="*/ 2147483647 w 153"/>
                <a:gd name="T107" fmla="*/ 2147483647 h 208"/>
                <a:gd name="T108" fmla="*/ 2147483647 w 153"/>
                <a:gd name="T109" fmla="*/ 2147483647 h 208"/>
                <a:gd name="T110" fmla="*/ 2147483647 w 153"/>
                <a:gd name="T111" fmla="*/ 2147483647 h 20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3"/>
                <a:gd name="T169" fmla="*/ 0 h 208"/>
                <a:gd name="T170" fmla="*/ 153 w 153"/>
                <a:gd name="T171" fmla="*/ 208 h 20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3" h="208">
                  <a:moveTo>
                    <a:pt x="0" y="208"/>
                  </a:moveTo>
                  <a:lnTo>
                    <a:pt x="70" y="208"/>
                  </a:lnTo>
                  <a:lnTo>
                    <a:pt x="80" y="208"/>
                  </a:lnTo>
                  <a:lnTo>
                    <a:pt x="88" y="205"/>
                  </a:lnTo>
                  <a:lnTo>
                    <a:pt x="97" y="204"/>
                  </a:lnTo>
                  <a:lnTo>
                    <a:pt x="105" y="201"/>
                  </a:lnTo>
                  <a:lnTo>
                    <a:pt x="113" y="197"/>
                  </a:lnTo>
                  <a:lnTo>
                    <a:pt x="119" y="191"/>
                  </a:lnTo>
                  <a:lnTo>
                    <a:pt x="125" y="187"/>
                  </a:lnTo>
                  <a:lnTo>
                    <a:pt x="130" y="180"/>
                  </a:lnTo>
                  <a:lnTo>
                    <a:pt x="136" y="173"/>
                  </a:lnTo>
                  <a:lnTo>
                    <a:pt x="140" y="165"/>
                  </a:lnTo>
                  <a:lnTo>
                    <a:pt x="144" y="157"/>
                  </a:lnTo>
                  <a:lnTo>
                    <a:pt x="147" y="146"/>
                  </a:lnTo>
                  <a:lnTo>
                    <a:pt x="149" y="137"/>
                  </a:lnTo>
                  <a:lnTo>
                    <a:pt x="152" y="125"/>
                  </a:lnTo>
                  <a:lnTo>
                    <a:pt x="153" y="113"/>
                  </a:lnTo>
                  <a:lnTo>
                    <a:pt x="153" y="101"/>
                  </a:lnTo>
                  <a:lnTo>
                    <a:pt x="153" y="89"/>
                  </a:lnTo>
                  <a:lnTo>
                    <a:pt x="152" y="78"/>
                  </a:lnTo>
                  <a:lnTo>
                    <a:pt x="149" y="68"/>
                  </a:lnTo>
                  <a:lnTo>
                    <a:pt x="147" y="58"/>
                  </a:lnTo>
                  <a:lnTo>
                    <a:pt x="144" y="49"/>
                  </a:lnTo>
                  <a:lnTo>
                    <a:pt x="141" y="40"/>
                  </a:lnTo>
                  <a:lnTo>
                    <a:pt x="137" y="33"/>
                  </a:lnTo>
                  <a:lnTo>
                    <a:pt x="132" y="26"/>
                  </a:lnTo>
                  <a:lnTo>
                    <a:pt x="126" y="20"/>
                  </a:lnTo>
                  <a:lnTo>
                    <a:pt x="120" y="16"/>
                  </a:lnTo>
                  <a:lnTo>
                    <a:pt x="114" y="11"/>
                  </a:lnTo>
                  <a:lnTo>
                    <a:pt x="106" y="7"/>
                  </a:lnTo>
                  <a:lnTo>
                    <a:pt x="99" y="4"/>
                  </a:lnTo>
                  <a:lnTo>
                    <a:pt x="90" y="2"/>
                  </a:lnTo>
                  <a:lnTo>
                    <a:pt x="81" y="0"/>
                  </a:lnTo>
                  <a:lnTo>
                    <a:pt x="71" y="0"/>
                  </a:lnTo>
                  <a:lnTo>
                    <a:pt x="0" y="0"/>
                  </a:lnTo>
                  <a:lnTo>
                    <a:pt x="0" y="208"/>
                  </a:lnTo>
                  <a:close/>
                  <a:moveTo>
                    <a:pt x="69" y="25"/>
                  </a:moveTo>
                  <a:lnTo>
                    <a:pt x="82" y="26"/>
                  </a:lnTo>
                  <a:lnTo>
                    <a:pt x="94" y="30"/>
                  </a:lnTo>
                  <a:lnTo>
                    <a:pt x="103" y="37"/>
                  </a:lnTo>
                  <a:lnTo>
                    <a:pt x="111" y="45"/>
                  </a:lnTo>
                  <a:lnTo>
                    <a:pt x="118" y="56"/>
                  </a:lnTo>
                  <a:lnTo>
                    <a:pt x="122" y="69"/>
                  </a:lnTo>
                  <a:lnTo>
                    <a:pt x="125" y="84"/>
                  </a:lnTo>
                  <a:lnTo>
                    <a:pt x="126" y="103"/>
                  </a:lnTo>
                  <a:lnTo>
                    <a:pt x="125" y="122"/>
                  </a:lnTo>
                  <a:lnTo>
                    <a:pt x="123" y="137"/>
                  </a:lnTo>
                  <a:lnTo>
                    <a:pt x="118" y="151"/>
                  </a:lnTo>
                  <a:lnTo>
                    <a:pt x="111" y="162"/>
                  </a:lnTo>
                  <a:lnTo>
                    <a:pt x="104" y="170"/>
                  </a:lnTo>
                  <a:lnTo>
                    <a:pt x="94" y="177"/>
                  </a:lnTo>
                  <a:lnTo>
                    <a:pt x="82" y="181"/>
                  </a:lnTo>
                  <a:lnTo>
                    <a:pt x="69" y="182"/>
                  </a:lnTo>
                  <a:lnTo>
                    <a:pt x="25" y="182"/>
                  </a:lnTo>
                  <a:lnTo>
                    <a:pt x="25" y="25"/>
                  </a:lnTo>
                  <a:lnTo>
                    <a:pt x="69" y="25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" name="Rectangle 84"/>
            <p:cNvSpPr>
              <a:spLocks noChangeArrowheads="1"/>
            </p:cNvSpPr>
            <p:nvPr/>
          </p:nvSpPr>
          <p:spPr bwMode="auto">
            <a:xfrm>
              <a:off x="2578100" y="1468438"/>
              <a:ext cx="11113" cy="17462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88" name="Freeform 85"/>
            <p:cNvSpPr>
              <a:spLocks/>
            </p:cNvSpPr>
            <p:nvPr/>
          </p:nvSpPr>
          <p:spPr bwMode="auto">
            <a:xfrm>
              <a:off x="1349375" y="1573213"/>
              <a:ext cx="60325" cy="107950"/>
            </a:xfrm>
            <a:custGeom>
              <a:avLst/>
              <a:gdLst>
                <a:gd name="T0" fmla="*/ 0 w 127"/>
                <a:gd name="T1" fmla="*/ 2147483647 h 204"/>
                <a:gd name="T2" fmla="*/ 2147483647 w 127"/>
                <a:gd name="T3" fmla="*/ 2147483647 h 204"/>
                <a:gd name="T4" fmla="*/ 2147483647 w 127"/>
                <a:gd name="T5" fmla="*/ 2147483647 h 204"/>
                <a:gd name="T6" fmla="*/ 2147483647 w 127"/>
                <a:gd name="T7" fmla="*/ 2147483647 h 204"/>
                <a:gd name="T8" fmla="*/ 2147483647 w 127"/>
                <a:gd name="T9" fmla="*/ 2147483647 h 204"/>
                <a:gd name="T10" fmla="*/ 2147483647 w 127"/>
                <a:gd name="T11" fmla="*/ 2147483647 h 204"/>
                <a:gd name="T12" fmla="*/ 2147483647 w 127"/>
                <a:gd name="T13" fmla="*/ 2147483647 h 204"/>
                <a:gd name="T14" fmla="*/ 2147483647 w 127"/>
                <a:gd name="T15" fmla="*/ 2147483647 h 204"/>
                <a:gd name="T16" fmla="*/ 2147483647 w 127"/>
                <a:gd name="T17" fmla="*/ 2147483647 h 204"/>
                <a:gd name="T18" fmla="*/ 2147483647 w 127"/>
                <a:gd name="T19" fmla="*/ 2147483647 h 204"/>
                <a:gd name="T20" fmla="*/ 2147483647 w 127"/>
                <a:gd name="T21" fmla="*/ 2147483647 h 204"/>
                <a:gd name="T22" fmla="*/ 2147483647 w 127"/>
                <a:gd name="T23" fmla="*/ 2147483647 h 204"/>
                <a:gd name="T24" fmla="*/ 2147483647 w 127"/>
                <a:gd name="T25" fmla="*/ 2147483647 h 204"/>
                <a:gd name="T26" fmla="*/ 2147483647 w 127"/>
                <a:gd name="T27" fmla="*/ 2147483647 h 204"/>
                <a:gd name="T28" fmla="*/ 2147483647 w 127"/>
                <a:gd name="T29" fmla="*/ 2147483647 h 204"/>
                <a:gd name="T30" fmla="*/ 2147483647 w 127"/>
                <a:gd name="T31" fmla="*/ 2147483647 h 204"/>
                <a:gd name="T32" fmla="*/ 2147483647 w 127"/>
                <a:gd name="T33" fmla="*/ 2147483647 h 204"/>
                <a:gd name="T34" fmla="*/ 2147483647 w 127"/>
                <a:gd name="T35" fmla="*/ 2147483647 h 204"/>
                <a:gd name="T36" fmla="*/ 2147483647 w 127"/>
                <a:gd name="T37" fmla="*/ 2147483647 h 204"/>
                <a:gd name="T38" fmla="*/ 2147483647 w 127"/>
                <a:gd name="T39" fmla="*/ 2147483647 h 204"/>
                <a:gd name="T40" fmla="*/ 2147483647 w 127"/>
                <a:gd name="T41" fmla="*/ 0 h 204"/>
                <a:gd name="T42" fmla="*/ 2147483647 w 127"/>
                <a:gd name="T43" fmla="*/ 2147483647 h 204"/>
                <a:gd name="T44" fmla="*/ 2147483647 w 127"/>
                <a:gd name="T45" fmla="*/ 2147483647 h 204"/>
                <a:gd name="T46" fmla="*/ 2147483647 w 127"/>
                <a:gd name="T47" fmla="*/ 2147483647 h 204"/>
                <a:gd name="T48" fmla="*/ 2147483647 w 127"/>
                <a:gd name="T49" fmla="*/ 2147483647 h 204"/>
                <a:gd name="T50" fmla="*/ 2147483647 w 127"/>
                <a:gd name="T51" fmla="*/ 2147483647 h 204"/>
                <a:gd name="T52" fmla="*/ 2147483647 w 127"/>
                <a:gd name="T53" fmla="*/ 2147483647 h 204"/>
                <a:gd name="T54" fmla="*/ 2147483647 w 127"/>
                <a:gd name="T55" fmla="*/ 2147483647 h 204"/>
                <a:gd name="T56" fmla="*/ 2147483647 w 127"/>
                <a:gd name="T57" fmla="*/ 2147483647 h 204"/>
                <a:gd name="T58" fmla="*/ 2147483647 w 127"/>
                <a:gd name="T59" fmla="*/ 2147483647 h 204"/>
                <a:gd name="T60" fmla="*/ 2147483647 w 127"/>
                <a:gd name="T61" fmla="*/ 2147483647 h 204"/>
                <a:gd name="T62" fmla="*/ 2147483647 w 127"/>
                <a:gd name="T63" fmla="*/ 2147483647 h 204"/>
                <a:gd name="T64" fmla="*/ 2147483647 w 127"/>
                <a:gd name="T65" fmla="*/ 2147483647 h 204"/>
                <a:gd name="T66" fmla="*/ 2147483647 w 127"/>
                <a:gd name="T67" fmla="*/ 2147483647 h 204"/>
                <a:gd name="T68" fmla="*/ 2147483647 w 127"/>
                <a:gd name="T69" fmla="*/ 2147483647 h 204"/>
                <a:gd name="T70" fmla="*/ 2147483647 w 127"/>
                <a:gd name="T71" fmla="*/ 2147483647 h 204"/>
                <a:gd name="T72" fmla="*/ 2147483647 w 127"/>
                <a:gd name="T73" fmla="*/ 2147483647 h 204"/>
                <a:gd name="T74" fmla="*/ 2147483647 w 127"/>
                <a:gd name="T75" fmla="*/ 2147483647 h 204"/>
                <a:gd name="T76" fmla="*/ 2147483647 w 127"/>
                <a:gd name="T77" fmla="*/ 2147483647 h 204"/>
                <a:gd name="T78" fmla="*/ 2147483647 w 127"/>
                <a:gd name="T79" fmla="*/ 2147483647 h 204"/>
                <a:gd name="T80" fmla="*/ 2147483647 w 127"/>
                <a:gd name="T81" fmla="*/ 2147483647 h 204"/>
                <a:gd name="T82" fmla="*/ 2147483647 w 127"/>
                <a:gd name="T83" fmla="*/ 2147483647 h 204"/>
                <a:gd name="T84" fmla="*/ 2147483647 w 127"/>
                <a:gd name="T85" fmla="*/ 2147483647 h 204"/>
                <a:gd name="T86" fmla="*/ 2147483647 w 127"/>
                <a:gd name="T87" fmla="*/ 2147483647 h 204"/>
                <a:gd name="T88" fmla="*/ 2147483647 w 127"/>
                <a:gd name="T89" fmla="*/ 2147483647 h 204"/>
                <a:gd name="T90" fmla="*/ 2147483647 w 127"/>
                <a:gd name="T91" fmla="*/ 2147483647 h 204"/>
                <a:gd name="T92" fmla="*/ 2147483647 w 127"/>
                <a:gd name="T93" fmla="*/ 2147483647 h 204"/>
                <a:gd name="T94" fmla="*/ 2147483647 w 127"/>
                <a:gd name="T95" fmla="*/ 2147483647 h 204"/>
                <a:gd name="T96" fmla="*/ 2147483647 w 127"/>
                <a:gd name="T97" fmla="*/ 2147483647 h 204"/>
                <a:gd name="T98" fmla="*/ 2147483647 w 127"/>
                <a:gd name="T99" fmla="*/ 2147483647 h 204"/>
                <a:gd name="T100" fmla="*/ 2147483647 w 127"/>
                <a:gd name="T101" fmla="*/ 2147483647 h 204"/>
                <a:gd name="T102" fmla="*/ 0 w 127"/>
                <a:gd name="T103" fmla="*/ 2147483647 h 20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27"/>
                <a:gd name="T157" fmla="*/ 0 h 204"/>
                <a:gd name="T158" fmla="*/ 127 w 127"/>
                <a:gd name="T159" fmla="*/ 204 h 20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27" h="204">
                  <a:moveTo>
                    <a:pt x="0" y="135"/>
                  </a:moveTo>
                  <a:lnTo>
                    <a:pt x="0" y="136"/>
                  </a:lnTo>
                  <a:lnTo>
                    <a:pt x="1" y="152"/>
                  </a:lnTo>
                  <a:lnTo>
                    <a:pt x="4" y="164"/>
                  </a:lnTo>
                  <a:lnTo>
                    <a:pt x="10" y="176"/>
                  </a:lnTo>
                  <a:lnTo>
                    <a:pt x="17" y="185"/>
                  </a:lnTo>
                  <a:lnTo>
                    <a:pt x="25" y="193"/>
                  </a:lnTo>
                  <a:lnTo>
                    <a:pt x="36" y="199"/>
                  </a:lnTo>
                  <a:lnTo>
                    <a:pt x="48" y="203"/>
                  </a:lnTo>
                  <a:lnTo>
                    <a:pt x="61" y="204"/>
                  </a:lnTo>
                  <a:lnTo>
                    <a:pt x="76" y="203"/>
                  </a:lnTo>
                  <a:lnTo>
                    <a:pt x="89" y="199"/>
                  </a:lnTo>
                  <a:lnTo>
                    <a:pt x="99" y="193"/>
                  </a:lnTo>
                  <a:lnTo>
                    <a:pt x="109" y="186"/>
                  </a:lnTo>
                  <a:lnTo>
                    <a:pt x="116" y="177"/>
                  </a:lnTo>
                  <a:lnTo>
                    <a:pt x="123" y="167"/>
                  </a:lnTo>
                  <a:lnTo>
                    <a:pt x="126" y="154"/>
                  </a:lnTo>
                  <a:lnTo>
                    <a:pt x="127" y="141"/>
                  </a:lnTo>
                  <a:lnTo>
                    <a:pt x="127" y="132"/>
                  </a:lnTo>
                  <a:lnTo>
                    <a:pt x="125" y="124"/>
                  </a:lnTo>
                  <a:lnTo>
                    <a:pt x="123" y="117"/>
                  </a:lnTo>
                  <a:lnTo>
                    <a:pt x="119" y="111"/>
                  </a:lnTo>
                  <a:lnTo>
                    <a:pt x="115" y="105"/>
                  </a:lnTo>
                  <a:lnTo>
                    <a:pt x="110" y="99"/>
                  </a:lnTo>
                  <a:lnTo>
                    <a:pt x="105" y="96"/>
                  </a:lnTo>
                  <a:lnTo>
                    <a:pt x="97" y="92"/>
                  </a:lnTo>
                  <a:lnTo>
                    <a:pt x="102" y="89"/>
                  </a:lnTo>
                  <a:lnTo>
                    <a:pt x="108" y="85"/>
                  </a:lnTo>
                  <a:lnTo>
                    <a:pt x="111" y="82"/>
                  </a:lnTo>
                  <a:lnTo>
                    <a:pt x="115" y="77"/>
                  </a:lnTo>
                  <a:lnTo>
                    <a:pt x="117" y="71"/>
                  </a:lnTo>
                  <a:lnTo>
                    <a:pt x="119" y="65"/>
                  </a:lnTo>
                  <a:lnTo>
                    <a:pt x="120" y="60"/>
                  </a:lnTo>
                  <a:lnTo>
                    <a:pt x="120" y="53"/>
                  </a:lnTo>
                  <a:lnTo>
                    <a:pt x="119" y="41"/>
                  </a:lnTo>
                  <a:lnTo>
                    <a:pt x="116" y="30"/>
                  </a:lnTo>
                  <a:lnTo>
                    <a:pt x="112" y="22"/>
                  </a:lnTo>
                  <a:lnTo>
                    <a:pt x="106" y="14"/>
                  </a:lnTo>
                  <a:lnTo>
                    <a:pt x="97" y="8"/>
                  </a:lnTo>
                  <a:lnTo>
                    <a:pt x="87" y="4"/>
                  </a:lnTo>
                  <a:lnTo>
                    <a:pt x="75" y="1"/>
                  </a:lnTo>
                  <a:lnTo>
                    <a:pt x="61" y="0"/>
                  </a:lnTo>
                  <a:lnTo>
                    <a:pt x="50" y="1"/>
                  </a:lnTo>
                  <a:lnTo>
                    <a:pt x="38" y="5"/>
                  </a:lnTo>
                  <a:lnTo>
                    <a:pt x="29" y="11"/>
                  </a:lnTo>
                  <a:lnTo>
                    <a:pt x="20" y="18"/>
                  </a:lnTo>
                  <a:lnTo>
                    <a:pt x="14" y="27"/>
                  </a:lnTo>
                  <a:lnTo>
                    <a:pt x="9" y="39"/>
                  </a:lnTo>
                  <a:lnTo>
                    <a:pt x="5" y="50"/>
                  </a:lnTo>
                  <a:lnTo>
                    <a:pt x="4" y="65"/>
                  </a:lnTo>
                  <a:lnTo>
                    <a:pt x="4" y="66"/>
                  </a:lnTo>
                  <a:lnTo>
                    <a:pt x="28" y="66"/>
                  </a:lnTo>
                  <a:lnTo>
                    <a:pt x="29" y="56"/>
                  </a:lnTo>
                  <a:lnTo>
                    <a:pt x="31" y="48"/>
                  </a:lnTo>
                  <a:lnTo>
                    <a:pt x="33" y="41"/>
                  </a:lnTo>
                  <a:lnTo>
                    <a:pt x="37" y="34"/>
                  </a:lnTo>
                  <a:lnTo>
                    <a:pt x="41" y="29"/>
                  </a:lnTo>
                  <a:lnTo>
                    <a:pt x="48" y="26"/>
                  </a:lnTo>
                  <a:lnTo>
                    <a:pt x="55" y="25"/>
                  </a:lnTo>
                  <a:lnTo>
                    <a:pt x="63" y="23"/>
                  </a:lnTo>
                  <a:lnTo>
                    <a:pt x="71" y="23"/>
                  </a:lnTo>
                  <a:lnTo>
                    <a:pt x="77" y="26"/>
                  </a:lnTo>
                  <a:lnTo>
                    <a:pt x="82" y="28"/>
                  </a:lnTo>
                  <a:lnTo>
                    <a:pt x="87" y="32"/>
                  </a:lnTo>
                  <a:lnTo>
                    <a:pt x="91" y="35"/>
                  </a:lnTo>
                  <a:lnTo>
                    <a:pt x="93" y="41"/>
                  </a:lnTo>
                  <a:lnTo>
                    <a:pt x="95" y="47"/>
                  </a:lnTo>
                  <a:lnTo>
                    <a:pt x="95" y="54"/>
                  </a:lnTo>
                  <a:lnTo>
                    <a:pt x="94" y="62"/>
                  </a:lnTo>
                  <a:lnTo>
                    <a:pt x="93" y="68"/>
                  </a:lnTo>
                  <a:lnTo>
                    <a:pt x="90" y="73"/>
                  </a:lnTo>
                  <a:lnTo>
                    <a:pt x="86" y="77"/>
                  </a:lnTo>
                  <a:lnTo>
                    <a:pt x="80" y="80"/>
                  </a:lnTo>
                  <a:lnTo>
                    <a:pt x="74" y="83"/>
                  </a:lnTo>
                  <a:lnTo>
                    <a:pt x="67" y="84"/>
                  </a:lnTo>
                  <a:lnTo>
                    <a:pt x="58" y="84"/>
                  </a:lnTo>
                  <a:lnTo>
                    <a:pt x="50" y="84"/>
                  </a:lnTo>
                  <a:lnTo>
                    <a:pt x="50" y="106"/>
                  </a:lnTo>
                  <a:lnTo>
                    <a:pt x="63" y="106"/>
                  </a:lnTo>
                  <a:lnTo>
                    <a:pt x="72" y="107"/>
                  </a:lnTo>
                  <a:lnTo>
                    <a:pt x="79" y="108"/>
                  </a:lnTo>
                  <a:lnTo>
                    <a:pt x="87" y="112"/>
                  </a:lnTo>
                  <a:lnTo>
                    <a:pt x="92" y="115"/>
                  </a:lnTo>
                  <a:lnTo>
                    <a:pt x="96" y="120"/>
                  </a:lnTo>
                  <a:lnTo>
                    <a:pt x="99" y="126"/>
                  </a:lnTo>
                  <a:lnTo>
                    <a:pt x="100" y="133"/>
                  </a:lnTo>
                  <a:lnTo>
                    <a:pt x="101" y="141"/>
                  </a:lnTo>
                  <a:lnTo>
                    <a:pt x="100" y="149"/>
                  </a:lnTo>
                  <a:lnTo>
                    <a:pt x="99" y="157"/>
                  </a:lnTo>
                  <a:lnTo>
                    <a:pt x="96" y="163"/>
                  </a:lnTo>
                  <a:lnTo>
                    <a:pt x="91" y="169"/>
                  </a:lnTo>
                  <a:lnTo>
                    <a:pt x="86" y="174"/>
                  </a:lnTo>
                  <a:lnTo>
                    <a:pt x="79" y="177"/>
                  </a:lnTo>
                  <a:lnTo>
                    <a:pt x="72" y="178"/>
                  </a:lnTo>
                  <a:lnTo>
                    <a:pt x="63" y="179"/>
                  </a:lnTo>
                  <a:lnTo>
                    <a:pt x="55" y="178"/>
                  </a:lnTo>
                  <a:lnTo>
                    <a:pt x="47" y="177"/>
                  </a:lnTo>
                  <a:lnTo>
                    <a:pt x="40" y="172"/>
                  </a:lnTo>
                  <a:lnTo>
                    <a:pt x="35" y="168"/>
                  </a:lnTo>
                  <a:lnTo>
                    <a:pt x="31" y="162"/>
                  </a:lnTo>
                  <a:lnTo>
                    <a:pt x="28" y="154"/>
                  </a:lnTo>
                  <a:lnTo>
                    <a:pt x="25" y="146"/>
                  </a:lnTo>
                  <a:lnTo>
                    <a:pt x="24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86"/>
            <p:cNvSpPr>
              <a:spLocks noEditPoints="1"/>
            </p:cNvSpPr>
            <p:nvPr/>
          </p:nvSpPr>
          <p:spPr bwMode="auto">
            <a:xfrm>
              <a:off x="2036763" y="1568450"/>
              <a:ext cx="66675" cy="109538"/>
            </a:xfrm>
            <a:custGeom>
              <a:avLst/>
              <a:gdLst>
                <a:gd name="T0" fmla="*/ 2147483647 w 143"/>
                <a:gd name="T1" fmla="*/ 2147483647 h 207"/>
                <a:gd name="T2" fmla="*/ 2147483647 w 143"/>
                <a:gd name="T3" fmla="*/ 2147483647 h 207"/>
                <a:gd name="T4" fmla="*/ 2147483647 w 143"/>
                <a:gd name="T5" fmla="*/ 2147483647 h 207"/>
                <a:gd name="T6" fmla="*/ 2147483647 w 143"/>
                <a:gd name="T7" fmla="*/ 2147483647 h 207"/>
                <a:gd name="T8" fmla="*/ 2147483647 w 143"/>
                <a:gd name="T9" fmla="*/ 2147483647 h 207"/>
                <a:gd name="T10" fmla="*/ 2147483647 w 143"/>
                <a:gd name="T11" fmla="*/ 2147483647 h 207"/>
                <a:gd name="T12" fmla="*/ 2147483647 w 143"/>
                <a:gd name="T13" fmla="*/ 2147483647 h 207"/>
                <a:gd name="T14" fmla="*/ 2147483647 w 143"/>
                <a:gd name="T15" fmla="*/ 2147483647 h 207"/>
                <a:gd name="T16" fmla="*/ 2147483647 w 143"/>
                <a:gd name="T17" fmla="*/ 2147483647 h 207"/>
                <a:gd name="T18" fmla="*/ 2147483647 w 143"/>
                <a:gd name="T19" fmla="*/ 2147483647 h 207"/>
                <a:gd name="T20" fmla="*/ 2147483647 w 143"/>
                <a:gd name="T21" fmla="*/ 2147483647 h 207"/>
                <a:gd name="T22" fmla="*/ 2147483647 w 143"/>
                <a:gd name="T23" fmla="*/ 2147483647 h 207"/>
                <a:gd name="T24" fmla="*/ 2147483647 w 143"/>
                <a:gd name="T25" fmla="*/ 2147483647 h 207"/>
                <a:gd name="T26" fmla="*/ 2147483647 w 143"/>
                <a:gd name="T27" fmla="*/ 2147483647 h 207"/>
                <a:gd name="T28" fmla="*/ 2147483647 w 143"/>
                <a:gd name="T29" fmla="*/ 2147483647 h 207"/>
                <a:gd name="T30" fmla="*/ 2147483647 w 143"/>
                <a:gd name="T31" fmla="*/ 2147483647 h 207"/>
                <a:gd name="T32" fmla="*/ 2147483647 w 143"/>
                <a:gd name="T33" fmla="*/ 2147483647 h 207"/>
                <a:gd name="T34" fmla="*/ 2147483647 w 143"/>
                <a:gd name="T35" fmla="*/ 2147483647 h 207"/>
                <a:gd name="T36" fmla="*/ 2147483647 w 143"/>
                <a:gd name="T37" fmla="*/ 2147483647 h 207"/>
                <a:gd name="T38" fmla="*/ 2147483647 w 143"/>
                <a:gd name="T39" fmla="*/ 2147483647 h 207"/>
                <a:gd name="T40" fmla="*/ 2147483647 w 143"/>
                <a:gd name="T41" fmla="*/ 2147483647 h 207"/>
                <a:gd name="T42" fmla="*/ 2147483647 w 143"/>
                <a:gd name="T43" fmla="*/ 2147483647 h 207"/>
                <a:gd name="T44" fmla="*/ 2147483647 w 143"/>
                <a:gd name="T45" fmla="*/ 2147483647 h 207"/>
                <a:gd name="T46" fmla="*/ 2147483647 w 143"/>
                <a:gd name="T47" fmla="*/ 2147483647 h 207"/>
                <a:gd name="T48" fmla="*/ 2147483647 w 143"/>
                <a:gd name="T49" fmla="*/ 2147483647 h 207"/>
                <a:gd name="T50" fmla="*/ 2147483647 w 143"/>
                <a:gd name="T51" fmla="*/ 2147483647 h 207"/>
                <a:gd name="T52" fmla="*/ 2147483647 w 143"/>
                <a:gd name="T53" fmla="*/ 2147483647 h 207"/>
                <a:gd name="T54" fmla="*/ 2147483647 w 143"/>
                <a:gd name="T55" fmla="*/ 2147483647 h 207"/>
                <a:gd name="T56" fmla="*/ 2147483647 w 143"/>
                <a:gd name="T57" fmla="*/ 2147483647 h 207"/>
                <a:gd name="T58" fmla="*/ 2147483647 w 143"/>
                <a:gd name="T59" fmla="*/ 2147483647 h 207"/>
                <a:gd name="T60" fmla="*/ 2147483647 w 143"/>
                <a:gd name="T61" fmla="*/ 2147483647 h 207"/>
                <a:gd name="T62" fmla="*/ 2147483647 w 143"/>
                <a:gd name="T63" fmla="*/ 2147483647 h 207"/>
                <a:gd name="T64" fmla="*/ 2147483647 w 143"/>
                <a:gd name="T65" fmla="*/ 2147483647 h 207"/>
                <a:gd name="T66" fmla="*/ 2147483647 w 143"/>
                <a:gd name="T67" fmla="*/ 2147483647 h 207"/>
                <a:gd name="T68" fmla="*/ 2147483647 w 143"/>
                <a:gd name="T69" fmla="*/ 2147483647 h 207"/>
                <a:gd name="T70" fmla="*/ 2147483647 w 143"/>
                <a:gd name="T71" fmla="*/ 2147483647 h 207"/>
                <a:gd name="T72" fmla="*/ 2147483647 w 143"/>
                <a:gd name="T73" fmla="*/ 0 h 207"/>
                <a:gd name="T74" fmla="*/ 0 w 143"/>
                <a:gd name="T75" fmla="*/ 2147483647 h 20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3"/>
                <a:gd name="T115" fmla="*/ 0 h 207"/>
                <a:gd name="T116" fmla="*/ 143 w 143"/>
                <a:gd name="T117" fmla="*/ 207 h 20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3" h="207">
                  <a:moveTo>
                    <a:pt x="25" y="182"/>
                  </a:moveTo>
                  <a:lnTo>
                    <a:pt x="25" y="111"/>
                  </a:lnTo>
                  <a:lnTo>
                    <a:pt x="74" y="111"/>
                  </a:lnTo>
                  <a:lnTo>
                    <a:pt x="84" y="111"/>
                  </a:lnTo>
                  <a:lnTo>
                    <a:pt x="93" y="113"/>
                  </a:lnTo>
                  <a:lnTo>
                    <a:pt x="101" y="115"/>
                  </a:lnTo>
                  <a:lnTo>
                    <a:pt x="106" y="119"/>
                  </a:lnTo>
                  <a:lnTo>
                    <a:pt x="110" y="123"/>
                  </a:lnTo>
                  <a:lnTo>
                    <a:pt x="115" y="129"/>
                  </a:lnTo>
                  <a:lnTo>
                    <a:pt x="116" y="136"/>
                  </a:lnTo>
                  <a:lnTo>
                    <a:pt x="117" y="146"/>
                  </a:lnTo>
                  <a:lnTo>
                    <a:pt x="116" y="154"/>
                  </a:lnTo>
                  <a:lnTo>
                    <a:pt x="115" y="161"/>
                  </a:lnTo>
                  <a:lnTo>
                    <a:pt x="111" y="168"/>
                  </a:lnTo>
                  <a:lnTo>
                    <a:pt x="107" y="172"/>
                  </a:lnTo>
                  <a:lnTo>
                    <a:pt x="101" y="176"/>
                  </a:lnTo>
                  <a:lnTo>
                    <a:pt x="95" y="179"/>
                  </a:lnTo>
                  <a:lnTo>
                    <a:pt x="86" y="180"/>
                  </a:lnTo>
                  <a:lnTo>
                    <a:pt x="78" y="182"/>
                  </a:lnTo>
                  <a:lnTo>
                    <a:pt x="25" y="182"/>
                  </a:lnTo>
                  <a:close/>
                  <a:moveTo>
                    <a:pt x="25" y="87"/>
                  </a:moveTo>
                  <a:lnTo>
                    <a:pt x="25" y="23"/>
                  </a:lnTo>
                  <a:lnTo>
                    <a:pt x="72" y="23"/>
                  </a:lnTo>
                  <a:lnTo>
                    <a:pt x="81" y="23"/>
                  </a:lnTo>
                  <a:lnTo>
                    <a:pt x="88" y="26"/>
                  </a:lnTo>
                  <a:lnTo>
                    <a:pt x="96" y="28"/>
                  </a:lnTo>
                  <a:lnTo>
                    <a:pt x="100" y="31"/>
                  </a:lnTo>
                  <a:lnTo>
                    <a:pt x="104" y="35"/>
                  </a:lnTo>
                  <a:lnTo>
                    <a:pt x="107" y="41"/>
                  </a:lnTo>
                  <a:lnTo>
                    <a:pt x="108" y="47"/>
                  </a:lnTo>
                  <a:lnTo>
                    <a:pt x="109" y="55"/>
                  </a:lnTo>
                  <a:lnTo>
                    <a:pt x="108" y="63"/>
                  </a:lnTo>
                  <a:lnTo>
                    <a:pt x="107" y="70"/>
                  </a:lnTo>
                  <a:lnTo>
                    <a:pt x="104" y="74"/>
                  </a:lnTo>
                  <a:lnTo>
                    <a:pt x="100" y="79"/>
                  </a:lnTo>
                  <a:lnTo>
                    <a:pt x="95" y="83"/>
                  </a:lnTo>
                  <a:lnTo>
                    <a:pt x="87" y="85"/>
                  </a:lnTo>
                  <a:lnTo>
                    <a:pt x="80" y="87"/>
                  </a:lnTo>
                  <a:lnTo>
                    <a:pt x="70" y="87"/>
                  </a:lnTo>
                  <a:lnTo>
                    <a:pt x="25" y="87"/>
                  </a:lnTo>
                  <a:close/>
                  <a:moveTo>
                    <a:pt x="0" y="207"/>
                  </a:moveTo>
                  <a:lnTo>
                    <a:pt x="80" y="207"/>
                  </a:lnTo>
                  <a:lnTo>
                    <a:pt x="95" y="206"/>
                  </a:lnTo>
                  <a:lnTo>
                    <a:pt x="106" y="203"/>
                  </a:lnTo>
                  <a:lnTo>
                    <a:pt x="118" y="198"/>
                  </a:lnTo>
                  <a:lnTo>
                    <a:pt x="126" y="190"/>
                  </a:lnTo>
                  <a:lnTo>
                    <a:pt x="134" y="182"/>
                  </a:lnTo>
                  <a:lnTo>
                    <a:pt x="139" y="171"/>
                  </a:lnTo>
                  <a:lnTo>
                    <a:pt x="142" y="158"/>
                  </a:lnTo>
                  <a:lnTo>
                    <a:pt x="143" y="146"/>
                  </a:lnTo>
                  <a:lnTo>
                    <a:pt x="142" y="136"/>
                  </a:lnTo>
                  <a:lnTo>
                    <a:pt x="141" y="127"/>
                  </a:lnTo>
                  <a:lnTo>
                    <a:pt x="138" y="119"/>
                  </a:lnTo>
                  <a:lnTo>
                    <a:pt x="134" y="112"/>
                  </a:lnTo>
                  <a:lnTo>
                    <a:pt x="128" y="106"/>
                  </a:lnTo>
                  <a:lnTo>
                    <a:pt x="123" y="101"/>
                  </a:lnTo>
                  <a:lnTo>
                    <a:pt x="116" y="98"/>
                  </a:lnTo>
                  <a:lnTo>
                    <a:pt x="108" y="95"/>
                  </a:lnTo>
                  <a:lnTo>
                    <a:pt x="115" y="92"/>
                  </a:lnTo>
                  <a:lnTo>
                    <a:pt x="120" y="88"/>
                  </a:lnTo>
                  <a:lnTo>
                    <a:pt x="124" y="84"/>
                  </a:lnTo>
                  <a:lnTo>
                    <a:pt x="128" y="78"/>
                  </a:lnTo>
                  <a:lnTo>
                    <a:pt x="130" y="72"/>
                  </a:lnTo>
                  <a:lnTo>
                    <a:pt x="132" y="65"/>
                  </a:lnTo>
                  <a:lnTo>
                    <a:pt x="135" y="58"/>
                  </a:lnTo>
                  <a:lnTo>
                    <a:pt x="135" y="51"/>
                  </a:lnTo>
                  <a:lnTo>
                    <a:pt x="134" y="38"/>
                  </a:lnTo>
                  <a:lnTo>
                    <a:pt x="131" y="28"/>
                  </a:lnTo>
                  <a:lnTo>
                    <a:pt x="126" y="20"/>
                  </a:lnTo>
                  <a:lnTo>
                    <a:pt x="120" y="13"/>
                  </a:lnTo>
                  <a:lnTo>
                    <a:pt x="111" y="7"/>
                  </a:lnTo>
                  <a:lnTo>
                    <a:pt x="102" y="3"/>
                  </a:lnTo>
                  <a:lnTo>
                    <a:pt x="89" y="1"/>
                  </a:lnTo>
                  <a:lnTo>
                    <a:pt x="76" y="0"/>
                  </a:lnTo>
                  <a:lnTo>
                    <a:pt x="0" y="0"/>
                  </a:lnTo>
                  <a:lnTo>
                    <a:pt x="0" y="207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" name="Freeform 87"/>
            <p:cNvSpPr>
              <a:spLocks noEditPoints="1"/>
            </p:cNvSpPr>
            <p:nvPr/>
          </p:nvSpPr>
          <p:spPr bwMode="auto">
            <a:xfrm>
              <a:off x="2112963" y="1595438"/>
              <a:ext cx="57150" cy="84137"/>
            </a:xfrm>
            <a:custGeom>
              <a:avLst/>
              <a:gdLst>
                <a:gd name="T0" fmla="*/ 2147483647 w 123"/>
                <a:gd name="T1" fmla="*/ 2147483647 h 159"/>
                <a:gd name="T2" fmla="*/ 2147483647 w 123"/>
                <a:gd name="T3" fmla="*/ 2147483647 h 159"/>
                <a:gd name="T4" fmla="*/ 2147483647 w 123"/>
                <a:gd name="T5" fmla="*/ 2147483647 h 159"/>
                <a:gd name="T6" fmla="*/ 2147483647 w 123"/>
                <a:gd name="T7" fmla="*/ 2147483647 h 159"/>
                <a:gd name="T8" fmla="*/ 2147483647 w 123"/>
                <a:gd name="T9" fmla="*/ 2147483647 h 159"/>
                <a:gd name="T10" fmla="*/ 2147483647 w 123"/>
                <a:gd name="T11" fmla="*/ 2147483647 h 159"/>
                <a:gd name="T12" fmla="*/ 2147483647 w 123"/>
                <a:gd name="T13" fmla="*/ 2147483647 h 159"/>
                <a:gd name="T14" fmla="*/ 2147483647 w 123"/>
                <a:gd name="T15" fmla="*/ 2147483647 h 159"/>
                <a:gd name="T16" fmla="*/ 2147483647 w 123"/>
                <a:gd name="T17" fmla="*/ 2147483647 h 159"/>
                <a:gd name="T18" fmla="*/ 2147483647 w 123"/>
                <a:gd name="T19" fmla="*/ 2147483647 h 159"/>
                <a:gd name="T20" fmla="*/ 2147483647 w 123"/>
                <a:gd name="T21" fmla="*/ 2147483647 h 159"/>
                <a:gd name="T22" fmla="*/ 2147483647 w 123"/>
                <a:gd name="T23" fmla="*/ 2147483647 h 159"/>
                <a:gd name="T24" fmla="*/ 2147483647 w 123"/>
                <a:gd name="T25" fmla="*/ 2147483647 h 159"/>
                <a:gd name="T26" fmla="*/ 2147483647 w 123"/>
                <a:gd name="T27" fmla="*/ 2147483647 h 159"/>
                <a:gd name="T28" fmla="*/ 2147483647 w 123"/>
                <a:gd name="T29" fmla="*/ 2147483647 h 159"/>
                <a:gd name="T30" fmla="*/ 2147483647 w 123"/>
                <a:gd name="T31" fmla="*/ 2147483647 h 159"/>
                <a:gd name="T32" fmla="*/ 2147483647 w 123"/>
                <a:gd name="T33" fmla="*/ 2147483647 h 159"/>
                <a:gd name="T34" fmla="*/ 2147483647 w 123"/>
                <a:gd name="T35" fmla="*/ 2147483647 h 159"/>
                <a:gd name="T36" fmla="*/ 2147483647 w 123"/>
                <a:gd name="T37" fmla="*/ 2147483647 h 159"/>
                <a:gd name="T38" fmla="*/ 2147483647 w 123"/>
                <a:gd name="T39" fmla="*/ 2147483647 h 159"/>
                <a:gd name="T40" fmla="*/ 2147483647 w 123"/>
                <a:gd name="T41" fmla="*/ 2147483647 h 159"/>
                <a:gd name="T42" fmla="*/ 2147483647 w 123"/>
                <a:gd name="T43" fmla="*/ 2147483647 h 159"/>
                <a:gd name="T44" fmla="*/ 2147483647 w 123"/>
                <a:gd name="T45" fmla="*/ 2147483647 h 159"/>
                <a:gd name="T46" fmla="*/ 2147483647 w 123"/>
                <a:gd name="T47" fmla="*/ 2147483647 h 159"/>
                <a:gd name="T48" fmla="*/ 2147483647 w 123"/>
                <a:gd name="T49" fmla="*/ 2147483647 h 159"/>
                <a:gd name="T50" fmla="*/ 2147483647 w 123"/>
                <a:gd name="T51" fmla="*/ 2147483647 h 159"/>
                <a:gd name="T52" fmla="*/ 2147483647 w 123"/>
                <a:gd name="T53" fmla="*/ 2147483647 h 159"/>
                <a:gd name="T54" fmla="*/ 2147483647 w 123"/>
                <a:gd name="T55" fmla="*/ 2147483647 h 159"/>
                <a:gd name="T56" fmla="*/ 2147483647 w 123"/>
                <a:gd name="T57" fmla="*/ 2147483647 h 159"/>
                <a:gd name="T58" fmla="*/ 2147483647 w 123"/>
                <a:gd name="T59" fmla="*/ 2147483647 h 159"/>
                <a:gd name="T60" fmla="*/ 2147483647 w 123"/>
                <a:gd name="T61" fmla="*/ 2147483647 h 159"/>
                <a:gd name="T62" fmla="*/ 2147483647 w 123"/>
                <a:gd name="T63" fmla="*/ 2147483647 h 159"/>
                <a:gd name="T64" fmla="*/ 2147483647 w 123"/>
                <a:gd name="T65" fmla="*/ 2147483647 h 159"/>
                <a:gd name="T66" fmla="*/ 2147483647 w 123"/>
                <a:gd name="T67" fmla="*/ 2147483647 h 159"/>
                <a:gd name="T68" fmla="*/ 2147483647 w 123"/>
                <a:gd name="T69" fmla="*/ 2147483647 h 15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3"/>
                <a:gd name="T106" fmla="*/ 0 h 159"/>
                <a:gd name="T107" fmla="*/ 123 w 123"/>
                <a:gd name="T108" fmla="*/ 159 h 15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3" h="159">
                  <a:moveTo>
                    <a:pt x="99" y="108"/>
                  </a:moveTo>
                  <a:lnTo>
                    <a:pt x="97" y="113"/>
                  </a:lnTo>
                  <a:lnTo>
                    <a:pt x="94" y="119"/>
                  </a:lnTo>
                  <a:lnTo>
                    <a:pt x="91" y="124"/>
                  </a:lnTo>
                  <a:lnTo>
                    <a:pt x="87" y="128"/>
                  </a:lnTo>
                  <a:lnTo>
                    <a:pt x="82" y="131"/>
                  </a:lnTo>
                  <a:lnTo>
                    <a:pt x="77" y="133"/>
                  </a:lnTo>
                  <a:lnTo>
                    <a:pt x="71" y="135"/>
                  </a:lnTo>
                  <a:lnTo>
                    <a:pt x="63" y="135"/>
                  </a:lnTo>
                  <a:lnTo>
                    <a:pt x="55" y="134"/>
                  </a:lnTo>
                  <a:lnTo>
                    <a:pt x="48" y="132"/>
                  </a:lnTo>
                  <a:lnTo>
                    <a:pt x="41" y="128"/>
                  </a:lnTo>
                  <a:lnTo>
                    <a:pt x="35" y="123"/>
                  </a:lnTo>
                  <a:lnTo>
                    <a:pt x="31" y="117"/>
                  </a:lnTo>
                  <a:lnTo>
                    <a:pt x="27" y="109"/>
                  </a:lnTo>
                  <a:lnTo>
                    <a:pt x="25" y="98"/>
                  </a:lnTo>
                  <a:lnTo>
                    <a:pt x="24" y="88"/>
                  </a:lnTo>
                  <a:lnTo>
                    <a:pt x="123" y="88"/>
                  </a:lnTo>
                  <a:lnTo>
                    <a:pt x="123" y="76"/>
                  </a:lnTo>
                  <a:lnTo>
                    <a:pt x="122" y="60"/>
                  </a:lnTo>
                  <a:lnTo>
                    <a:pt x="119" y="43"/>
                  </a:lnTo>
                  <a:lnTo>
                    <a:pt x="114" y="31"/>
                  </a:lnTo>
                  <a:lnTo>
                    <a:pt x="108" y="20"/>
                  </a:lnTo>
                  <a:lnTo>
                    <a:pt x="98" y="12"/>
                  </a:lnTo>
                  <a:lnTo>
                    <a:pt x="88" y="5"/>
                  </a:lnTo>
                  <a:lnTo>
                    <a:pt x="76" y="2"/>
                  </a:lnTo>
                  <a:lnTo>
                    <a:pt x="61" y="0"/>
                  </a:lnTo>
                  <a:lnTo>
                    <a:pt x="49" y="2"/>
                  </a:lnTo>
                  <a:lnTo>
                    <a:pt x="36" y="6"/>
                  </a:lnTo>
                  <a:lnTo>
                    <a:pt x="25" y="12"/>
                  </a:lnTo>
                  <a:lnTo>
                    <a:pt x="17" y="21"/>
                  </a:lnTo>
                  <a:lnTo>
                    <a:pt x="10" y="33"/>
                  </a:lnTo>
                  <a:lnTo>
                    <a:pt x="4" y="47"/>
                  </a:lnTo>
                  <a:lnTo>
                    <a:pt x="1" y="63"/>
                  </a:lnTo>
                  <a:lnTo>
                    <a:pt x="0" y="81"/>
                  </a:lnTo>
                  <a:lnTo>
                    <a:pt x="1" y="98"/>
                  </a:lnTo>
                  <a:lnTo>
                    <a:pt x="4" y="113"/>
                  </a:lnTo>
                  <a:lnTo>
                    <a:pt x="10" y="127"/>
                  </a:lnTo>
                  <a:lnTo>
                    <a:pt x="17" y="138"/>
                  </a:lnTo>
                  <a:lnTo>
                    <a:pt x="25" y="147"/>
                  </a:lnTo>
                  <a:lnTo>
                    <a:pt x="36" y="153"/>
                  </a:lnTo>
                  <a:lnTo>
                    <a:pt x="49" y="158"/>
                  </a:lnTo>
                  <a:lnTo>
                    <a:pt x="61" y="159"/>
                  </a:lnTo>
                  <a:lnTo>
                    <a:pt x="73" y="158"/>
                  </a:lnTo>
                  <a:lnTo>
                    <a:pt x="84" y="155"/>
                  </a:lnTo>
                  <a:lnTo>
                    <a:pt x="94" y="151"/>
                  </a:lnTo>
                  <a:lnTo>
                    <a:pt x="102" y="145"/>
                  </a:lnTo>
                  <a:lnTo>
                    <a:pt x="109" y="138"/>
                  </a:lnTo>
                  <a:lnTo>
                    <a:pt x="115" y="128"/>
                  </a:lnTo>
                  <a:lnTo>
                    <a:pt x="119" y="119"/>
                  </a:lnTo>
                  <a:lnTo>
                    <a:pt x="121" y="108"/>
                  </a:lnTo>
                  <a:lnTo>
                    <a:pt x="99" y="108"/>
                  </a:lnTo>
                  <a:close/>
                  <a:moveTo>
                    <a:pt x="24" y="67"/>
                  </a:moveTo>
                  <a:lnTo>
                    <a:pt x="25" y="56"/>
                  </a:lnTo>
                  <a:lnTo>
                    <a:pt x="27" y="48"/>
                  </a:lnTo>
                  <a:lnTo>
                    <a:pt x="32" y="40"/>
                  </a:lnTo>
                  <a:lnTo>
                    <a:pt x="36" y="34"/>
                  </a:lnTo>
                  <a:lnTo>
                    <a:pt x="41" y="28"/>
                  </a:lnTo>
                  <a:lnTo>
                    <a:pt x="48" y="25"/>
                  </a:lnTo>
                  <a:lnTo>
                    <a:pt x="54" y="24"/>
                  </a:lnTo>
                  <a:lnTo>
                    <a:pt x="62" y="22"/>
                  </a:lnTo>
                  <a:lnTo>
                    <a:pt x="71" y="24"/>
                  </a:lnTo>
                  <a:lnTo>
                    <a:pt x="78" y="25"/>
                  </a:lnTo>
                  <a:lnTo>
                    <a:pt x="84" y="29"/>
                  </a:lnTo>
                  <a:lnTo>
                    <a:pt x="90" y="34"/>
                  </a:lnTo>
                  <a:lnTo>
                    <a:pt x="94" y="40"/>
                  </a:lnTo>
                  <a:lnTo>
                    <a:pt x="97" y="48"/>
                  </a:lnTo>
                  <a:lnTo>
                    <a:pt x="98" y="56"/>
                  </a:lnTo>
                  <a:lnTo>
                    <a:pt x="99" y="67"/>
                  </a:lnTo>
                  <a:lnTo>
                    <a:pt x="24" y="67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" name="Rectangle 88"/>
            <p:cNvSpPr>
              <a:spLocks noChangeArrowheads="1"/>
            </p:cNvSpPr>
            <p:nvPr/>
          </p:nvSpPr>
          <p:spPr bwMode="auto">
            <a:xfrm>
              <a:off x="2182813" y="1568450"/>
              <a:ext cx="11112" cy="109538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2" name="Rectangle 89"/>
            <p:cNvSpPr>
              <a:spLocks noChangeArrowheads="1"/>
            </p:cNvSpPr>
            <p:nvPr/>
          </p:nvSpPr>
          <p:spPr bwMode="auto">
            <a:xfrm>
              <a:off x="2211388" y="1568450"/>
              <a:ext cx="9525" cy="109538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3" name="Freeform 90"/>
            <p:cNvSpPr>
              <a:spLocks noEditPoints="1"/>
            </p:cNvSpPr>
            <p:nvPr/>
          </p:nvSpPr>
          <p:spPr bwMode="auto">
            <a:xfrm>
              <a:off x="2233613" y="1595438"/>
              <a:ext cx="58737" cy="84137"/>
            </a:xfrm>
            <a:custGeom>
              <a:avLst/>
              <a:gdLst>
                <a:gd name="T0" fmla="*/ 2147483647 w 124"/>
                <a:gd name="T1" fmla="*/ 2147483647 h 159"/>
                <a:gd name="T2" fmla="*/ 2147483647 w 124"/>
                <a:gd name="T3" fmla="*/ 2147483647 h 159"/>
                <a:gd name="T4" fmla="*/ 2147483647 w 124"/>
                <a:gd name="T5" fmla="*/ 2147483647 h 159"/>
                <a:gd name="T6" fmla="*/ 2147483647 w 124"/>
                <a:gd name="T7" fmla="*/ 2147483647 h 159"/>
                <a:gd name="T8" fmla="*/ 2147483647 w 124"/>
                <a:gd name="T9" fmla="*/ 2147483647 h 159"/>
                <a:gd name="T10" fmla="*/ 2147483647 w 124"/>
                <a:gd name="T11" fmla="*/ 2147483647 h 159"/>
                <a:gd name="T12" fmla="*/ 2147483647 w 124"/>
                <a:gd name="T13" fmla="*/ 2147483647 h 159"/>
                <a:gd name="T14" fmla="*/ 2147483647 w 124"/>
                <a:gd name="T15" fmla="*/ 2147483647 h 159"/>
                <a:gd name="T16" fmla="*/ 2147483647 w 124"/>
                <a:gd name="T17" fmla="*/ 2147483647 h 159"/>
                <a:gd name="T18" fmla="*/ 2147483647 w 124"/>
                <a:gd name="T19" fmla="*/ 2147483647 h 159"/>
                <a:gd name="T20" fmla="*/ 2147483647 w 124"/>
                <a:gd name="T21" fmla="*/ 2147483647 h 159"/>
                <a:gd name="T22" fmla="*/ 2147483647 w 124"/>
                <a:gd name="T23" fmla="*/ 2147483647 h 159"/>
                <a:gd name="T24" fmla="*/ 2147483647 w 124"/>
                <a:gd name="T25" fmla="*/ 2147483647 h 159"/>
                <a:gd name="T26" fmla="*/ 2147483647 w 124"/>
                <a:gd name="T27" fmla="*/ 2147483647 h 159"/>
                <a:gd name="T28" fmla="*/ 2147483647 w 124"/>
                <a:gd name="T29" fmla="*/ 2147483647 h 159"/>
                <a:gd name="T30" fmla="*/ 2147483647 w 124"/>
                <a:gd name="T31" fmla="*/ 2147483647 h 159"/>
                <a:gd name="T32" fmla="*/ 2147483647 w 124"/>
                <a:gd name="T33" fmla="*/ 2147483647 h 159"/>
                <a:gd name="T34" fmla="*/ 2147483647 w 124"/>
                <a:gd name="T35" fmla="*/ 2147483647 h 159"/>
                <a:gd name="T36" fmla="*/ 2147483647 w 124"/>
                <a:gd name="T37" fmla="*/ 2147483647 h 159"/>
                <a:gd name="T38" fmla="*/ 2147483647 w 124"/>
                <a:gd name="T39" fmla="*/ 2147483647 h 159"/>
                <a:gd name="T40" fmla="*/ 2147483647 w 124"/>
                <a:gd name="T41" fmla="*/ 2147483647 h 159"/>
                <a:gd name="T42" fmla="*/ 2147483647 w 124"/>
                <a:gd name="T43" fmla="*/ 2147483647 h 159"/>
                <a:gd name="T44" fmla="*/ 2147483647 w 124"/>
                <a:gd name="T45" fmla="*/ 2147483647 h 159"/>
                <a:gd name="T46" fmla="*/ 2147483647 w 124"/>
                <a:gd name="T47" fmla="*/ 2147483647 h 159"/>
                <a:gd name="T48" fmla="*/ 2147483647 w 124"/>
                <a:gd name="T49" fmla="*/ 2147483647 h 159"/>
                <a:gd name="T50" fmla="*/ 2147483647 w 124"/>
                <a:gd name="T51" fmla="*/ 2147483647 h 159"/>
                <a:gd name="T52" fmla="*/ 2147483647 w 124"/>
                <a:gd name="T53" fmla="*/ 2147483647 h 159"/>
                <a:gd name="T54" fmla="*/ 2147483647 w 124"/>
                <a:gd name="T55" fmla="*/ 2147483647 h 159"/>
                <a:gd name="T56" fmla="*/ 2147483647 w 124"/>
                <a:gd name="T57" fmla="*/ 2147483647 h 159"/>
                <a:gd name="T58" fmla="*/ 2147483647 w 124"/>
                <a:gd name="T59" fmla="*/ 2147483647 h 159"/>
                <a:gd name="T60" fmla="*/ 2147483647 w 124"/>
                <a:gd name="T61" fmla="*/ 2147483647 h 159"/>
                <a:gd name="T62" fmla="*/ 2147483647 w 124"/>
                <a:gd name="T63" fmla="*/ 2147483647 h 159"/>
                <a:gd name="T64" fmla="*/ 2147483647 w 124"/>
                <a:gd name="T65" fmla="*/ 2147483647 h 159"/>
                <a:gd name="T66" fmla="*/ 2147483647 w 124"/>
                <a:gd name="T67" fmla="*/ 2147483647 h 159"/>
                <a:gd name="T68" fmla="*/ 2147483647 w 124"/>
                <a:gd name="T69" fmla="*/ 2147483647 h 15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4"/>
                <a:gd name="T106" fmla="*/ 0 h 159"/>
                <a:gd name="T107" fmla="*/ 124 w 124"/>
                <a:gd name="T108" fmla="*/ 159 h 15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4" h="159">
                  <a:moveTo>
                    <a:pt x="100" y="108"/>
                  </a:moveTo>
                  <a:lnTo>
                    <a:pt x="97" y="113"/>
                  </a:lnTo>
                  <a:lnTo>
                    <a:pt x="94" y="119"/>
                  </a:lnTo>
                  <a:lnTo>
                    <a:pt x="91" y="124"/>
                  </a:lnTo>
                  <a:lnTo>
                    <a:pt x="87" y="128"/>
                  </a:lnTo>
                  <a:lnTo>
                    <a:pt x="83" y="131"/>
                  </a:lnTo>
                  <a:lnTo>
                    <a:pt x="77" y="133"/>
                  </a:lnTo>
                  <a:lnTo>
                    <a:pt x="71" y="135"/>
                  </a:lnTo>
                  <a:lnTo>
                    <a:pt x="64" y="135"/>
                  </a:lnTo>
                  <a:lnTo>
                    <a:pt x="55" y="134"/>
                  </a:lnTo>
                  <a:lnTo>
                    <a:pt x="48" y="132"/>
                  </a:lnTo>
                  <a:lnTo>
                    <a:pt x="42" y="128"/>
                  </a:lnTo>
                  <a:lnTo>
                    <a:pt x="35" y="123"/>
                  </a:lnTo>
                  <a:lnTo>
                    <a:pt x="31" y="117"/>
                  </a:lnTo>
                  <a:lnTo>
                    <a:pt x="28" y="109"/>
                  </a:lnTo>
                  <a:lnTo>
                    <a:pt x="26" y="98"/>
                  </a:lnTo>
                  <a:lnTo>
                    <a:pt x="25" y="88"/>
                  </a:lnTo>
                  <a:lnTo>
                    <a:pt x="124" y="88"/>
                  </a:lnTo>
                  <a:lnTo>
                    <a:pt x="124" y="76"/>
                  </a:lnTo>
                  <a:lnTo>
                    <a:pt x="123" y="60"/>
                  </a:lnTo>
                  <a:lnTo>
                    <a:pt x="120" y="43"/>
                  </a:lnTo>
                  <a:lnTo>
                    <a:pt x="114" y="31"/>
                  </a:lnTo>
                  <a:lnTo>
                    <a:pt x="108" y="20"/>
                  </a:lnTo>
                  <a:lnTo>
                    <a:pt x="98" y="12"/>
                  </a:lnTo>
                  <a:lnTo>
                    <a:pt x="88" y="5"/>
                  </a:lnTo>
                  <a:lnTo>
                    <a:pt x="76" y="2"/>
                  </a:lnTo>
                  <a:lnTo>
                    <a:pt x="62" y="0"/>
                  </a:lnTo>
                  <a:lnTo>
                    <a:pt x="49" y="2"/>
                  </a:lnTo>
                  <a:lnTo>
                    <a:pt x="36" y="6"/>
                  </a:lnTo>
                  <a:lnTo>
                    <a:pt x="26" y="12"/>
                  </a:lnTo>
                  <a:lnTo>
                    <a:pt x="17" y="21"/>
                  </a:lnTo>
                  <a:lnTo>
                    <a:pt x="10" y="33"/>
                  </a:lnTo>
                  <a:lnTo>
                    <a:pt x="5" y="47"/>
                  </a:lnTo>
                  <a:lnTo>
                    <a:pt x="1" y="63"/>
                  </a:lnTo>
                  <a:lnTo>
                    <a:pt x="0" y="81"/>
                  </a:lnTo>
                  <a:lnTo>
                    <a:pt x="1" y="98"/>
                  </a:lnTo>
                  <a:lnTo>
                    <a:pt x="5" y="113"/>
                  </a:lnTo>
                  <a:lnTo>
                    <a:pt x="10" y="127"/>
                  </a:lnTo>
                  <a:lnTo>
                    <a:pt x="17" y="138"/>
                  </a:lnTo>
                  <a:lnTo>
                    <a:pt x="26" y="147"/>
                  </a:lnTo>
                  <a:lnTo>
                    <a:pt x="36" y="153"/>
                  </a:lnTo>
                  <a:lnTo>
                    <a:pt x="49" y="158"/>
                  </a:lnTo>
                  <a:lnTo>
                    <a:pt x="62" y="159"/>
                  </a:lnTo>
                  <a:lnTo>
                    <a:pt x="73" y="158"/>
                  </a:lnTo>
                  <a:lnTo>
                    <a:pt x="85" y="155"/>
                  </a:lnTo>
                  <a:lnTo>
                    <a:pt x="94" y="151"/>
                  </a:lnTo>
                  <a:lnTo>
                    <a:pt x="103" y="145"/>
                  </a:lnTo>
                  <a:lnTo>
                    <a:pt x="109" y="138"/>
                  </a:lnTo>
                  <a:lnTo>
                    <a:pt x="115" y="128"/>
                  </a:lnTo>
                  <a:lnTo>
                    <a:pt x="120" y="119"/>
                  </a:lnTo>
                  <a:lnTo>
                    <a:pt x="122" y="108"/>
                  </a:lnTo>
                  <a:lnTo>
                    <a:pt x="100" y="108"/>
                  </a:lnTo>
                  <a:close/>
                  <a:moveTo>
                    <a:pt x="25" y="67"/>
                  </a:moveTo>
                  <a:lnTo>
                    <a:pt x="26" y="56"/>
                  </a:lnTo>
                  <a:lnTo>
                    <a:pt x="28" y="48"/>
                  </a:lnTo>
                  <a:lnTo>
                    <a:pt x="32" y="40"/>
                  </a:lnTo>
                  <a:lnTo>
                    <a:pt x="36" y="34"/>
                  </a:lnTo>
                  <a:lnTo>
                    <a:pt x="42" y="28"/>
                  </a:lnTo>
                  <a:lnTo>
                    <a:pt x="48" y="25"/>
                  </a:lnTo>
                  <a:lnTo>
                    <a:pt x="54" y="24"/>
                  </a:lnTo>
                  <a:lnTo>
                    <a:pt x="63" y="22"/>
                  </a:lnTo>
                  <a:lnTo>
                    <a:pt x="71" y="24"/>
                  </a:lnTo>
                  <a:lnTo>
                    <a:pt x="78" y="25"/>
                  </a:lnTo>
                  <a:lnTo>
                    <a:pt x="85" y="29"/>
                  </a:lnTo>
                  <a:lnTo>
                    <a:pt x="90" y="34"/>
                  </a:lnTo>
                  <a:lnTo>
                    <a:pt x="94" y="40"/>
                  </a:lnTo>
                  <a:lnTo>
                    <a:pt x="97" y="48"/>
                  </a:lnTo>
                  <a:lnTo>
                    <a:pt x="98" y="56"/>
                  </a:lnTo>
                  <a:lnTo>
                    <a:pt x="100" y="67"/>
                  </a:lnTo>
                  <a:lnTo>
                    <a:pt x="25" y="67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" name="Freeform 91"/>
            <p:cNvSpPr>
              <a:spLocks/>
            </p:cNvSpPr>
            <p:nvPr/>
          </p:nvSpPr>
          <p:spPr bwMode="auto">
            <a:xfrm>
              <a:off x="2338388" y="1568450"/>
              <a:ext cx="69850" cy="109538"/>
            </a:xfrm>
            <a:custGeom>
              <a:avLst/>
              <a:gdLst>
                <a:gd name="T0" fmla="*/ 0 w 149"/>
                <a:gd name="T1" fmla="*/ 2147483647 h 207"/>
                <a:gd name="T2" fmla="*/ 2147483647 w 149"/>
                <a:gd name="T3" fmla="*/ 2147483647 h 207"/>
                <a:gd name="T4" fmla="*/ 2147483647 w 149"/>
                <a:gd name="T5" fmla="*/ 2147483647 h 207"/>
                <a:gd name="T6" fmla="*/ 2147483647 w 149"/>
                <a:gd name="T7" fmla="*/ 2147483647 h 207"/>
                <a:gd name="T8" fmla="*/ 2147483647 w 149"/>
                <a:gd name="T9" fmla="*/ 2147483647 h 207"/>
                <a:gd name="T10" fmla="*/ 2147483647 w 149"/>
                <a:gd name="T11" fmla="*/ 2147483647 h 207"/>
                <a:gd name="T12" fmla="*/ 2147483647 w 149"/>
                <a:gd name="T13" fmla="*/ 0 h 207"/>
                <a:gd name="T14" fmla="*/ 2147483647 w 149"/>
                <a:gd name="T15" fmla="*/ 0 h 207"/>
                <a:gd name="T16" fmla="*/ 2147483647 w 149"/>
                <a:gd name="T17" fmla="*/ 2147483647 h 207"/>
                <a:gd name="T18" fmla="*/ 2147483647 w 149"/>
                <a:gd name="T19" fmla="*/ 2147483647 h 207"/>
                <a:gd name="T20" fmla="*/ 2147483647 w 149"/>
                <a:gd name="T21" fmla="*/ 0 h 207"/>
                <a:gd name="T22" fmla="*/ 0 w 149"/>
                <a:gd name="T23" fmla="*/ 0 h 207"/>
                <a:gd name="T24" fmla="*/ 0 w 149"/>
                <a:gd name="T25" fmla="*/ 2147483647 h 2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9"/>
                <a:gd name="T40" fmla="*/ 0 h 207"/>
                <a:gd name="T41" fmla="*/ 149 w 149"/>
                <a:gd name="T42" fmla="*/ 207 h 2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9" h="207">
                  <a:moveTo>
                    <a:pt x="0" y="207"/>
                  </a:moveTo>
                  <a:lnTo>
                    <a:pt x="25" y="207"/>
                  </a:lnTo>
                  <a:lnTo>
                    <a:pt x="25" y="111"/>
                  </a:lnTo>
                  <a:lnTo>
                    <a:pt x="123" y="111"/>
                  </a:lnTo>
                  <a:lnTo>
                    <a:pt x="123" y="207"/>
                  </a:lnTo>
                  <a:lnTo>
                    <a:pt x="149" y="207"/>
                  </a:lnTo>
                  <a:lnTo>
                    <a:pt x="149" y="0"/>
                  </a:lnTo>
                  <a:lnTo>
                    <a:pt x="123" y="0"/>
                  </a:lnTo>
                  <a:lnTo>
                    <a:pt x="123" y="85"/>
                  </a:lnTo>
                  <a:lnTo>
                    <a:pt x="25" y="85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207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" name="Rectangle 92"/>
            <p:cNvSpPr>
              <a:spLocks noChangeArrowheads="1"/>
            </p:cNvSpPr>
            <p:nvPr/>
          </p:nvSpPr>
          <p:spPr bwMode="auto">
            <a:xfrm>
              <a:off x="2428875" y="1662113"/>
              <a:ext cx="12700" cy="15875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6" name="Freeform 93"/>
            <p:cNvSpPr>
              <a:spLocks noEditPoints="1"/>
            </p:cNvSpPr>
            <p:nvPr/>
          </p:nvSpPr>
          <p:spPr bwMode="auto">
            <a:xfrm>
              <a:off x="1349375" y="1766888"/>
              <a:ext cx="60325" cy="104775"/>
            </a:xfrm>
            <a:custGeom>
              <a:avLst/>
              <a:gdLst>
                <a:gd name="T0" fmla="*/ 2147483647 w 129"/>
                <a:gd name="T1" fmla="*/ 2147483647 h 196"/>
                <a:gd name="T2" fmla="*/ 2147483647 w 129"/>
                <a:gd name="T3" fmla="*/ 2147483647 h 196"/>
                <a:gd name="T4" fmla="*/ 2147483647 w 129"/>
                <a:gd name="T5" fmla="*/ 2147483647 h 196"/>
                <a:gd name="T6" fmla="*/ 2147483647 w 129"/>
                <a:gd name="T7" fmla="*/ 2147483647 h 196"/>
                <a:gd name="T8" fmla="*/ 2147483647 w 129"/>
                <a:gd name="T9" fmla="*/ 2147483647 h 196"/>
                <a:gd name="T10" fmla="*/ 2147483647 w 129"/>
                <a:gd name="T11" fmla="*/ 2147483647 h 196"/>
                <a:gd name="T12" fmla="*/ 2147483647 w 129"/>
                <a:gd name="T13" fmla="*/ 0 h 196"/>
                <a:gd name="T14" fmla="*/ 2147483647 w 129"/>
                <a:gd name="T15" fmla="*/ 0 h 196"/>
                <a:gd name="T16" fmla="*/ 0 w 129"/>
                <a:gd name="T17" fmla="*/ 2147483647 h 196"/>
                <a:gd name="T18" fmla="*/ 0 w 129"/>
                <a:gd name="T19" fmla="*/ 2147483647 h 196"/>
                <a:gd name="T20" fmla="*/ 2147483647 w 129"/>
                <a:gd name="T21" fmla="*/ 2147483647 h 196"/>
                <a:gd name="T22" fmla="*/ 2147483647 w 129"/>
                <a:gd name="T23" fmla="*/ 2147483647 h 196"/>
                <a:gd name="T24" fmla="*/ 2147483647 w 129"/>
                <a:gd name="T25" fmla="*/ 2147483647 h 196"/>
                <a:gd name="T26" fmla="*/ 2147483647 w 129"/>
                <a:gd name="T27" fmla="*/ 2147483647 h 196"/>
                <a:gd name="T28" fmla="*/ 2147483647 w 129"/>
                <a:gd name="T29" fmla="*/ 2147483647 h 196"/>
                <a:gd name="T30" fmla="*/ 2147483647 w 129"/>
                <a:gd name="T31" fmla="*/ 2147483647 h 19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9"/>
                <a:gd name="T49" fmla="*/ 0 h 196"/>
                <a:gd name="T50" fmla="*/ 129 w 129"/>
                <a:gd name="T51" fmla="*/ 196 h 19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9" h="196">
                  <a:moveTo>
                    <a:pt x="79" y="196"/>
                  </a:moveTo>
                  <a:lnTo>
                    <a:pt x="104" y="196"/>
                  </a:lnTo>
                  <a:lnTo>
                    <a:pt x="104" y="147"/>
                  </a:lnTo>
                  <a:lnTo>
                    <a:pt x="129" y="147"/>
                  </a:lnTo>
                  <a:lnTo>
                    <a:pt x="129" y="124"/>
                  </a:lnTo>
                  <a:lnTo>
                    <a:pt x="104" y="124"/>
                  </a:lnTo>
                  <a:lnTo>
                    <a:pt x="104" y="0"/>
                  </a:lnTo>
                  <a:lnTo>
                    <a:pt x="79" y="0"/>
                  </a:lnTo>
                  <a:lnTo>
                    <a:pt x="0" y="121"/>
                  </a:lnTo>
                  <a:lnTo>
                    <a:pt x="0" y="147"/>
                  </a:lnTo>
                  <a:lnTo>
                    <a:pt x="79" y="147"/>
                  </a:lnTo>
                  <a:lnTo>
                    <a:pt x="79" y="196"/>
                  </a:lnTo>
                  <a:close/>
                  <a:moveTo>
                    <a:pt x="22" y="124"/>
                  </a:moveTo>
                  <a:lnTo>
                    <a:pt x="79" y="34"/>
                  </a:lnTo>
                  <a:lnTo>
                    <a:pt x="79" y="124"/>
                  </a:lnTo>
                  <a:lnTo>
                    <a:pt x="22" y="124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" name="Freeform 94"/>
            <p:cNvSpPr>
              <a:spLocks noEditPoints="1"/>
            </p:cNvSpPr>
            <p:nvPr/>
          </p:nvSpPr>
          <p:spPr bwMode="auto">
            <a:xfrm>
              <a:off x="2036763" y="1760538"/>
              <a:ext cx="66675" cy="111125"/>
            </a:xfrm>
            <a:custGeom>
              <a:avLst/>
              <a:gdLst>
                <a:gd name="T0" fmla="*/ 0 w 144"/>
                <a:gd name="T1" fmla="*/ 2147483647 h 208"/>
                <a:gd name="T2" fmla="*/ 2147483647 w 144"/>
                <a:gd name="T3" fmla="*/ 2147483647 h 208"/>
                <a:gd name="T4" fmla="*/ 2147483647 w 144"/>
                <a:gd name="T5" fmla="*/ 2147483647 h 208"/>
                <a:gd name="T6" fmla="*/ 2147483647 w 144"/>
                <a:gd name="T7" fmla="*/ 2147483647 h 208"/>
                <a:gd name="T8" fmla="*/ 2147483647 w 144"/>
                <a:gd name="T9" fmla="*/ 2147483647 h 208"/>
                <a:gd name="T10" fmla="*/ 2147483647 w 144"/>
                <a:gd name="T11" fmla="*/ 2147483647 h 208"/>
                <a:gd name="T12" fmla="*/ 2147483647 w 144"/>
                <a:gd name="T13" fmla="*/ 2147483647 h 208"/>
                <a:gd name="T14" fmla="*/ 2147483647 w 144"/>
                <a:gd name="T15" fmla="*/ 2147483647 h 208"/>
                <a:gd name="T16" fmla="*/ 2147483647 w 144"/>
                <a:gd name="T17" fmla="*/ 2147483647 h 208"/>
                <a:gd name="T18" fmla="*/ 2147483647 w 144"/>
                <a:gd name="T19" fmla="*/ 2147483647 h 208"/>
                <a:gd name="T20" fmla="*/ 2147483647 w 144"/>
                <a:gd name="T21" fmla="*/ 2147483647 h 208"/>
                <a:gd name="T22" fmla="*/ 2147483647 w 144"/>
                <a:gd name="T23" fmla="*/ 2147483647 h 208"/>
                <a:gd name="T24" fmla="*/ 2147483647 w 144"/>
                <a:gd name="T25" fmla="*/ 2147483647 h 208"/>
                <a:gd name="T26" fmla="*/ 2147483647 w 144"/>
                <a:gd name="T27" fmla="*/ 2147483647 h 208"/>
                <a:gd name="T28" fmla="*/ 2147483647 w 144"/>
                <a:gd name="T29" fmla="*/ 2147483647 h 208"/>
                <a:gd name="T30" fmla="*/ 2147483647 w 144"/>
                <a:gd name="T31" fmla="*/ 2147483647 h 208"/>
                <a:gd name="T32" fmla="*/ 2147483647 w 144"/>
                <a:gd name="T33" fmla="*/ 2147483647 h 208"/>
                <a:gd name="T34" fmla="*/ 2147483647 w 144"/>
                <a:gd name="T35" fmla="*/ 2147483647 h 208"/>
                <a:gd name="T36" fmla="*/ 2147483647 w 144"/>
                <a:gd name="T37" fmla="*/ 2147483647 h 208"/>
                <a:gd name="T38" fmla="*/ 2147483647 w 144"/>
                <a:gd name="T39" fmla="*/ 2147483647 h 208"/>
                <a:gd name="T40" fmla="*/ 2147483647 w 144"/>
                <a:gd name="T41" fmla="*/ 2147483647 h 208"/>
                <a:gd name="T42" fmla="*/ 2147483647 w 144"/>
                <a:gd name="T43" fmla="*/ 2147483647 h 208"/>
                <a:gd name="T44" fmla="*/ 2147483647 w 144"/>
                <a:gd name="T45" fmla="*/ 2147483647 h 208"/>
                <a:gd name="T46" fmla="*/ 2147483647 w 144"/>
                <a:gd name="T47" fmla="*/ 2147483647 h 208"/>
                <a:gd name="T48" fmla="*/ 2147483647 w 144"/>
                <a:gd name="T49" fmla="*/ 2147483647 h 208"/>
                <a:gd name="T50" fmla="*/ 2147483647 w 144"/>
                <a:gd name="T51" fmla="*/ 0 h 208"/>
                <a:gd name="T52" fmla="*/ 0 w 144"/>
                <a:gd name="T53" fmla="*/ 0 h 208"/>
                <a:gd name="T54" fmla="*/ 2147483647 w 144"/>
                <a:gd name="T55" fmla="*/ 2147483647 h 208"/>
                <a:gd name="T56" fmla="*/ 2147483647 w 144"/>
                <a:gd name="T57" fmla="*/ 2147483647 h 208"/>
                <a:gd name="T58" fmla="*/ 2147483647 w 144"/>
                <a:gd name="T59" fmla="*/ 2147483647 h 208"/>
                <a:gd name="T60" fmla="*/ 2147483647 w 144"/>
                <a:gd name="T61" fmla="*/ 2147483647 h 208"/>
                <a:gd name="T62" fmla="*/ 2147483647 w 144"/>
                <a:gd name="T63" fmla="*/ 2147483647 h 208"/>
                <a:gd name="T64" fmla="*/ 2147483647 w 144"/>
                <a:gd name="T65" fmla="*/ 2147483647 h 208"/>
                <a:gd name="T66" fmla="*/ 2147483647 w 144"/>
                <a:gd name="T67" fmla="*/ 2147483647 h 208"/>
                <a:gd name="T68" fmla="*/ 2147483647 w 144"/>
                <a:gd name="T69" fmla="*/ 2147483647 h 208"/>
                <a:gd name="T70" fmla="*/ 2147483647 w 144"/>
                <a:gd name="T71" fmla="*/ 2147483647 h 208"/>
                <a:gd name="T72" fmla="*/ 2147483647 w 144"/>
                <a:gd name="T73" fmla="*/ 2147483647 h 20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44"/>
                <a:gd name="T112" fmla="*/ 0 h 208"/>
                <a:gd name="T113" fmla="*/ 144 w 144"/>
                <a:gd name="T114" fmla="*/ 208 h 20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44" h="208">
                  <a:moveTo>
                    <a:pt x="0" y="0"/>
                  </a:moveTo>
                  <a:lnTo>
                    <a:pt x="0" y="208"/>
                  </a:lnTo>
                  <a:lnTo>
                    <a:pt x="25" y="208"/>
                  </a:lnTo>
                  <a:lnTo>
                    <a:pt x="25" y="119"/>
                  </a:lnTo>
                  <a:lnTo>
                    <a:pt x="66" y="119"/>
                  </a:lnTo>
                  <a:lnTo>
                    <a:pt x="78" y="119"/>
                  </a:lnTo>
                  <a:lnTo>
                    <a:pt x="86" y="120"/>
                  </a:lnTo>
                  <a:lnTo>
                    <a:pt x="93" y="122"/>
                  </a:lnTo>
                  <a:lnTo>
                    <a:pt x="99" y="124"/>
                  </a:lnTo>
                  <a:lnTo>
                    <a:pt x="103" y="129"/>
                  </a:lnTo>
                  <a:lnTo>
                    <a:pt x="105" y="134"/>
                  </a:lnTo>
                  <a:lnTo>
                    <a:pt x="107" y="143"/>
                  </a:lnTo>
                  <a:lnTo>
                    <a:pt x="108" y="152"/>
                  </a:lnTo>
                  <a:lnTo>
                    <a:pt x="109" y="180"/>
                  </a:lnTo>
                  <a:lnTo>
                    <a:pt x="110" y="188"/>
                  </a:lnTo>
                  <a:lnTo>
                    <a:pt x="111" y="196"/>
                  </a:lnTo>
                  <a:lnTo>
                    <a:pt x="112" y="202"/>
                  </a:lnTo>
                  <a:lnTo>
                    <a:pt x="115" y="208"/>
                  </a:lnTo>
                  <a:lnTo>
                    <a:pt x="144" y="208"/>
                  </a:lnTo>
                  <a:lnTo>
                    <a:pt x="144" y="202"/>
                  </a:lnTo>
                  <a:lnTo>
                    <a:pt x="140" y="198"/>
                  </a:lnTo>
                  <a:lnTo>
                    <a:pt x="138" y="194"/>
                  </a:lnTo>
                  <a:lnTo>
                    <a:pt x="137" y="187"/>
                  </a:lnTo>
                  <a:lnTo>
                    <a:pt x="136" y="177"/>
                  </a:lnTo>
                  <a:lnTo>
                    <a:pt x="134" y="144"/>
                  </a:lnTo>
                  <a:lnTo>
                    <a:pt x="132" y="137"/>
                  </a:lnTo>
                  <a:lnTo>
                    <a:pt x="131" y="130"/>
                  </a:lnTo>
                  <a:lnTo>
                    <a:pt x="130" y="123"/>
                  </a:lnTo>
                  <a:lnTo>
                    <a:pt x="128" y="118"/>
                  </a:lnTo>
                  <a:lnTo>
                    <a:pt x="125" y="113"/>
                  </a:lnTo>
                  <a:lnTo>
                    <a:pt x="122" y="110"/>
                  </a:lnTo>
                  <a:lnTo>
                    <a:pt x="118" y="108"/>
                  </a:lnTo>
                  <a:lnTo>
                    <a:pt x="112" y="105"/>
                  </a:lnTo>
                  <a:lnTo>
                    <a:pt x="118" y="102"/>
                  </a:lnTo>
                  <a:lnTo>
                    <a:pt x="123" y="97"/>
                  </a:lnTo>
                  <a:lnTo>
                    <a:pt x="127" y="92"/>
                  </a:lnTo>
                  <a:lnTo>
                    <a:pt x="131" y="87"/>
                  </a:lnTo>
                  <a:lnTo>
                    <a:pt x="134" y="81"/>
                  </a:lnTo>
                  <a:lnTo>
                    <a:pt x="136" y="74"/>
                  </a:lnTo>
                  <a:lnTo>
                    <a:pt x="138" y="66"/>
                  </a:lnTo>
                  <a:lnTo>
                    <a:pt x="138" y="58"/>
                  </a:lnTo>
                  <a:lnTo>
                    <a:pt x="138" y="49"/>
                  </a:lnTo>
                  <a:lnTo>
                    <a:pt x="137" y="41"/>
                  </a:lnTo>
                  <a:lnTo>
                    <a:pt x="135" y="34"/>
                  </a:lnTo>
                  <a:lnTo>
                    <a:pt x="131" y="27"/>
                  </a:lnTo>
                  <a:lnTo>
                    <a:pt x="128" y="21"/>
                  </a:lnTo>
                  <a:lnTo>
                    <a:pt x="124" y="17"/>
                  </a:lnTo>
                  <a:lnTo>
                    <a:pt x="119" y="12"/>
                  </a:lnTo>
                  <a:lnTo>
                    <a:pt x="114" y="7"/>
                  </a:lnTo>
                  <a:lnTo>
                    <a:pt x="104" y="4"/>
                  </a:lnTo>
                  <a:lnTo>
                    <a:pt x="95" y="2"/>
                  </a:lnTo>
                  <a:lnTo>
                    <a:pt x="84" y="0"/>
                  </a:lnTo>
                  <a:lnTo>
                    <a:pt x="72" y="0"/>
                  </a:lnTo>
                  <a:lnTo>
                    <a:pt x="0" y="0"/>
                  </a:lnTo>
                  <a:close/>
                  <a:moveTo>
                    <a:pt x="25" y="25"/>
                  </a:moveTo>
                  <a:lnTo>
                    <a:pt x="68" y="25"/>
                  </a:lnTo>
                  <a:lnTo>
                    <a:pt x="79" y="25"/>
                  </a:lnTo>
                  <a:lnTo>
                    <a:pt x="87" y="26"/>
                  </a:lnTo>
                  <a:lnTo>
                    <a:pt x="95" y="28"/>
                  </a:lnTo>
                  <a:lnTo>
                    <a:pt x="101" y="31"/>
                  </a:lnTo>
                  <a:lnTo>
                    <a:pt x="105" y="35"/>
                  </a:lnTo>
                  <a:lnTo>
                    <a:pt x="108" y="41"/>
                  </a:lnTo>
                  <a:lnTo>
                    <a:pt x="110" y="49"/>
                  </a:lnTo>
                  <a:lnTo>
                    <a:pt x="111" y="59"/>
                  </a:lnTo>
                  <a:lnTo>
                    <a:pt x="110" y="68"/>
                  </a:lnTo>
                  <a:lnTo>
                    <a:pt x="109" y="76"/>
                  </a:lnTo>
                  <a:lnTo>
                    <a:pt x="105" y="82"/>
                  </a:lnTo>
                  <a:lnTo>
                    <a:pt x="101" y="87"/>
                  </a:lnTo>
                  <a:lnTo>
                    <a:pt x="95" y="90"/>
                  </a:lnTo>
                  <a:lnTo>
                    <a:pt x="87" y="92"/>
                  </a:lnTo>
                  <a:lnTo>
                    <a:pt x="79" y="95"/>
                  </a:lnTo>
                  <a:lnTo>
                    <a:pt x="68" y="95"/>
                  </a:lnTo>
                  <a:lnTo>
                    <a:pt x="25" y="95"/>
                  </a:lnTo>
                  <a:lnTo>
                    <a:pt x="25" y="25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" name="Freeform 95"/>
            <p:cNvSpPr>
              <a:spLocks noEditPoints="1"/>
            </p:cNvSpPr>
            <p:nvPr/>
          </p:nvSpPr>
          <p:spPr bwMode="auto">
            <a:xfrm>
              <a:off x="2112963" y="1789113"/>
              <a:ext cx="60325" cy="84137"/>
            </a:xfrm>
            <a:custGeom>
              <a:avLst/>
              <a:gdLst>
                <a:gd name="T0" fmla="*/ 2147483647 w 129"/>
                <a:gd name="T1" fmla="*/ 2147483647 h 158"/>
                <a:gd name="T2" fmla="*/ 2147483647 w 129"/>
                <a:gd name="T3" fmla="*/ 2147483647 h 158"/>
                <a:gd name="T4" fmla="*/ 2147483647 w 129"/>
                <a:gd name="T5" fmla="*/ 2147483647 h 158"/>
                <a:gd name="T6" fmla="*/ 2147483647 w 129"/>
                <a:gd name="T7" fmla="*/ 2147483647 h 158"/>
                <a:gd name="T8" fmla="*/ 2147483647 w 129"/>
                <a:gd name="T9" fmla="*/ 2147483647 h 158"/>
                <a:gd name="T10" fmla="*/ 2147483647 w 129"/>
                <a:gd name="T11" fmla="*/ 2147483647 h 158"/>
                <a:gd name="T12" fmla="*/ 2147483647 w 129"/>
                <a:gd name="T13" fmla="*/ 2147483647 h 158"/>
                <a:gd name="T14" fmla="*/ 2147483647 w 129"/>
                <a:gd name="T15" fmla="*/ 2147483647 h 158"/>
                <a:gd name="T16" fmla="*/ 2147483647 w 129"/>
                <a:gd name="T17" fmla="*/ 2147483647 h 158"/>
                <a:gd name="T18" fmla="*/ 2147483647 w 129"/>
                <a:gd name="T19" fmla="*/ 2147483647 h 158"/>
                <a:gd name="T20" fmla="*/ 2147483647 w 129"/>
                <a:gd name="T21" fmla="*/ 2147483647 h 158"/>
                <a:gd name="T22" fmla="*/ 2147483647 w 129"/>
                <a:gd name="T23" fmla="*/ 2147483647 h 158"/>
                <a:gd name="T24" fmla="*/ 2147483647 w 129"/>
                <a:gd name="T25" fmla="*/ 2147483647 h 158"/>
                <a:gd name="T26" fmla="*/ 2147483647 w 129"/>
                <a:gd name="T27" fmla="*/ 2147483647 h 158"/>
                <a:gd name="T28" fmla="*/ 2147483647 w 129"/>
                <a:gd name="T29" fmla="*/ 2147483647 h 158"/>
                <a:gd name="T30" fmla="*/ 2147483647 w 129"/>
                <a:gd name="T31" fmla="*/ 2147483647 h 158"/>
                <a:gd name="T32" fmla="*/ 2147483647 w 129"/>
                <a:gd name="T33" fmla="*/ 2147483647 h 158"/>
                <a:gd name="T34" fmla="*/ 2147483647 w 129"/>
                <a:gd name="T35" fmla="*/ 2147483647 h 158"/>
                <a:gd name="T36" fmla="*/ 2147483647 w 129"/>
                <a:gd name="T37" fmla="*/ 2147483647 h 158"/>
                <a:gd name="T38" fmla="*/ 2147483647 w 129"/>
                <a:gd name="T39" fmla="*/ 2147483647 h 158"/>
                <a:gd name="T40" fmla="*/ 2147483647 w 129"/>
                <a:gd name="T41" fmla="*/ 2147483647 h 158"/>
                <a:gd name="T42" fmla="*/ 2147483647 w 129"/>
                <a:gd name="T43" fmla="*/ 2147483647 h 158"/>
                <a:gd name="T44" fmla="*/ 2147483647 w 129"/>
                <a:gd name="T45" fmla="*/ 2147483647 h 158"/>
                <a:gd name="T46" fmla="*/ 2147483647 w 129"/>
                <a:gd name="T47" fmla="*/ 2147483647 h 158"/>
                <a:gd name="T48" fmla="*/ 2147483647 w 129"/>
                <a:gd name="T49" fmla="*/ 2147483647 h 158"/>
                <a:gd name="T50" fmla="*/ 2147483647 w 129"/>
                <a:gd name="T51" fmla="*/ 2147483647 h 158"/>
                <a:gd name="T52" fmla="*/ 2147483647 w 129"/>
                <a:gd name="T53" fmla="*/ 2147483647 h 158"/>
                <a:gd name="T54" fmla="*/ 2147483647 w 129"/>
                <a:gd name="T55" fmla="*/ 0 h 158"/>
                <a:gd name="T56" fmla="*/ 2147483647 w 129"/>
                <a:gd name="T57" fmla="*/ 2147483647 h 158"/>
                <a:gd name="T58" fmla="*/ 2147483647 w 129"/>
                <a:gd name="T59" fmla="*/ 2147483647 h 158"/>
                <a:gd name="T60" fmla="*/ 2147483647 w 129"/>
                <a:gd name="T61" fmla="*/ 2147483647 h 158"/>
                <a:gd name="T62" fmla="*/ 2147483647 w 129"/>
                <a:gd name="T63" fmla="*/ 2147483647 h 158"/>
                <a:gd name="T64" fmla="*/ 2147483647 w 129"/>
                <a:gd name="T65" fmla="*/ 2147483647 h 158"/>
                <a:gd name="T66" fmla="*/ 2147483647 w 129"/>
                <a:gd name="T67" fmla="*/ 2147483647 h 158"/>
                <a:gd name="T68" fmla="*/ 2147483647 w 129"/>
                <a:gd name="T69" fmla="*/ 2147483647 h 158"/>
                <a:gd name="T70" fmla="*/ 2147483647 w 129"/>
                <a:gd name="T71" fmla="*/ 2147483647 h 158"/>
                <a:gd name="T72" fmla="*/ 2147483647 w 129"/>
                <a:gd name="T73" fmla="*/ 2147483647 h 158"/>
                <a:gd name="T74" fmla="*/ 2147483647 w 129"/>
                <a:gd name="T75" fmla="*/ 2147483647 h 158"/>
                <a:gd name="T76" fmla="*/ 2147483647 w 129"/>
                <a:gd name="T77" fmla="*/ 2147483647 h 158"/>
                <a:gd name="T78" fmla="*/ 2147483647 w 129"/>
                <a:gd name="T79" fmla="*/ 2147483647 h 158"/>
                <a:gd name="T80" fmla="*/ 2147483647 w 129"/>
                <a:gd name="T81" fmla="*/ 2147483647 h 158"/>
                <a:gd name="T82" fmla="*/ 2147483647 w 129"/>
                <a:gd name="T83" fmla="*/ 2147483647 h 158"/>
                <a:gd name="T84" fmla="*/ 2147483647 w 129"/>
                <a:gd name="T85" fmla="*/ 2147483647 h 158"/>
                <a:gd name="T86" fmla="*/ 2147483647 w 129"/>
                <a:gd name="T87" fmla="*/ 2147483647 h 158"/>
                <a:gd name="T88" fmla="*/ 2147483647 w 129"/>
                <a:gd name="T89" fmla="*/ 2147483647 h 158"/>
                <a:gd name="T90" fmla="*/ 2147483647 w 129"/>
                <a:gd name="T91" fmla="*/ 2147483647 h 158"/>
                <a:gd name="T92" fmla="*/ 2147483647 w 129"/>
                <a:gd name="T93" fmla="*/ 2147483647 h 158"/>
                <a:gd name="T94" fmla="*/ 2147483647 w 129"/>
                <a:gd name="T95" fmla="*/ 2147483647 h 158"/>
                <a:gd name="T96" fmla="*/ 0 w 129"/>
                <a:gd name="T97" fmla="*/ 2147483647 h 158"/>
                <a:gd name="T98" fmla="*/ 2147483647 w 129"/>
                <a:gd name="T99" fmla="*/ 2147483647 h 158"/>
                <a:gd name="T100" fmla="*/ 2147483647 w 129"/>
                <a:gd name="T101" fmla="*/ 2147483647 h 158"/>
                <a:gd name="T102" fmla="*/ 2147483647 w 129"/>
                <a:gd name="T103" fmla="*/ 2147483647 h 158"/>
                <a:gd name="T104" fmla="*/ 2147483647 w 129"/>
                <a:gd name="T105" fmla="*/ 2147483647 h 158"/>
                <a:gd name="T106" fmla="*/ 2147483647 w 129"/>
                <a:gd name="T107" fmla="*/ 2147483647 h 158"/>
                <a:gd name="T108" fmla="*/ 2147483647 w 129"/>
                <a:gd name="T109" fmla="*/ 2147483647 h 15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9"/>
                <a:gd name="T166" fmla="*/ 0 h 158"/>
                <a:gd name="T167" fmla="*/ 129 w 129"/>
                <a:gd name="T168" fmla="*/ 158 h 15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9" h="158">
                  <a:moveTo>
                    <a:pt x="91" y="77"/>
                  </a:moveTo>
                  <a:lnTo>
                    <a:pt x="91" y="99"/>
                  </a:lnTo>
                  <a:lnTo>
                    <a:pt x="90" y="107"/>
                  </a:lnTo>
                  <a:lnTo>
                    <a:pt x="88" y="114"/>
                  </a:lnTo>
                  <a:lnTo>
                    <a:pt x="84" y="120"/>
                  </a:lnTo>
                  <a:lnTo>
                    <a:pt x="79" y="126"/>
                  </a:lnTo>
                  <a:lnTo>
                    <a:pt x="73" y="130"/>
                  </a:lnTo>
                  <a:lnTo>
                    <a:pt x="65" y="134"/>
                  </a:lnTo>
                  <a:lnTo>
                    <a:pt x="58" y="135"/>
                  </a:lnTo>
                  <a:lnTo>
                    <a:pt x="49" y="136"/>
                  </a:lnTo>
                  <a:lnTo>
                    <a:pt x="43" y="136"/>
                  </a:lnTo>
                  <a:lnTo>
                    <a:pt x="38" y="135"/>
                  </a:lnTo>
                  <a:lnTo>
                    <a:pt x="34" y="133"/>
                  </a:lnTo>
                  <a:lnTo>
                    <a:pt x="31" y="130"/>
                  </a:lnTo>
                  <a:lnTo>
                    <a:pt x="27" y="127"/>
                  </a:lnTo>
                  <a:lnTo>
                    <a:pt x="26" y="122"/>
                  </a:lnTo>
                  <a:lnTo>
                    <a:pt x="24" y="117"/>
                  </a:lnTo>
                  <a:lnTo>
                    <a:pt x="24" y="113"/>
                  </a:lnTo>
                  <a:lnTo>
                    <a:pt x="24" y="107"/>
                  </a:lnTo>
                  <a:lnTo>
                    <a:pt x="25" y="102"/>
                  </a:lnTo>
                  <a:lnTo>
                    <a:pt x="27" y="99"/>
                  </a:lnTo>
                  <a:lnTo>
                    <a:pt x="30" y="95"/>
                  </a:lnTo>
                  <a:lnTo>
                    <a:pt x="33" y="92"/>
                  </a:lnTo>
                  <a:lnTo>
                    <a:pt x="37" y="90"/>
                  </a:lnTo>
                  <a:lnTo>
                    <a:pt x="42" y="88"/>
                  </a:lnTo>
                  <a:lnTo>
                    <a:pt x="47" y="87"/>
                  </a:lnTo>
                  <a:lnTo>
                    <a:pt x="59" y="85"/>
                  </a:lnTo>
                  <a:lnTo>
                    <a:pt x="71" y="84"/>
                  </a:lnTo>
                  <a:lnTo>
                    <a:pt x="81" y="81"/>
                  </a:lnTo>
                  <a:lnTo>
                    <a:pt x="91" y="77"/>
                  </a:lnTo>
                  <a:close/>
                  <a:moveTo>
                    <a:pt x="93" y="134"/>
                  </a:moveTo>
                  <a:lnTo>
                    <a:pt x="93" y="140"/>
                  </a:lnTo>
                  <a:lnTo>
                    <a:pt x="94" y="144"/>
                  </a:lnTo>
                  <a:lnTo>
                    <a:pt x="96" y="148"/>
                  </a:lnTo>
                  <a:lnTo>
                    <a:pt x="98" y="151"/>
                  </a:lnTo>
                  <a:lnTo>
                    <a:pt x="101" y="154"/>
                  </a:lnTo>
                  <a:lnTo>
                    <a:pt x="105" y="156"/>
                  </a:lnTo>
                  <a:lnTo>
                    <a:pt x="110" y="157"/>
                  </a:lnTo>
                  <a:lnTo>
                    <a:pt x="116" y="157"/>
                  </a:lnTo>
                  <a:lnTo>
                    <a:pt x="121" y="156"/>
                  </a:lnTo>
                  <a:lnTo>
                    <a:pt x="129" y="155"/>
                  </a:lnTo>
                  <a:lnTo>
                    <a:pt x="129" y="135"/>
                  </a:lnTo>
                  <a:lnTo>
                    <a:pt x="122" y="136"/>
                  </a:lnTo>
                  <a:lnTo>
                    <a:pt x="118" y="135"/>
                  </a:lnTo>
                  <a:lnTo>
                    <a:pt x="115" y="131"/>
                  </a:lnTo>
                  <a:lnTo>
                    <a:pt x="114" y="127"/>
                  </a:lnTo>
                  <a:lnTo>
                    <a:pt x="114" y="120"/>
                  </a:lnTo>
                  <a:lnTo>
                    <a:pt x="114" y="45"/>
                  </a:lnTo>
                  <a:lnTo>
                    <a:pt x="113" y="35"/>
                  </a:lnTo>
                  <a:lnTo>
                    <a:pt x="111" y="25"/>
                  </a:lnTo>
                  <a:lnTo>
                    <a:pt x="107" y="17"/>
                  </a:lnTo>
                  <a:lnTo>
                    <a:pt x="101" y="10"/>
                  </a:lnTo>
                  <a:lnTo>
                    <a:pt x="94" y="6"/>
                  </a:lnTo>
                  <a:lnTo>
                    <a:pt x="84" y="2"/>
                  </a:lnTo>
                  <a:lnTo>
                    <a:pt x="74" y="1"/>
                  </a:lnTo>
                  <a:lnTo>
                    <a:pt x="61" y="0"/>
                  </a:lnTo>
                  <a:lnTo>
                    <a:pt x="49" y="1"/>
                  </a:lnTo>
                  <a:lnTo>
                    <a:pt x="38" y="3"/>
                  </a:lnTo>
                  <a:lnTo>
                    <a:pt x="28" y="7"/>
                  </a:lnTo>
                  <a:lnTo>
                    <a:pt x="21" y="13"/>
                  </a:lnTo>
                  <a:lnTo>
                    <a:pt x="15" y="20"/>
                  </a:lnTo>
                  <a:lnTo>
                    <a:pt x="11" y="28"/>
                  </a:lnTo>
                  <a:lnTo>
                    <a:pt x="7" y="37"/>
                  </a:lnTo>
                  <a:lnTo>
                    <a:pt x="6" y="48"/>
                  </a:lnTo>
                  <a:lnTo>
                    <a:pt x="6" y="49"/>
                  </a:lnTo>
                  <a:lnTo>
                    <a:pt x="28" y="49"/>
                  </a:lnTo>
                  <a:lnTo>
                    <a:pt x="28" y="43"/>
                  </a:lnTo>
                  <a:lnTo>
                    <a:pt x="31" y="37"/>
                  </a:lnTo>
                  <a:lnTo>
                    <a:pt x="33" y="32"/>
                  </a:lnTo>
                  <a:lnTo>
                    <a:pt x="37" y="29"/>
                  </a:lnTo>
                  <a:lnTo>
                    <a:pt x="41" y="25"/>
                  </a:lnTo>
                  <a:lnTo>
                    <a:pt x="46" y="23"/>
                  </a:lnTo>
                  <a:lnTo>
                    <a:pt x="53" y="22"/>
                  </a:lnTo>
                  <a:lnTo>
                    <a:pt x="60" y="22"/>
                  </a:lnTo>
                  <a:lnTo>
                    <a:pt x="67" y="22"/>
                  </a:lnTo>
                  <a:lnTo>
                    <a:pt x="74" y="23"/>
                  </a:lnTo>
                  <a:lnTo>
                    <a:pt x="79" y="25"/>
                  </a:lnTo>
                  <a:lnTo>
                    <a:pt x="83" y="28"/>
                  </a:lnTo>
                  <a:lnTo>
                    <a:pt x="86" y="30"/>
                  </a:lnTo>
                  <a:lnTo>
                    <a:pt x="89" y="35"/>
                  </a:lnTo>
                  <a:lnTo>
                    <a:pt x="91" y="38"/>
                  </a:lnTo>
                  <a:lnTo>
                    <a:pt x="91" y="44"/>
                  </a:lnTo>
                  <a:lnTo>
                    <a:pt x="91" y="50"/>
                  </a:lnTo>
                  <a:lnTo>
                    <a:pt x="90" y="55"/>
                  </a:lnTo>
                  <a:lnTo>
                    <a:pt x="89" y="57"/>
                  </a:lnTo>
                  <a:lnTo>
                    <a:pt x="84" y="59"/>
                  </a:lnTo>
                  <a:lnTo>
                    <a:pt x="79" y="62"/>
                  </a:lnTo>
                  <a:lnTo>
                    <a:pt x="71" y="63"/>
                  </a:lnTo>
                  <a:lnTo>
                    <a:pt x="60" y="64"/>
                  </a:lnTo>
                  <a:lnTo>
                    <a:pt x="47" y="65"/>
                  </a:lnTo>
                  <a:lnTo>
                    <a:pt x="36" y="67"/>
                  </a:lnTo>
                  <a:lnTo>
                    <a:pt x="26" y="71"/>
                  </a:lnTo>
                  <a:lnTo>
                    <a:pt x="18" y="74"/>
                  </a:lnTo>
                  <a:lnTo>
                    <a:pt x="12" y="80"/>
                  </a:lnTo>
                  <a:lnTo>
                    <a:pt x="6" y="86"/>
                  </a:lnTo>
                  <a:lnTo>
                    <a:pt x="3" y="94"/>
                  </a:lnTo>
                  <a:lnTo>
                    <a:pt x="1" y="102"/>
                  </a:lnTo>
                  <a:lnTo>
                    <a:pt x="0" y="113"/>
                  </a:lnTo>
                  <a:lnTo>
                    <a:pt x="1" y="123"/>
                  </a:lnTo>
                  <a:lnTo>
                    <a:pt x="3" y="131"/>
                  </a:lnTo>
                  <a:lnTo>
                    <a:pt x="6" y="140"/>
                  </a:lnTo>
                  <a:lnTo>
                    <a:pt x="12" y="147"/>
                  </a:lnTo>
                  <a:lnTo>
                    <a:pt x="18" y="151"/>
                  </a:lnTo>
                  <a:lnTo>
                    <a:pt x="25" y="155"/>
                  </a:lnTo>
                  <a:lnTo>
                    <a:pt x="35" y="157"/>
                  </a:lnTo>
                  <a:lnTo>
                    <a:pt x="44" y="158"/>
                  </a:lnTo>
                  <a:lnTo>
                    <a:pt x="58" y="157"/>
                  </a:lnTo>
                  <a:lnTo>
                    <a:pt x="71" y="152"/>
                  </a:lnTo>
                  <a:lnTo>
                    <a:pt x="82" y="144"/>
                  </a:lnTo>
                  <a:lnTo>
                    <a:pt x="93" y="134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 96"/>
            <p:cNvSpPr>
              <a:spLocks/>
            </p:cNvSpPr>
            <p:nvPr/>
          </p:nvSpPr>
          <p:spPr bwMode="auto">
            <a:xfrm>
              <a:off x="2176463" y="1790700"/>
              <a:ext cx="60325" cy="114300"/>
            </a:xfrm>
            <a:custGeom>
              <a:avLst/>
              <a:gdLst>
                <a:gd name="T0" fmla="*/ 2147483647 w 128"/>
                <a:gd name="T1" fmla="*/ 0 h 215"/>
                <a:gd name="T2" fmla="*/ 2147483647 w 128"/>
                <a:gd name="T3" fmla="*/ 2147483647 h 215"/>
                <a:gd name="T4" fmla="*/ 2147483647 w 128"/>
                <a:gd name="T5" fmla="*/ 0 h 215"/>
                <a:gd name="T6" fmla="*/ 0 w 128"/>
                <a:gd name="T7" fmla="*/ 0 h 215"/>
                <a:gd name="T8" fmla="*/ 2147483647 w 128"/>
                <a:gd name="T9" fmla="*/ 2147483647 h 215"/>
                <a:gd name="T10" fmla="*/ 2147483647 w 128"/>
                <a:gd name="T11" fmla="*/ 2147483647 h 215"/>
                <a:gd name="T12" fmla="*/ 2147483647 w 128"/>
                <a:gd name="T13" fmla="*/ 2147483647 h 215"/>
                <a:gd name="T14" fmla="*/ 2147483647 w 128"/>
                <a:gd name="T15" fmla="*/ 2147483647 h 215"/>
                <a:gd name="T16" fmla="*/ 2147483647 w 128"/>
                <a:gd name="T17" fmla="*/ 2147483647 h 215"/>
                <a:gd name="T18" fmla="*/ 2147483647 w 128"/>
                <a:gd name="T19" fmla="*/ 2147483647 h 215"/>
                <a:gd name="T20" fmla="*/ 2147483647 w 128"/>
                <a:gd name="T21" fmla="*/ 2147483647 h 215"/>
                <a:gd name="T22" fmla="*/ 2147483647 w 128"/>
                <a:gd name="T23" fmla="*/ 2147483647 h 215"/>
                <a:gd name="T24" fmla="*/ 2147483647 w 128"/>
                <a:gd name="T25" fmla="*/ 2147483647 h 215"/>
                <a:gd name="T26" fmla="*/ 2147483647 w 128"/>
                <a:gd name="T27" fmla="*/ 2147483647 h 215"/>
                <a:gd name="T28" fmla="*/ 2147483647 w 128"/>
                <a:gd name="T29" fmla="*/ 2147483647 h 215"/>
                <a:gd name="T30" fmla="*/ 2147483647 w 128"/>
                <a:gd name="T31" fmla="*/ 2147483647 h 215"/>
                <a:gd name="T32" fmla="*/ 2147483647 w 128"/>
                <a:gd name="T33" fmla="*/ 2147483647 h 215"/>
                <a:gd name="T34" fmla="*/ 2147483647 w 128"/>
                <a:gd name="T35" fmla="*/ 2147483647 h 215"/>
                <a:gd name="T36" fmla="*/ 2147483647 w 128"/>
                <a:gd name="T37" fmla="*/ 2147483647 h 215"/>
                <a:gd name="T38" fmla="*/ 2147483647 w 128"/>
                <a:gd name="T39" fmla="*/ 2147483647 h 215"/>
                <a:gd name="T40" fmla="*/ 2147483647 w 128"/>
                <a:gd name="T41" fmla="*/ 2147483647 h 215"/>
                <a:gd name="T42" fmla="*/ 2147483647 w 128"/>
                <a:gd name="T43" fmla="*/ 2147483647 h 215"/>
                <a:gd name="T44" fmla="*/ 2147483647 w 128"/>
                <a:gd name="T45" fmla="*/ 2147483647 h 215"/>
                <a:gd name="T46" fmla="*/ 2147483647 w 128"/>
                <a:gd name="T47" fmla="*/ 0 h 215"/>
                <a:gd name="T48" fmla="*/ 2147483647 w 128"/>
                <a:gd name="T49" fmla="*/ 0 h 21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8"/>
                <a:gd name="T76" fmla="*/ 0 h 215"/>
                <a:gd name="T77" fmla="*/ 128 w 128"/>
                <a:gd name="T78" fmla="*/ 215 h 21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8" h="215">
                  <a:moveTo>
                    <a:pt x="102" y="0"/>
                  </a:moveTo>
                  <a:lnTo>
                    <a:pt x="64" y="123"/>
                  </a:lnTo>
                  <a:lnTo>
                    <a:pt x="25" y="0"/>
                  </a:lnTo>
                  <a:lnTo>
                    <a:pt x="0" y="0"/>
                  </a:lnTo>
                  <a:lnTo>
                    <a:pt x="52" y="160"/>
                  </a:lnTo>
                  <a:lnTo>
                    <a:pt x="46" y="177"/>
                  </a:lnTo>
                  <a:lnTo>
                    <a:pt x="43" y="183"/>
                  </a:lnTo>
                  <a:lnTo>
                    <a:pt x="40" y="188"/>
                  </a:lnTo>
                  <a:lnTo>
                    <a:pt x="35" y="189"/>
                  </a:lnTo>
                  <a:lnTo>
                    <a:pt x="28" y="190"/>
                  </a:lnTo>
                  <a:lnTo>
                    <a:pt x="22" y="189"/>
                  </a:lnTo>
                  <a:lnTo>
                    <a:pt x="16" y="188"/>
                  </a:lnTo>
                  <a:lnTo>
                    <a:pt x="16" y="212"/>
                  </a:lnTo>
                  <a:lnTo>
                    <a:pt x="22" y="213"/>
                  </a:lnTo>
                  <a:lnTo>
                    <a:pt x="30" y="215"/>
                  </a:lnTo>
                  <a:lnTo>
                    <a:pt x="38" y="215"/>
                  </a:lnTo>
                  <a:lnTo>
                    <a:pt x="44" y="212"/>
                  </a:lnTo>
                  <a:lnTo>
                    <a:pt x="51" y="210"/>
                  </a:lnTo>
                  <a:lnTo>
                    <a:pt x="55" y="205"/>
                  </a:lnTo>
                  <a:lnTo>
                    <a:pt x="59" y="200"/>
                  </a:lnTo>
                  <a:lnTo>
                    <a:pt x="63" y="193"/>
                  </a:lnTo>
                  <a:lnTo>
                    <a:pt x="66" y="184"/>
                  </a:lnTo>
                  <a:lnTo>
                    <a:pt x="70" y="175"/>
                  </a:lnTo>
                  <a:lnTo>
                    <a:pt x="128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" name="Freeform 97"/>
            <p:cNvSpPr>
              <a:spLocks/>
            </p:cNvSpPr>
            <p:nvPr/>
          </p:nvSpPr>
          <p:spPr bwMode="auto">
            <a:xfrm>
              <a:off x="2244725" y="1789113"/>
              <a:ext cx="88900" cy="82550"/>
            </a:xfrm>
            <a:custGeom>
              <a:avLst/>
              <a:gdLst>
                <a:gd name="T0" fmla="*/ 2147483647 w 189"/>
                <a:gd name="T1" fmla="*/ 2147483647 h 155"/>
                <a:gd name="T2" fmla="*/ 2147483647 w 189"/>
                <a:gd name="T3" fmla="*/ 2147483647 h 155"/>
                <a:gd name="T4" fmla="*/ 2147483647 w 189"/>
                <a:gd name="T5" fmla="*/ 2147483647 h 155"/>
                <a:gd name="T6" fmla="*/ 2147483647 w 189"/>
                <a:gd name="T7" fmla="*/ 2147483647 h 155"/>
                <a:gd name="T8" fmla="*/ 2147483647 w 189"/>
                <a:gd name="T9" fmla="*/ 2147483647 h 155"/>
                <a:gd name="T10" fmla="*/ 2147483647 w 189"/>
                <a:gd name="T11" fmla="*/ 0 h 155"/>
                <a:gd name="T12" fmla="*/ 2147483647 w 189"/>
                <a:gd name="T13" fmla="*/ 2147483647 h 155"/>
                <a:gd name="T14" fmla="*/ 2147483647 w 189"/>
                <a:gd name="T15" fmla="*/ 2147483647 h 155"/>
                <a:gd name="T16" fmla="*/ 2147483647 w 189"/>
                <a:gd name="T17" fmla="*/ 2147483647 h 155"/>
                <a:gd name="T18" fmla="*/ 2147483647 w 189"/>
                <a:gd name="T19" fmla="*/ 2147483647 h 155"/>
                <a:gd name="T20" fmla="*/ 2147483647 w 189"/>
                <a:gd name="T21" fmla="*/ 2147483647 h 155"/>
                <a:gd name="T22" fmla="*/ 2147483647 w 189"/>
                <a:gd name="T23" fmla="*/ 0 h 155"/>
                <a:gd name="T24" fmla="*/ 2147483647 w 189"/>
                <a:gd name="T25" fmla="*/ 2147483647 h 155"/>
                <a:gd name="T26" fmla="*/ 2147483647 w 189"/>
                <a:gd name="T27" fmla="*/ 2147483647 h 155"/>
                <a:gd name="T28" fmla="*/ 2147483647 w 189"/>
                <a:gd name="T29" fmla="*/ 2147483647 h 155"/>
                <a:gd name="T30" fmla="*/ 2147483647 w 189"/>
                <a:gd name="T31" fmla="*/ 2147483647 h 155"/>
                <a:gd name="T32" fmla="*/ 0 w 189"/>
                <a:gd name="T33" fmla="*/ 2147483647 h 155"/>
                <a:gd name="T34" fmla="*/ 2147483647 w 189"/>
                <a:gd name="T35" fmla="*/ 2147483647 h 155"/>
                <a:gd name="T36" fmla="*/ 2147483647 w 189"/>
                <a:gd name="T37" fmla="*/ 2147483647 h 155"/>
                <a:gd name="T38" fmla="*/ 2147483647 w 189"/>
                <a:gd name="T39" fmla="*/ 2147483647 h 155"/>
                <a:gd name="T40" fmla="*/ 2147483647 w 189"/>
                <a:gd name="T41" fmla="*/ 2147483647 h 155"/>
                <a:gd name="T42" fmla="*/ 2147483647 w 189"/>
                <a:gd name="T43" fmla="*/ 2147483647 h 155"/>
                <a:gd name="T44" fmla="*/ 2147483647 w 189"/>
                <a:gd name="T45" fmla="*/ 2147483647 h 155"/>
                <a:gd name="T46" fmla="*/ 2147483647 w 189"/>
                <a:gd name="T47" fmla="*/ 2147483647 h 155"/>
                <a:gd name="T48" fmla="*/ 2147483647 w 189"/>
                <a:gd name="T49" fmla="*/ 2147483647 h 155"/>
                <a:gd name="T50" fmla="*/ 2147483647 w 189"/>
                <a:gd name="T51" fmla="*/ 2147483647 h 155"/>
                <a:gd name="T52" fmla="*/ 2147483647 w 189"/>
                <a:gd name="T53" fmla="*/ 2147483647 h 155"/>
                <a:gd name="T54" fmla="*/ 2147483647 w 189"/>
                <a:gd name="T55" fmla="*/ 2147483647 h 155"/>
                <a:gd name="T56" fmla="*/ 2147483647 w 189"/>
                <a:gd name="T57" fmla="*/ 2147483647 h 155"/>
                <a:gd name="T58" fmla="*/ 2147483647 w 189"/>
                <a:gd name="T59" fmla="*/ 2147483647 h 155"/>
                <a:gd name="T60" fmla="*/ 2147483647 w 189"/>
                <a:gd name="T61" fmla="*/ 2147483647 h 155"/>
                <a:gd name="T62" fmla="*/ 2147483647 w 189"/>
                <a:gd name="T63" fmla="*/ 2147483647 h 155"/>
                <a:gd name="T64" fmla="*/ 2147483647 w 189"/>
                <a:gd name="T65" fmla="*/ 2147483647 h 155"/>
                <a:gd name="T66" fmla="*/ 2147483647 w 189"/>
                <a:gd name="T67" fmla="*/ 2147483647 h 155"/>
                <a:gd name="T68" fmla="*/ 2147483647 w 189"/>
                <a:gd name="T69" fmla="*/ 2147483647 h 155"/>
                <a:gd name="T70" fmla="*/ 2147483647 w 189"/>
                <a:gd name="T71" fmla="*/ 2147483647 h 15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89"/>
                <a:gd name="T109" fmla="*/ 0 h 155"/>
                <a:gd name="T110" fmla="*/ 189 w 189"/>
                <a:gd name="T111" fmla="*/ 155 h 15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89" h="155">
                  <a:moveTo>
                    <a:pt x="166" y="155"/>
                  </a:moveTo>
                  <a:lnTo>
                    <a:pt x="189" y="155"/>
                  </a:lnTo>
                  <a:lnTo>
                    <a:pt x="189" y="64"/>
                  </a:lnTo>
                  <a:lnTo>
                    <a:pt x="189" y="59"/>
                  </a:lnTo>
                  <a:lnTo>
                    <a:pt x="189" y="48"/>
                  </a:lnTo>
                  <a:lnTo>
                    <a:pt x="188" y="38"/>
                  </a:lnTo>
                  <a:lnTo>
                    <a:pt x="187" y="29"/>
                  </a:lnTo>
                  <a:lnTo>
                    <a:pt x="184" y="21"/>
                  </a:lnTo>
                  <a:lnTo>
                    <a:pt x="178" y="12"/>
                  </a:lnTo>
                  <a:lnTo>
                    <a:pt x="169" y="6"/>
                  </a:lnTo>
                  <a:lnTo>
                    <a:pt x="159" y="1"/>
                  </a:lnTo>
                  <a:lnTo>
                    <a:pt x="146" y="0"/>
                  </a:lnTo>
                  <a:lnTo>
                    <a:pt x="132" y="1"/>
                  </a:lnTo>
                  <a:lnTo>
                    <a:pt x="121" y="6"/>
                  </a:lnTo>
                  <a:lnTo>
                    <a:pt x="111" y="13"/>
                  </a:lnTo>
                  <a:lnTo>
                    <a:pt x="102" y="23"/>
                  </a:lnTo>
                  <a:lnTo>
                    <a:pt x="99" y="17"/>
                  </a:lnTo>
                  <a:lnTo>
                    <a:pt x="95" y="13"/>
                  </a:lnTo>
                  <a:lnTo>
                    <a:pt x="90" y="9"/>
                  </a:lnTo>
                  <a:lnTo>
                    <a:pt x="86" y="6"/>
                  </a:lnTo>
                  <a:lnTo>
                    <a:pt x="82" y="3"/>
                  </a:lnTo>
                  <a:lnTo>
                    <a:pt x="77" y="1"/>
                  </a:lnTo>
                  <a:lnTo>
                    <a:pt x="70" y="0"/>
                  </a:lnTo>
                  <a:lnTo>
                    <a:pt x="64" y="0"/>
                  </a:lnTo>
                  <a:lnTo>
                    <a:pt x="58" y="0"/>
                  </a:lnTo>
                  <a:lnTo>
                    <a:pt x="51" y="1"/>
                  </a:lnTo>
                  <a:lnTo>
                    <a:pt x="45" y="3"/>
                  </a:lnTo>
                  <a:lnTo>
                    <a:pt x="40" y="6"/>
                  </a:lnTo>
                  <a:lnTo>
                    <a:pt x="34" y="9"/>
                  </a:lnTo>
                  <a:lnTo>
                    <a:pt x="30" y="14"/>
                  </a:lnTo>
                  <a:lnTo>
                    <a:pt x="26" y="19"/>
                  </a:lnTo>
                  <a:lnTo>
                    <a:pt x="22" y="24"/>
                  </a:lnTo>
                  <a:lnTo>
                    <a:pt x="22" y="3"/>
                  </a:lnTo>
                  <a:lnTo>
                    <a:pt x="0" y="3"/>
                  </a:lnTo>
                  <a:lnTo>
                    <a:pt x="0" y="155"/>
                  </a:lnTo>
                  <a:lnTo>
                    <a:pt x="23" y="155"/>
                  </a:lnTo>
                  <a:lnTo>
                    <a:pt x="23" y="65"/>
                  </a:lnTo>
                  <a:lnTo>
                    <a:pt x="24" y="56"/>
                  </a:lnTo>
                  <a:lnTo>
                    <a:pt x="25" y="46"/>
                  </a:lnTo>
                  <a:lnTo>
                    <a:pt x="28" y="39"/>
                  </a:lnTo>
                  <a:lnTo>
                    <a:pt x="32" y="34"/>
                  </a:lnTo>
                  <a:lnTo>
                    <a:pt x="38" y="29"/>
                  </a:lnTo>
                  <a:lnTo>
                    <a:pt x="43" y="25"/>
                  </a:lnTo>
                  <a:lnTo>
                    <a:pt x="50" y="23"/>
                  </a:lnTo>
                  <a:lnTo>
                    <a:pt x="58" y="22"/>
                  </a:lnTo>
                  <a:lnTo>
                    <a:pt x="65" y="23"/>
                  </a:lnTo>
                  <a:lnTo>
                    <a:pt x="70" y="24"/>
                  </a:lnTo>
                  <a:lnTo>
                    <a:pt x="74" y="28"/>
                  </a:lnTo>
                  <a:lnTo>
                    <a:pt x="78" y="31"/>
                  </a:lnTo>
                  <a:lnTo>
                    <a:pt x="81" y="37"/>
                  </a:lnTo>
                  <a:lnTo>
                    <a:pt x="82" y="44"/>
                  </a:lnTo>
                  <a:lnTo>
                    <a:pt x="83" y="52"/>
                  </a:lnTo>
                  <a:lnTo>
                    <a:pt x="83" y="62"/>
                  </a:lnTo>
                  <a:lnTo>
                    <a:pt x="83" y="155"/>
                  </a:lnTo>
                  <a:lnTo>
                    <a:pt x="106" y="155"/>
                  </a:lnTo>
                  <a:lnTo>
                    <a:pt x="106" y="65"/>
                  </a:lnTo>
                  <a:lnTo>
                    <a:pt x="107" y="56"/>
                  </a:lnTo>
                  <a:lnTo>
                    <a:pt x="108" y="46"/>
                  </a:lnTo>
                  <a:lnTo>
                    <a:pt x="111" y="39"/>
                  </a:lnTo>
                  <a:lnTo>
                    <a:pt x="116" y="34"/>
                  </a:lnTo>
                  <a:lnTo>
                    <a:pt x="121" y="29"/>
                  </a:lnTo>
                  <a:lnTo>
                    <a:pt x="126" y="24"/>
                  </a:lnTo>
                  <a:lnTo>
                    <a:pt x="134" y="23"/>
                  </a:lnTo>
                  <a:lnTo>
                    <a:pt x="141" y="22"/>
                  </a:lnTo>
                  <a:lnTo>
                    <a:pt x="148" y="23"/>
                  </a:lnTo>
                  <a:lnTo>
                    <a:pt x="154" y="24"/>
                  </a:lnTo>
                  <a:lnTo>
                    <a:pt x="158" y="28"/>
                  </a:lnTo>
                  <a:lnTo>
                    <a:pt x="161" y="31"/>
                  </a:lnTo>
                  <a:lnTo>
                    <a:pt x="164" y="37"/>
                  </a:lnTo>
                  <a:lnTo>
                    <a:pt x="165" y="44"/>
                  </a:lnTo>
                  <a:lnTo>
                    <a:pt x="166" y="52"/>
                  </a:lnTo>
                  <a:lnTo>
                    <a:pt x="166" y="62"/>
                  </a:lnTo>
                  <a:lnTo>
                    <a:pt x="166" y="155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" name="Freeform 98"/>
            <p:cNvSpPr>
              <a:spLocks noEditPoints="1"/>
            </p:cNvSpPr>
            <p:nvPr/>
          </p:nvSpPr>
          <p:spPr bwMode="auto">
            <a:xfrm>
              <a:off x="2346325" y="1789113"/>
              <a:ext cx="61913" cy="84137"/>
            </a:xfrm>
            <a:custGeom>
              <a:avLst/>
              <a:gdLst>
                <a:gd name="T0" fmla="*/ 2147483647 w 131"/>
                <a:gd name="T1" fmla="*/ 2147483647 h 158"/>
                <a:gd name="T2" fmla="*/ 2147483647 w 131"/>
                <a:gd name="T3" fmla="*/ 2147483647 h 158"/>
                <a:gd name="T4" fmla="*/ 2147483647 w 131"/>
                <a:gd name="T5" fmla="*/ 2147483647 h 158"/>
                <a:gd name="T6" fmla="*/ 2147483647 w 131"/>
                <a:gd name="T7" fmla="*/ 2147483647 h 158"/>
                <a:gd name="T8" fmla="*/ 2147483647 w 131"/>
                <a:gd name="T9" fmla="*/ 2147483647 h 158"/>
                <a:gd name="T10" fmla="*/ 2147483647 w 131"/>
                <a:gd name="T11" fmla="*/ 2147483647 h 158"/>
                <a:gd name="T12" fmla="*/ 2147483647 w 131"/>
                <a:gd name="T13" fmla="*/ 2147483647 h 158"/>
                <a:gd name="T14" fmla="*/ 2147483647 w 131"/>
                <a:gd name="T15" fmla="*/ 2147483647 h 158"/>
                <a:gd name="T16" fmla="*/ 2147483647 w 131"/>
                <a:gd name="T17" fmla="*/ 2147483647 h 158"/>
                <a:gd name="T18" fmla="*/ 2147483647 w 131"/>
                <a:gd name="T19" fmla="*/ 2147483647 h 158"/>
                <a:gd name="T20" fmla="*/ 2147483647 w 131"/>
                <a:gd name="T21" fmla="*/ 2147483647 h 158"/>
                <a:gd name="T22" fmla="*/ 2147483647 w 131"/>
                <a:gd name="T23" fmla="*/ 2147483647 h 158"/>
                <a:gd name="T24" fmla="*/ 2147483647 w 131"/>
                <a:gd name="T25" fmla="*/ 2147483647 h 158"/>
                <a:gd name="T26" fmla="*/ 2147483647 w 131"/>
                <a:gd name="T27" fmla="*/ 2147483647 h 158"/>
                <a:gd name="T28" fmla="*/ 2147483647 w 131"/>
                <a:gd name="T29" fmla="*/ 2147483647 h 158"/>
                <a:gd name="T30" fmla="*/ 2147483647 w 131"/>
                <a:gd name="T31" fmla="*/ 2147483647 h 158"/>
                <a:gd name="T32" fmla="*/ 2147483647 w 131"/>
                <a:gd name="T33" fmla="*/ 2147483647 h 158"/>
                <a:gd name="T34" fmla="*/ 2147483647 w 131"/>
                <a:gd name="T35" fmla="*/ 2147483647 h 158"/>
                <a:gd name="T36" fmla="*/ 2147483647 w 131"/>
                <a:gd name="T37" fmla="*/ 2147483647 h 158"/>
                <a:gd name="T38" fmla="*/ 2147483647 w 131"/>
                <a:gd name="T39" fmla="*/ 2147483647 h 158"/>
                <a:gd name="T40" fmla="*/ 2147483647 w 131"/>
                <a:gd name="T41" fmla="*/ 2147483647 h 158"/>
                <a:gd name="T42" fmla="*/ 2147483647 w 131"/>
                <a:gd name="T43" fmla="*/ 2147483647 h 158"/>
                <a:gd name="T44" fmla="*/ 2147483647 w 131"/>
                <a:gd name="T45" fmla="*/ 2147483647 h 158"/>
                <a:gd name="T46" fmla="*/ 2147483647 w 131"/>
                <a:gd name="T47" fmla="*/ 2147483647 h 158"/>
                <a:gd name="T48" fmla="*/ 2147483647 w 131"/>
                <a:gd name="T49" fmla="*/ 2147483647 h 158"/>
                <a:gd name="T50" fmla="*/ 2147483647 w 131"/>
                <a:gd name="T51" fmla="*/ 2147483647 h 158"/>
                <a:gd name="T52" fmla="*/ 2147483647 w 131"/>
                <a:gd name="T53" fmla="*/ 2147483647 h 158"/>
                <a:gd name="T54" fmla="*/ 2147483647 w 131"/>
                <a:gd name="T55" fmla="*/ 2147483647 h 158"/>
                <a:gd name="T56" fmla="*/ 2147483647 w 131"/>
                <a:gd name="T57" fmla="*/ 2147483647 h 158"/>
                <a:gd name="T58" fmla="*/ 2147483647 w 131"/>
                <a:gd name="T59" fmla="*/ 2147483647 h 158"/>
                <a:gd name="T60" fmla="*/ 2147483647 w 131"/>
                <a:gd name="T61" fmla="*/ 2147483647 h 158"/>
                <a:gd name="T62" fmla="*/ 2147483647 w 131"/>
                <a:gd name="T63" fmla="*/ 2147483647 h 158"/>
                <a:gd name="T64" fmla="*/ 2147483647 w 131"/>
                <a:gd name="T65" fmla="*/ 2147483647 h 15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1"/>
                <a:gd name="T100" fmla="*/ 0 h 158"/>
                <a:gd name="T101" fmla="*/ 131 w 131"/>
                <a:gd name="T102" fmla="*/ 158 h 15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1" h="158">
                  <a:moveTo>
                    <a:pt x="0" y="79"/>
                  </a:moveTo>
                  <a:lnTo>
                    <a:pt x="1" y="97"/>
                  </a:lnTo>
                  <a:lnTo>
                    <a:pt x="4" y="113"/>
                  </a:lnTo>
                  <a:lnTo>
                    <a:pt x="9" y="127"/>
                  </a:lnTo>
                  <a:lnTo>
                    <a:pt x="17" y="137"/>
                  </a:lnTo>
                  <a:lnTo>
                    <a:pt x="26" y="147"/>
                  </a:lnTo>
                  <a:lnTo>
                    <a:pt x="38" y="152"/>
                  </a:lnTo>
                  <a:lnTo>
                    <a:pt x="50" y="157"/>
                  </a:lnTo>
                  <a:lnTo>
                    <a:pt x="65" y="158"/>
                  </a:lnTo>
                  <a:lnTo>
                    <a:pt x="80" y="157"/>
                  </a:lnTo>
                  <a:lnTo>
                    <a:pt x="93" y="152"/>
                  </a:lnTo>
                  <a:lnTo>
                    <a:pt x="104" y="147"/>
                  </a:lnTo>
                  <a:lnTo>
                    <a:pt x="114" y="137"/>
                  </a:lnTo>
                  <a:lnTo>
                    <a:pt x="121" y="127"/>
                  </a:lnTo>
                  <a:lnTo>
                    <a:pt x="126" y="113"/>
                  </a:lnTo>
                  <a:lnTo>
                    <a:pt x="129" y="97"/>
                  </a:lnTo>
                  <a:lnTo>
                    <a:pt x="131" y="79"/>
                  </a:lnTo>
                  <a:lnTo>
                    <a:pt x="129" y="62"/>
                  </a:lnTo>
                  <a:lnTo>
                    <a:pt x="126" y="45"/>
                  </a:lnTo>
                  <a:lnTo>
                    <a:pt x="121" y="31"/>
                  </a:lnTo>
                  <a:lnTo>
                    <a:pt x="114" y="21"/>
                  </a:lnTo>
                  <a:lnTo>
                    <a:pt x="104" y="12"/>
                  </a:lnTo>
                  <a:lnTo>
                    <a:pt x="93" y="6"/>
                  </a:lnTo>
                  <a:lnTo>
                    <a:pt x="80" y="1"/>
                  </a:lnTo>
                  <a:lnTo>
                    <a:pt x="65" y="0"/>
                  </a:lnTo>
                  <a:lnTo>
                    <a:pt x="50" y="1"/>
                  </a:lnTo>
                  <a:lnTo>
                    <a:pt x="38" y="6"/>
                  </a:lnTo>
                  <a:lnTo>
                    <a:pt x="26" y="12"/>
                  </a:lnTo>
                  <a:lnTo>
                    <a:pt x="17" y="21"/>
                  </a:lnTo>
                  <a:lnTo>
                    <a:pt x="9" y="31"/>
                  </a:lnTo>
                  <a:lnTo>
                    <a:pt x="4" y="45"/>
                  </a:lnTo>
                  <a:lnTo>
                    <a:pt x="1" y="62"/>
                  </a:lnTo>
                  <a:lnTo>
                    <a:pt x="0" y="79"/>
                  </a:lnTo>
                  <a:close/>
                  <a:moveTo>
                    <a:pt x="23" y="79"/>
                  </a:moveTo>
                  <a:lnTo>
                    <a:pt x="24" y="66"/>
                  </a:lnTo>
                  <a:lnTo>
                    <a:pt x="26" y="55"/>
                  </a:lnTo>
                  <a:lnTo>
                    <a:pt x="29" y="45"/>
                  </a:lnTo>
                  <a:lnTo>
                    <a:pt x="34" y="37"/>
                  </a:lnTo>
                  <a:lnTo>
                    <a:pt x="40" y="30"/>
                  </a:lnTo>
                  <a:lnTo>
                    <a:pt x="47" y="25"/>
                  </a:lnTo>
                  <a:lnTo>
                    <a:pt x="56" y="23"/>
                  </a:lnTo>
                  <a:lnTo>
                    <a:pt x="65" y="22"/>
                  </a:lnTo>
                  <a:lnTo>
                    <a:pt x="75" y="23"/>
                  </a:lnTo>
                  <a:lnTo>
                    <a:pt x="83" y="25"/>
                  </a:lnTo>
                  <a:lnTo>
                    <a:pt x="89" y="30"/>
                  </a:lnTo>
                  <a:lnTo>
                    <a:pt x="96" y="37"/>
                  </a:lnTo>
                  <a:lnTo>
                    <a:pt x="100" y="45"/>
                  </a:lnTo>
                  <a:lnTo>
                    <a:pt x="103" y="55"/>
                  </a:lnTo>
                  <a:lnTo>
                    <a:pt x="105" y="66"/>
                  </a:lnTo>
                  <a:lnTo>
                    <a:pt x="106" y="79"/>
                  </a:lnTo>
                  <a:lnTo>
                    <a:pt x="105" y="92"/>
                  </a:lnTo>
                  <a:lnTo>
                    <a:pt x="103" y="104"/>
                  </a:lnTo>
                  <a:lnTo>
                    <a:pt x="100" y="114"/>
                  </a:lnTo>
                  <a:lnTo>
                    <a:pt x="96" y="121"/>
                  </a:lnTo>
                  <a:lnTo>
                    <a:pt x="89" y="128"/>
                  </a:lnTo>
                  <a:lnTo>
                    <a:pt x="83" y="133"/>
                  </a:lnTo>
                  <a:lnTo>
                    <a:pt x="75" y="135"/>
                  </a:lnTo>
                  <a:lnTo>
                    <a:pt x="65" y="136"/>
                  </a:lnTo>
                  <a:lnTo>
                    <a:pt x="56" y="135"/>
                  </a:lnTo>
                  <a:lnTo>
                    <a:pt x="47" y="133"/>
                  </a:lnTo>
                  <a:lnTo>
                    <a:pt x="40" y="128"/>
                  </a:lnTo>
                  <a:lnTo>
                    <a:pt x="34" y="121"/>
                  </a:lnTo>
                  <a:lnTo>
                    <a:pt x="29" y="114"/>
                  </a:lnTo>
                  <a:lnTo>
                    <a:pt x="26" y="104"/>
                  </a:lnTo>
                  <a:lnTo>
                    <a:pt x="24" y="92"/>
                  </a:lnTo>
                  <a:lnTo>
                    <a:pt x="23" y="79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" name="Freeform 99"/>
            <p:cNvSpPr>
              <a:spLocks/>
            </p:cNvSpPr>
            <p:nvPr/>
          </p:nvSpPr>
          <p:spPr bwMode="auto">
            <a:xfrm>
              <a:off x="2420938" y="1789113"/>
              <a:ext cx="53975" cy="82550"/>
            </a:xfrm>
            <a:custGeom>
              <a:avLst/>
              <a:gdLst>
                <a:gd name="T0" fmla="*/ 2147483647 w 114"/>
                <a:gd name="T1" fmla="*/ 2147483647 h 155"/>
                <a:gd name="T2" fmla="*/ 2147483647 w 114"/>
                <a:gd name="T3" fmla="*/ 2147483647 h 155"/>
                <a:gd name="T4" fmla="*/ 2147483647 w 114"/>
                <a:gd name="T5" fmla="*/ 2147483647 h 155"/>
                <a:gd name="T6" fmla="*/ 2147483647 w 114"/>
                <a:gd name="T7" fmla="*/ 2147483647 h 155"/>
                <a:gd name="T8" fmla="*/ 2147483647 w 114"/>
                <a:gd name="T9" fmla="*/ 2147483647 h 155"/>
                <a:gd name="T10" fmla="*/ 2147483647 w 114"/>
                <a:gd name="T11" fmla="*/ 2147483647 h 155"/>
                <a:gd name="T12" fmla="*/ 2147483647 w 114"/>
                <a:gd name="T13" fmla="*/ 2147483647 h 155"/>
                <a:gd name="T14" fmla="*/ 2147483647 w 114"/>
                <a:gd name="T15" fmla="*/ 2147483647 h 155"/>
                <a:gd name="T16" fmla="*/ 2147483647 w 114"/>
                <a:gd name="T17" fmla="*/ 2147483647 h 155"/>
                <a:gd name="T18" fmla="*/ 2147483647 w 114"/>
                <a:gd name="T19" fmla="*/ 2147483647 h 155"/>
                <a:gd name="T20" fmla="*/ 2147483647 w 114"/>
                <a:gd name="T21" fmla="*/ 2147483647 h 155"/>
                <a:gd name="T22" fmla="*/ 2147483647 w 114"/>
                <a:gd name="T23" fmla="*/ 2147483647 h 155"/>
                <a:gd name="T24" fmla="*/ 2147483647 w 114"/>
                <a:gd name="T25" fmla="*/ 2147483647 h 155"/>
                <a:gd name="T26" fmla="*/ 2147483647 w 114"/>
                <a:gd name="T27" fmla="*/ 2147483647 h 155"/>
                <a:gd name="T28" fmla="*/ 2147483647 w 114"/>
                <a:gd name="T29" fmla="*/ 0 h 155"/>
                <a:gd name="T30" fmla="*/ 2147483647 w 114"/>
                <a:gd name="T31" fmla="*/ 0 h 155"/>
                <a:gd name="T32" fmla="*/ 2147483647 w 114"/>
                <a:gd name="T33" fmla="*/ 0 h 155"/>
                <a:gd name="T34" fmla="*/ 2147483647 w 114"/>
                <a:gd name="T35" fmla="*/ 2147483647 h 155"/>
                <a:gd name="T36" fmla="*/ 2147483647 w 114"/>
                <a:gd name="T37" fmla="*/ 2147483647 h 155"/>
                <a:gd name="T38" fmla="*/ 2147483647 w 114"/>
                <a:gd name="T39" fmla="*/ 2147483647 h 155"/>
                <a:gd name="T40" fmla="*/ 2147483647 w 114"/>
                <a:gd name="T41" fmla="*/ 2147483647 h 155"/>
                <a:gd name="T42" fmla="*/ 2147483647 w 114"/>
                <a:gd name="T43" fmla="*/ 2147483647 h 155"/>
                <a:gd name="T44" fmla="*/ 2147483647 w 114"/>
                <a:gd name="T45" fmla="*/ 2147483647 h 155"/>
                <a:gd name="T46" fmla="*/ 2147483647 w 114"/>
                <a:gd name="T47" fmla="*/ 2147483647 h 155"/>
                <a:gd name="T48" fmla="*/ 2147483647 w 114"/>
                <a:gd name="T49" fmla="*/ 2147483647 h 155"/>
                <a:gd name="T50" fmla="*/ 0 w 114"/>
                <a:gd name="T51" fmla="*/ 2147483647 h 155"/>
                <a:gd name="T52" fmla="*/ 0 w 114"/>
                <a:gd name="T53" fmla="*/ 2147483647 h 155"/>
                <a:gd name="T54" fmla="*/ 2147483647 w 114"/>
                <a:gd name="T55" fmla="*/ 2147483647 h 155"/>
                <a:gd name="T56" fmla="*/ 2147483647 w 114"/>
                <a:gd name="T57" fmla="*/ 2147483647 h 155"/>
                <a:gd name="T58" fmla="*/ 2147483647 w 114"/>
                <a:gd name="T59" fmla="*/ 2147483647 h 155"/>
                <a:gd name="T60" fmla="*/ 2147483647 w 114"/>
                <a:gd name="T61" fmla="*/ 2147483647 h 155"/>
                <a:gd name="T62" fmla="*/ 2147483647 w 114"/>
                <a:gd name="T63" fmla="*/ 2147483647 h 155"/>
                <a:gd name="T64" fmla="*/ 2147483647 w 114"/>
                <a:gd name="T65" fmla="*/ 2147483647 h 155"/>
                <a:gd name="T66" fmla="*/ 2147483647 w 114"/>
                <a:gd name="T67" fmla="*/ 2147483647 h 155"/>
                <a:gd name="T68" fmla="*/ 2147483647 w 114"/>
                <a:gd name="T69" fmla="*/ 2147483647 h 155"/>
                <a:gd name="T70" fmla="*/ 2147483647 w 114"/>
                <a:gd name="T71" fmla="*/ 2147483647 h 155"/>
                <a:gd name="T72" fmla="*/ 2147483647 w 114"/>
                <a:gd name="T73" fmla="*/ 2147483647 h 155"/>
                <a:gd name="T74" fmla="*/ 2147483647 w 114"/>
                <a:gd name="T75" fmla="*/ 2147483647 h 155"/>
                <a:gd name="T76" fmla="*/ 2147483647 w 114"/>
                <a:gd name="T77" fmla="*/ 2147483647 h 155"/>
                <a:gd name="T78" fmla="*/ 2147483647 w 114"/>
                <a:gd name="T79" fmla="*/ 2147483647 h 155"/>
                <a:gd name="T80" fmla="*/ 2147483647 w 114"/>
                <a:gd name="T81" fmla="*/ 2147483647 h 155"/>
                <a:gd name="T82" fmla="*/ 2147483647 w 114"/>
                <a:gd name="T83" fmla="*/ 2147483647 h 155"/>
                <a:gd name="T84" fmla="*/ 2147483647 w 114"/>
                <a:gd name="T85" fmla="*/ 2147483647 h 155"/>
                <a:gd name="T86" fmla="*/ 2147483647 w 114"/>
                <a:gd name="T87" fmla="*/ 2147483647 h 155"/>
                <a:gd name="T88" fmla="*/ 2147483647 w 114"/>
                <a:gd name="T89" fmla="*/ 2147483647 h 155"/>
                <a:gd name="T90" fmla="*/ 2147483647 w 114"/>
                <a:gd name="T91" fmla="*/ 2147483647 h 15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4"/>
                <a:gd name="T139" fmla="*/ 0 h 155"/>
                <a:gd name="T140" fmla="*/ 114 w 114"/>
                <a:gd name="T141" fmla="*/ 155 h 15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4" h="155">
                  <a:moveTo>
                    <a:pt x="91" y="155"/>
                  </a:moveTo>
                  <a:lnTo>
                    <a:pt x="114" y="155"/>
                  </a:lnTo>
                  <a:lnTo>
                    <a:pt x="114" y="64"/>
                  </a:lnTo>
                  <a:lnTo>
                    <a:pt x="114" y="57"/>
                  </a:lnTo>
                  <a:lnTo>
                    <a:pt x="114" y="46"/>
                  </a:lnTo>
                  <a:lnTo>
                    <a:pt x="113" y="37"/>
                  </a:lnTo>
                  <a:lnTo>
                    <a:pt x="112" y="28"/>
                  </a:lnTo>
                  <a:lnTo>
                    <a:pt x="108" y="21"/>
                  </a:lnTo>
                  <a:lnTo>
                    <a:pt x="104" y="15"/>
                  </a:lnTo>
                  <a:lnTo>
                    <a:pt x="101" y="12"/>
                  </a:lnTo>
                  <a:lnTo>
                    <a:pt x="97" y="8"/>
                  </a:lnTo>
                  <a:lnTo>
                    <a:pt x="92" y="5"/>
                  </a:lnTo>
                  <a:lnTo>
                    <a:pt x="86" y="2"/>
                  </a:lnTo>
                  <a:lnTo>
                    <a:pt x="80" y="1"/>
                  </a:lnTo>
                  <a:lnTo>
                    <a:pt x="73" y="0"/>
                  </a:lnTo>
                  <a:lnTo>
                    <a:pt x="65" y="0"/>
                  </a:lnTo>
                  <a:lnTo>
                    <a:pt x="59" y="0"/>
                  </a:lnTo>
                  <a:lnTo>
                    <a:pt x="53" y="1"/>
                  </a:lnTo>
                  <a:lnTo>
                    <a:pt x="46" y="3"/>
                  </a:lnTo>
                  <a:lnTo>
                    <a:pt x="41" y="6"/>
                  </a:lnTo>
                  <a:lnTo>
                    <a:pt x="36" y="9"/>
                  </a:lnTo>
                  <a:lnTo>
                    <a:pt x="31" y="14"/>
                  </a:lnTo>
                  <a:lnTo>
                    <a:pt x="26" y="20"/>
                  </a:lnTo>
                  <a:lnTo>
                    <a:pt x="22" y="25"/>
                  </a:lnTo>
                  <a:lnTo>
                    <a:pt x="22" y="3"/>
                  </a:lnTo>
                  <a:lnTo>
                    <a:pt x="0" y="3"/>
                  </a:lnTo>
                  <a:lnTo>
                    <a:pt x="0" y="155"/>
                  </a:lnTo>
                  <a:lnTo>
                    <a:pt x="23" y="155"/>
                  </a:lnTo>
                  <a:lnTo>
                    <a:pt x="23" y="69"/>
                  </a:lnTo>
                  <a:lnTo>
                    <a:pt x="24" y="58"/>
                  </a:lnTo>
                  <a:lnTo>
                    <a:pt x="26" y="49"/>
                  </a:lnTo>
                  <a:lnTo>
                    <a:pt x="30" y="41"/>
                  </a:lnTo>
                  <a:lnTo>
                    <a:pt x="34" y="34"/>
                  </a:lnTo>
                  <a:lnTo>
                    <a:pt x="40" y="29"/>
                  </a:lnTo>
                  <a:lnTo>
                    <a:pt x="46" y="25"/>
                  </a:lnTo>
                  <a:lnTo>
                    <a:pt x="55" y="23"/>
                  </a:lnTo>
                  <a:lnTo>
                    <a:pt x="63" y="22"/>
                  </a:lnTo>
                  <a:lnTo>
                    <a:pt x="71" y="23"/>
                  </a:lnTo>
                  <a:lnTo>
                    <a:pt x="77" y="24"/>
                  </a:lnTo>
                  <a:lnTo>
                    <a:pt x="81" y="28"/>
                  </a:lnTo>
                  <a:lnTo>
                    <a:pt x="85" y="31"/>
                  </a:lnTo>
                  <a:lnTo>
                    <a:pt x="88" y="37"/>
                  </a:lnTo>
                  <a:lnTo>
                    <a:pt x="90" y="44"/>
                  </a:lnTo>
                  <a:lnTo>
                    <a:pt x="91" y="52"/>
                  </a:lnTo>
                  <a:lnTo>
                    <a:pt x="91" y="62"/>
                  </a:lnTo>
                  <a:lnTo>
                    <a:pt x="91" y="155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" name="Freeform 100"/>
            <p:cNvSpPr>
              <a:spLocks noEditPoints="1"/>
            </p:cNvSpPr>
            <p:nvPr/>
          </p:nvSpPr>
          <p:spPr bwMode="auto">
            <a:xfrm>
              <a:off x="2487613" y="1760538"/>
              <a:ext cx="60325" cy="112712"/>
            </a:xfrm>
            <a:custGeom>
              <a:avLst/>
              <a:gdLst>
                <a:gd name="T0" fmla="*/ 2147483647 w 127"/>
                <a:gd name="T1" fmla="*/ 0 h 211"/>
                <a:gd name="T2" fmla="*/ 2147483647 w 127"/>
                <a:gd name="T3" fmla="*/ 0 h 211"/>
                <a:gd name="T4" fmla="*/ 2147483647 w 127"/>
                <a:gd name="T5" fmla="*/ 2147483647 h 211"/>
                <a:gd name="T6" fmla="*/ 2147483647 w 127"/>
                <a:gd name="T7" fmla="*/ 2147483647 h 211"/>
                <a:gd name="T8" fmla="*/ 2147483647 w 127"/>
                <a:gd name="T9" fmla="*/ 2147483647 h 211"/>
                <a:gd name="T10" fmla="*/ 2147483647 w 127"/>
                <a:gd name="T11" fmla="*/ 2147483647 h 211"/>
                <a:gd name="T12" fmla="*/ 2147483647 w 127"/>
                <a:gd name="T13" fmla="*/ 2147483647 h 211"/>
                <a:gd name="T14" fmla="*/ 2147483647 w 127"/>
                <a:gd name="T15" fmla="*/ 2147483647 h 211"/>
                <a:gd name="T16" fmla="*/ 2147483647 w 127"/>
                <a:gd name="T17" fmla="*/ 2147483647 h 211"/>
                <a:gd name="T18" fmla="*/ 2147483647 w 127"/>
                <a:gd name="T19" fmla="*/ 2147483647 h 211"/>
                <a:gd name="T20" fmla="*/ 2147483647 w 127"/>
                <a:gd name="T21" fmla="*/ 2147483647 h 211"/>
                <a:gd name="T22" fmla="*/ 2147483647 w 127"/>
                <a:gd name="T23" fmla="*/ 2147483647 h 211"/>
                <a:gd name="T24" fmla="*/ 2147483647 w 127"/>
                <a:gd name="T25" fmla="*/ 2147483647 h 211"/>
                <a:gd name="T26" fmla="*/ 2147483647 w 127"/>
                <a:gd name="T27" fmla="*/ 2147483647 h 211"/>
                <a:gd name="T28" fmla="*/ 0 w 127"/>
                <a:gd name="T29" fmla="*/ 2147483647 h 211"/>
                <a:gd name="T30" fmla="*/ 2147483647 w 127"/>
                <a:gd name="T31" fmla="*/ 2147483647 h 211"/>
                <a:gd name="T32" fmla="*/ 2147483647 w 127"/>
                <a:gd name="T33" fmla="*/ 2147483647 h 211"/>
                <a:gd name="T34" fmla="*/ 2147483647 w 127"/>
                <a:gd name="T35" fmla="*/ 2147483647 h 211"/>
                <a:gd name="T36" fmla="*/ 2147483647 w 127"/>
                <a:gd name="T37" fmla="*/ 2147483647 h 211"/>
                <a:gd name="T38" fmla="*/ 2147483647 w 127"/>
                <a:gd name="T39" fmla="*/ 2147483647 h 211"/>
                <a:gd name="T40" fmla="*/ 2147483647 w 127"/>
                <a:gd name="T41" fmla="*/ 2147483647 h 211"/>
                <a:gd name="T42" fmla="*/ 2147483647 w 127"/>
                <a:gd name="T43" fmla="*/ 2147483647 h 211"/>
                <a:gd name="T44" fmla="*/ 2147483647 w 127"/>
                <a:gd name="T45" fmla="*/ 2147483647 h 211"/>
                <a:gd name="T46" fmla="*/ 2147483647 w 127"/>
                <a:gd name="T47" fmla="*/ 2147483647 h 211"/>
                <a:gd name="T48" fmla="*/ 2147483647 w 127"/>
                <a:gd name="T49" fmla="*/ 2147483647 h 211"/>
                <a:gd name="T50" fmla="*/ 2147483647 w 127"/>
                <a:gd name="T51" fmla="*/ 2147483647 h 211"/>
                <a:gd name="T52" fmla="*/ 2147483647 w 127"/>
                <a:gd name="T53" fmla="*/ 2147483647 h 211"/>
                <a:gd name="T54" fmla="*/ 2147483647 w 127"/>
                <a:gd name="T55" fmla="*/ 2147483647 h 211"/>
                <a:gd name="T56" fmla="*/ 2147483647 w 127"/>
                <a:gd name="T57" fmla="*/ 2147483647 h 211"/>
                <a:gd name="T58" fmla="*/ 2147483647 w 127"/>
                <a:gd name="T59" fmla="*/ 0 h 211"/>
                <a:gd name="T60" fmla="*/ 2147483647 w 127"/>
                <a:gd name="T61" fmla="*/ 2147483647 h 211"/>
                <a:gd name="T62" fmla="*/ 2147483647 w 127"/>
                <a:gd name="T63" fmla="*/ 2147483647 h 211"/>
                <a:gd name="T64" fmla="*/ 2147483647 w 127"/>
                <a:gd name="T65" fmla="*/ 2147483647 h 211"/>
                <a:gd name="T66" fmla="*/ 2147483647 w 127"/>
                <a:gd name="T67" fmla="*/ 2147483647 h 211"/>
                <a:gd name="T68" fmla="*/ 2147483647 w 127"/>
                <a:gd name="T69" fmla="*/ 2147483647 h 211"/>
                <a:gd name="T70" fmla="*/ 2147483647 w 127"/>
                <a:gd name="T71" fmla="*/ 2147483647 h 211"/>
                <a:gd name="T72" fmla="*/ 2147483647 w 127"/>
                <a:gd name="T73" fmla="*/ 2147483647 h 211"/>
                <a:gd name="T74" fmla="*/ 2147483647 w 127"/>
                <a:gd name="T75" fmla="*/ 2147483647 h 211"/>
                <a:gd name="T76" fmla="*/ 2147483647 w 127"/>
                <a:gd name="T77" fmla="*/ 2147483647 h 211"/>
                <a:gd name="T78" fmla="*/ 2147483647 w 127"/>
                <a:gd name="T79" fmla="*/ 2147483647 h 211"/>
                <a:gd name="T80" fmla="*/ 2147483647 w 127"/>
                <a:gd name="T81" fmla="*/ 2147483647 h 211"/>
                <a:gd name="T82" fmla="*/ 2147483647 w 127"/>
                <a:gd name="T83" fmla="*/ 2147483647 h 211"/>
                <a:gd name="T84" fmla="*/ 2147483647 w 127"/>
                <a:gd name="T85" fmla="*/ 2147483647 h 211"/>
                <a:gd name="T86" fmla="*/ 2147483647 w 127"/>
                <a:gd name="T87" fmla="*/ 2147483647 h 211"/>
                <a:gd name="T88" fmla="*/ 2147483647 w 127"/>
                <a:gd name="T89" fmla="*/ 2147483647 h 211"/>
                <a:gd name="T90" fmla="*/ 2147483647 w 127"/>
                <a:gd name="T91" fmla="*/ 2147483647 h 211"/>
                <a:gd name="T92" fmla="*/ 2147483647 w 127"/>
                <a:gd name="T93" fmla="*/ 2147483647 h 211"/>
                <a:gd name="T94" fmla="*/ 2147483647 w 127"/>
                <a:gd name="T95" fmla="*/ 2147483647 h 211"/>
                <a:gd name="T96" fmla="*/ 2147483647 w 127"/>
                <a:gd name="T97" fmla="*/ 2147483647 h 211"/>
                <a:gd name="T98" fmla="*/ 2147483647 w 127"/>
                <a:gd name="T99" fmla="*/ 2147483647 h 211"/>
                <a:gd name="T100" fmla="*/ 2147483647 w 127"/>
                <a:gd name="T101" fmla="*/ 2147483647 h 211"/>
                <a:gd name="T102" fmla="*/ 2147483647 w 127"/>
                <a:gd name="T103" fmla="*/ 2147483647 h 211"/>
                <a:gd name="T104" fmla="*/ 2147483647 w 127"/>
                <a:gd name="T105" fmla="*/ 2147483647 h 211"/>
                <a:gd name="T106" fmla="*/ 2147483647 w 127"/>
                <a:gd name="T107" fmla="*/ 2147483647 h 211"/>
                <a:gd name="T108" fmla="*/ 2147483647 w 127"/>
                <a:gd name="T109" fmla="*/ 2147483647 h 211"/>
                <a:gd name="T110" fmla="*/ 2147483647 w 127"/>
                <a:gd name="T111" fmla="*/ 2147483647 h 211"/>
                <a:gd name="T112" fmla="*/ 2147483647 w 127"/>
                <a:gd name="T113" fmla="*/ 2147483647 h 211"/>
                <a:gd name="T114" fmla="*/ 2147483647 w 127"/>
                <a:gd name="T115" fmla="*/ 2147483647 h 211"/>
                <a:gd name="T116" fmla="*/ 2147483647 w 127"/>
                <a:gd name="T117" fmla="*/ 2147483647 h 211"/>
                <a:gd name="T118" fmla="*/ 2147483647 w 127"/>
                <a:gd name="T119" fmla="*/ 2147483647 h 211"/>
                <a:gd name="T120" fmla="*/ 2147483647 w 127"/>
                <a:gd name="T121" fmla="*/ 2147483647 h 211"/>
                <a:gd name="T122" fmla="*/ 2147483647 w 127"/>
                <a:gd name="T123" fmla="*/ 2147483647 h 211"/>
                <a:gd name="T124" fmla="*/ 2147483647 w 127"/>
                <a:gd name="T125" fmla="*/ 2147483647 h 21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7"/>
                <a:gd name="T190" fmla="*/ 0 h 211"/>
                <a:gd name="T191" fmla="*/ 127 w 127"/>
                <a:gd name="T192" fmla="*/ 211 h 21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7" h="211">
                  <a:moveTo>
                    <a:pt x="127" y="0"/>
                  </a:moveTo>
                  <a:lnTo>
                    <a:pt x="105" y="0"/>
                  </a:lnTo>
                  <a:lnTo>
                    <a:pt x="105" y="76"/>
                  </a:lnTo>
                  <a:lnTo>
                    <a:pt x="96" y="66"/>
                  </a:lnTo>
                  <a:lnTo>
                    <a:pt x="86" y="59"/>
                  </a:lnTo>
                  <a:lnTo>
                    <a:pt x="74" y="54"/>
                  </a:lnTo>
                  <a:lnTo>
                    <a:pt x="60" y="53"/>
                  </a:lnTo>
                  <a:lnTo>
                    <a:pt x="48" y="54"/>
                  </a:lnTo>
                  <a:lnTo>
                    <a:pt x="36" y="59"/>
                  </a:lnTo>
                  <a:lnTo>
                    <a:pt x="26" y="65"/>
                  </a:lnTo>
                  <a:lnTo>
                    <a:pt x="17" y="74"/>
                  </a:lnTo>
                  <a:lnTo>
                    <a:pt x="10" y="85"/>
                  </a:lnTo>
                  <a:lnTo>
                    <a:pt x="5" y="99"/>
                  </a:lnTo>
                  <a:lnTo>
                    <a:pt x="1" y="115"/>
                  </a:lnTo>
                  <a:lnTo>
                    <a:pt x="0" y="132"/>
                  </a:lnTo>
                  <a:lnTo>
                    <a:pt x="1" y="150"/>
                  </a:lnTo>
                  <a:lnTo>
                    <a:pt x="5" y="166"/>
                  </a:lnTo>
                  <a:lnTo>
                    <a:pt x="10" y="179"/>
                  </a:lnTo>
                  <a:lnTo>
                    <a:pt x="17" y="190"/>
                  </a:lnTo>
                  <a:lnTo>
                    <a:pt x="26" y="200"/>
                  </a:lnTo>
                  <a:lnTo>
                    <a:pt x="36" y="205"/>
                  </a:lnTo>
                  <a:lnTo>
                    <a:pt x="48" y="210"/>
                  </a:lnTo>
                  <a:lnTo>
                    <a:pt x="60" y="211"/>
                  </a:lnTo>
                  <a:lnTo>
                    <a:pt x="73" y="210"/>
                  </a:lnTo>
                  <a:lnTo>
                    <a:pt x="85" y="205"/>
                  </a:lnTo>
                  <a:lnTo>
                    <a:pt x="95" y="198"/>
                  </a:lnTo>
                  <a:lnTo>
                    <a:pt x="105" y="188"/>
                  </a:lnTo>
                  <a:lnTo>
                    <a:pt x="105" y="208"/>
                  </a:lnTo>
                  <a:lnTo>
                    <a:pt x="127" y="208"/>
                  </a:lnTo>
                  <a:lnTo>
                    <a:pt x="127" y="0"/>
                  </a:lnTo>
                  <a:close/>
                  <a:moveTo>
                    <a:pt x="106" y="132"/>
                  </a:moveTo>
                  <a:lnTo>
                    <a:pt x="105" y="145"/>
                  </a:lnTo>
                  <a:lnTo>
                    <a:pt x="103" y="157"/>
                  </a:lnTo>
                  <a:lnTo>
                    <a:pt x="99" y="166"/>
                  </a:lnTo>
                  <a:lnTo>
                    <a:pt x="95" y="174"/>
                  </a:lnTo>
                  <a:lnTo>
                    <a:pt x="89" y="181"/>
                  </a:lnTo>
                  <a:lnTo>
                    <a:pt x="83" y="186"/>
                  </a:lnTo>
                  <a:lnTo>
                    <a:pt x="74" y="188"/>
                  </a:lnTo>
                  <a:lnTo>
                    <a:pt x="66" y="189"/>
                  </a:lnTo>
                  <a:lnTo>
                    <a:pt x="56" y="188"/>
                  </a:lnTo>
                  <a:lnTo>
                    <a:pt x="49" y="186"/>
                  </a:lnTo>
                  <a:lnTo>
                    <a:pt x="41" y="181"/>
                  </a:lnTo>
                  <a:lnTo>
                    <a:pt x="35" y="175"/>
                  </a:lnTo>
                  <a:lnTo>
                    <a:pt x="31" y="167"/>
                  </a:lnTo>
                  <a:lnTo>
                    <a:pt x="28" y="158"/>
                  </a:lnTo>
                  <a:lnTo>
                    <a:pt x="26" y="147"/>
                  </a:lnTo>
                  <a:lnTo>
                    <a:pt x="25" y="134"/>
                  </a:lnTo>
                  <a:lnTo>
                    <a:pt x="26" y="122"/>
                  </a:lnTo>
                  <a:lnTo>
                    <a:pt x="28" y="110"/>
                  </a:lnTo>
                  <a:lnTo>
                    <a:pt x="31" y="99"/>
                  </a:lnTo>
                  <a:lnTo>
                    <a:pt x="35" y="91"/>
                  </a:lnTo>
                  <a:lnTo>
                    <a:pt x="41" y="84"/>
                  </a:lnTo>
                  <a:lnTo>
                    <a:pt x="48" y="80"/>
                  </a:lnTo>
                  <a:lnTo>
                    <a:pt x="56" y="77"/>
                  </a:lnTo>
                  <a:lnTo>
                    <a:pt x="65" y="76"/>
                  </a:lnTo>
                  <a:lnTo>
                    <a:pt x="74" y="77"/>
                  </a:lnTo>
                  <a:lnTo>
                    <a:pt x="83" y="80"/>
                  </a:lnTo>
                  <a:lnTo>
                    <a:pt x="90" y="84"/>
                  </a:lnTo>
                  <a:lnTo>
                    <a:pt x="95" y="90"/>
                  </a:lnTo>
                  <a:lnTo>
                    <a:pt x="100" y="98"/>
                  </a:lnTo>
                  <a:lnTo>
                    <a:pt x="104" y="108"/>
                  </a:lnTo>
                  <a:lnTo>
                    <a:pt x="105" y="119"/>
                  </a:lnTo>
                  <a:lnTo>
                    <a:pt x="106" y="132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101"/>
            <p:cNvSpPr>
              <a:spLocks/>
            </p:cNvSpPr>
            <p:nvPr/>
          </p:nvSpPr>
          <p:spPr bwMode="auto">
            <a:xfrm>
              <a:off x="2597150" y="1760538"/>
              <a:ext cx="57150" cy="111125"/>
            </a:xfrm>
            <a:custGeom>
              <a:avLst/>
              <a:gdLst>
                <a:gd name="T0" fmla="*/ 0 w 120"/>
                <a:gd name="T1" fmla="*/ 2147483647 h 208"/>
                <a:gd name="T2" fmla="*/ 2147483647 w 120"/>
                <a:gd name="T3" fmla="*/ 2147483647 h 208"/>
                <a:gd name="T4" fmla="*/ 2147483647 w 120"/>
                <a:gd name="T5" fmla="*/ 2147483647 h 208"/>
                <a:gd name="T6" fmla="*/ 2147483647 w 120"/>
                <a:gd name="T7" fmla="*/ 2147483647 h 208"/>
                <a:gd name="T8" fmla="*/ 2147483647 w 120"/>
                <a:gd name="T9" fmla="*/ 0 h 208"/>
                <a:gd name="T10" fmla="*/ 0 w 120"/>
                <a:gd name="T11" fmla="*/ 0 h 208"/>
                <a:gd name="T12" fmla="*/ 0 w 120"/>
                <a:gd name="T13" fmla="*/ 2147483647 h 2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"/>
                <a:gd name="T22" fmla="*/ 0 h 208"/>
                <a:gd name="T23" fmla="*/ 120 w 120"/>
                <a:gd name="T24" fmla="*/ 208 h 20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" h="208">
                  <a:moveTo>
                    <a:pt x="0" y="208"/>
                  </a:moveTo>
                  <a:lnTo>
                    <a:pt x="120" y="208"/>
                  </a:lnTo>
                  <a:lnTo>
                    <a:pt x="120" y="181"/>
                  </a:lnTo>
                  <a:lnTo>
                    <a:pt x="27" y="181"/>
                  </a:lnTo>
                  <a:lnTo>
                    <a:pt x="27" y="0"/>
                  </a:lnTo>
                  <a:lnTo>
                    <a:pt x="0" y="0"/>
                  </a:lnTo>
                  <a:lnTo>
                    <a:pt x="0" y="208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" name="Rectangle 102"/>
            <p:cNvSpPr>
              <a:spLocks noChangeArrowheads="1"/>
            </p:cNvSpPr>
            <p:nvPr/>
          </p:nvSpPr>
          <p:spPr bwMode="auto">
            <a:xfrm>
              <a:off x="2668588" y="1854200"/>
              <a:ext cx="12700" cy="17463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6" name="Freeform 103"/>
            <p:cNvSpPr>
              <a:spLocks/>
            </p:cNvSpPr>
            <p:nvPr/>
          </p:nvSpPr>
          <p:spPr bwMode="auto">
            <a:xfrm>
              <a:off x="1350963" y="1960563"/>
              <a:ext cx="58737" cy="106362"/>
            </a:xfrm>
            <a:custGeom>
              <a:avLst/>
              <a:gdLst>
                <a:gd name="T0" fmla="*/ 2147483647 w 127"/>
                <a:gd name="T1" fmla="*/ 2147483647 h 200"/>
                <a:gd name="T2" fmla="*/ 2147483647 w 127"/>
                <a:gd name="T3" fmla="*/ 2147483647 h 200"/>
                <a:gd name="T4" fmla="*/ 2147483647 w 127"/>
                <a:gd name="T5" fmla="*/ 2147483647 h 200"/>
                <a:gd name="T6" fmla="*/ 2147483647 w 127"/>
                <a:gd name="T7" fmla="*/ 2147483647 h 200"/>
                <a:gd name="T8" fmla="*/ 2147483647 w 127"/>
                <a:gd name="T9" fmla="*/ 2147483647 h 200"/>
                <a:gd name="T10" fmla="*/ 2147483647 w 127"/>
                <a:gd name="T11" fmla="*/ 2147483647 h 200"/>
                <a:gd name="T12" fmla="*/ 2147483647 w 127"/>
                <a:gd name="T13" fmla="*/ 2147483647 h 200"/>
                <a:gd name="T14" fmla="*/ 2147483647 w 127"/>
                <a:gd name="T15" fmla="*/ 2147483647 h 200"/>
                <a:gd name="T16" fmla="*/ 2147483647 w 127"/>
                <a:gd name="T17" fmla="*/ 2147483647 h 200"/>
                <a:gd name="T18" fmla="*/ 2147483647 w 127"/>
                <a:gd name="T19" fmla="*/ 2147483647 h 200"/>
                <a:gd name="T20" fmla="*/ 2147483647 w 127"/>
                <a:gd name="T21" fmla="*/ 2147483647 h 200"/>
                <a:gd name="T22" fmla="*/ 2147483647 w 127"/>
                <a:gd name="T23" fmla="*/ 2147483647 h 200"/>
                <a:gd name="T24" fmla="*/ 2147483647 w 127"/>
                <a:gd name="T25" fmla="*/ 2147483647 h 200"/>
                <a:gd name="T26" fmla="*/ 2147483647 w 127"/>
                <a:gd name="T27" fmla="*/ 2147483647 h 200"/>
                <a:gd name="T28" fmla="*/ 2147483647 w 127"/>
                <a:gd name="T29" fmla="*/ 2147483647 h 200"/>
                <a:gd name="T30" fmla="*/ 2147483647 w 127"/>
                <a:gd name="T31" fmla="*/ 0 h 200"/>
                <a:gd name="T32" fmla="*/ 2147483647 w 127"/>
                <a:gd name="T33" fmla="*/ 2147483647 h 200"/>
                <a:gd name="T34" fmla="*/ 2147483647 w 127"/>
                <a:gd name="T35" fmla="*/ 2147483647 h 200"/>
                <a:gd name="T36" fmla="*/ 2147483647 w 127"/>
                <a:gd name="T37" fmla="*/ 2147483647 h 200"/>
                <a:gd name="T38" fmla="*/ 2147483647 w 127"/>
                <a:gd name="T39" fmla="*/ 2147483647 h 200"/>
                <a:gd name="T40" fmla="*/ 2147483647 w 127"/>
                <a:gd name="T41" fmla="*/ 2147483647 h 200"/>
                <a:gd name="T42" fmla="*/ 2147483647 w 127"/>
                <a:gd name="T43" fmla="*/ 2147483647 h 200"/>
                <a:gd name="T44" fmla="*/ 2147483647 w 127"/>
                <a:gd name="T45" fmla="*/ 2147483647 h 200"/>
                <a:gd name="T46" fmla="*/ 2147483647 w 127"/>
                <a:gd name="T47" fmla="*/ 2147483647 h 200"/>
                <a:gd name="T48" fmla="*/ 2147483647 w 127"/>
                <a:gd name="T49" fmla="*/ 2147483647 h 200"/>
                <a:gd name="T50" fmla="*/ 2147483647 w 127"/>
                <a:gd name="T51" fmla="*/ 2147483647 h 200"/>
                <a:gd name="T52" fmla="*/ 2147483647 w 127"/>
                <a:gd name="T53" fmla="*/ 2147483647 h 200"/>
                <a:gd name="T54" fmla="*/ 2147483647 w 127"/>
                <a:gd name="T55" fmla="*/ 2147483647 h 200"/>
                <a:gd name="T56" fmla="*/ 2147483647 w 127"/>
                <a:gd name="T57" fmla="*/ 2147483647 h 200"/>
                <a:gd name="T58" fmla="*/ 2147483647 w 127"/>
                <a:gd name="T59" fmla="*/ 2147483647 h 200"/>
                <a:gd name="T60" fmla="*/ 2147483647 w 127"/>
                <a:gd name="T61" fmla="*/ 2147483647 h 200"/>
                <a:gd name="T62" fmla="*/ 0 w 127"/>
                <a:gd name="T63" fmla="*/ 2147483647 h 20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27"/>
                <a:gd name="T97" fmla="*/ 0 h 200"/>
                <a:gd name="T98" fmla="*/ 127 w 127"/>
                <a:gd name="T99" fmla="*/ 200 h 20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27" h="200">
                  <a:moveTo>
                    <a:pt x="0" y="143"/>
                  </a:moveTo>
                  <a:lnTo>
                    <a:pt x="2" y="155"/>
                  </a:lnTo>
                  <a:lnTo>
                    <a:pt x="7" y="166"/>
                  </a:lnTo>
                  <a:lnTo>
                    <a:pt x="12" y="175"/>
                  </a:lnTo>
                  <a:lnTo>
                    <a:pt x="19" y="185"/>
                  </a:lnTo>
                  <a:lnTo>
                    <a:pt x="28" y="191"/>
                  </a:lnTo>
                  <a:lnTo>
                    <a:pt x="38" y="195"/>
                  </a:lnTo>
                  <a:lnTo>
                    <a:pt x="50" y="199"/>
                  </a:lnTo>
                  <a:lnTo>
                    <a:pt x="61" y="200"/>
                  </a:lnTo>
                  <a:lnTo>
                    <a:pt x="76" y="199"/>
                  </a:lnTo>
                  <a:lnTo>
                    <a:pt x="89" y="195"/>
                  </a:lnTo>
                  <a:lnTo>
                    <a:pt x="99" y="188"/>
                  </a:lnTo>
                  <a:lnTo>
                    <a:pt x="109" y="180"/>
                  </a:lnTo>
                  <a:lnTo>
                    <a:pt x="116" y="171"/>
                  </a:lnTo>
                  <a:lnTo>
                    <a:pt x="123" y="158"/>
                  </a:lnTo>
                  <a:lnTo>
                    <a:pt x="126" y="145"/>
                  </a:lnTo>
                  <a:lnTo>
                    <a:pt x="127" y="130"/>
                  </a:lnTo>
                  <a:lnTo>
                    <a:pt x="126" y="115"/>
                  </a:lnTo>
                  <a:lnTo>
                    <a:pt x="123" y="102"/>
                  </a:lnTo>
                  <a:lnTo>
                    <a:pt x="117" y="92"/>
                  </a:lnTo>
                  <a:lnTo>
                    <a:pt x="110" y="82"/>
                  </a:lnTo>
                  <a:lnTo>
                    <a:pt x="101" y="74"/>
                  </a:lnTo>
                  <a:lnTo>
                    <a:pt x="91" y="68"/>
                  </a:lnTo>
                  <a:lnTo>
                    <a:pt x="78" y="65"/>
                  </a:lnTo>
                  <a:lnTo>
                    <a:pt x="66" y="64"/>
                  </a:lnTo>
                  <a:lnTo>
                    <a:pt x="55" y="65"/>
                  </a:lnTo>
                  <a:lnTo>
                    <a:pt x="46" y="67"/>
                  </a:lnTo>
                  <a:lnTo>
                    <a:pt x="37" y="71"/>
                  </a:lnTo>
                  <a:lnTo>
                    <a:pt x="30" y="76"/>
                  </a:lnTo>
                  <a:lnTo>
                    <a:pt x="37" y="23"/>
                  </a:lnTo>
                  <a:lnTo>
                    <a:pt x="117" y="23"/>
                  </a:lnTo>
                  <a:lnTo>
                    <a:pt x="117" y="0"/>
                  </a:lnTo>
                  <a:lnTo>
                    <a:pt x="20" y="0"/>
                  </a:lnTo>
                  <a:lnTo>
                    <a:pt x="6" y="106"/>
                  </a:lnTo>
                  <a:lnTo>
                    <a:pt x="27" y="106"/>
                  </a:lnTo>
                  <a:lnTo>
                    <a:pt x="34" y="97"/>
                  </a:lnTo>
                  <a:lnTo>
                    <a:pt x="41" y="92"/>
                  </a:lnTo>
                  <a:lnTo>
                    <a:pt x="51" y="88"/>
                  </a:lnTo>
                  <a:lnTo>
                    <a:pt x="61" y="87"/>
                  </a:lnTo>
                  <a:lnTo>
                    <a:pt x="70" y="88"/>
                  </a:lnTo>
                  <a:lnTo>
                    <a:pt x="78" y="90"/>
                  </a:lnTo>
                  <a:lnTo>
                    <a:pt x="85" y="94"/>
                  </a:lnTo>
                  <a:lnTo>
                    <a:pt x="91" y="99"/>
                  </a:lnTo>
                  <a:lnTo>
                    <a:pt x="95" y="106"/>
                  </a:lnTo>
                  <a:lnTo>
                    <a:pt x="98" y="113"/>
                  </a:lnTo>
                  <a:lnTo>
                    <a:pt x="100" y="122"/>
                  </a:lnTo>
                  <a:lnTo>
                    <a:pt x="101" y="131"/>
                  </a:lnTo>
                  <a:lnTo>
                    <a:pt x="100" y="141"/>
                  </a:lnTo>
                  <a:lnTo>
                    <a:pt x="98" y="150"/>
                  </a:lnTo>
                  <a:lnTo>
                    <a:pt x="95" y="157"/>
                  </a:lnTo>
                  <a:lnTo>
                    <a:pt x="90" y="164"/>
                  </a:lnTo>
                  <a:lnTo>
                    <a:pt x="85" y="168"/>
                  </a:lnTo>
                  <a:lnTo>
                    <a:pt x="77" y="172"/>
                  </a:lnTo>
                  <a:lnTo>
                    <a:pt x="70" y="174"/>
                  </a:lnTo>
                  <a:lnTo>
                    <a:pt x="61" y="175"/>
                  </a:lnTo>
                  <a:lnTo>
                    <a:pt x="54" y="175"/>
                  </a:lnTo>
                  <a:lnTo>
                    <a:pt x="48" y="173"/>
                  </a:lnTo>
                  <a:lnTo>
                    <a:pt x="41" y="171"/>
                  </a:lnTo>
                  <a:lnTo>
                    <a:pt x="36" y="167"/>
                  </a:lnTo>
                  <a:lnTo>
                    <a:pt x="32" y="161"/>
                  </a:lnTo>
                  <a:lnTo>
                    <a:pt x="29" y="157"/>
                  </a:lnTo>
                  <a:lnTo>
                    <a:pt x="26" y="150"/>
                  </a:lnTo>
                  <a:lnTo>
                    <a:pt x="24" y="143"/>
                  </a:lnTo>
                  <a:lnTo>
                    <a:pt x="0" y="143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 104"/>
            <p:cNvSpPr>
              <a:spLocks/>
            </p:cNvSpPr>
            <p:nvPr/>
          </p:nvSpPr>
          <p:spPr bwMode="auto">
            <a:xfrm>
              <a:off x="2032000" y="1952625"/>
              <a:ext cx="69850" cy="114300"/>
            </a:xfrm>
            <a:custGeom>
              <a:avLst/>
              <a:gdLst>
                <a:gd name="T0" fmla="*/ 2147483647 w 147"/>
                <a:gd name="T1" fmla="*/ 2147483647 h 216"/>
                <a:gd name="T2" fmla="*/ 2147483647 w 147"/>
                <a:gd name="T3" fmla="*/ 2147483647 h 216"/>
                <a:gd name="T4" fmla="*/ 2147483647 w 147"/>
                <a:gd name="T5" fmla="*/ 2147483647 h 216"/>
                <a:gd name="T6" fmla="*/ 2147483647 w 147"/>
                <a:gd name="T7" fmla="*/ 2147483647 h 216"/>
                <a:gd name="T8" fmla="*/ 2147483647 w 147"/>
                <a:gd name="T9" fmla="*/ 2147483647 h 216"/>
                <a:gd name="T10" fmla="*/ 2147483647 w 147"/>
                <a:gd name="T11" fmla="*/ 2147483647 h 216"/>
                <a:gd name="T12" fmla="*/ 2147483647 w 147"/>
                <a:gd name="T13" fmla="*/ 2147483647 h 216"/>
                <a:gd name="T14" fmla="*/ 2147483647 w 147"/>
                <a:gd name="T15" fmla="*/ 2147483647 h 216"/>
                <a:gd name="T16" fmla="*/ 2147483647 w 147"/>
                <a:gd name="T17" fmla="*/ 2147483647 h 216"/>
                <a:gd name="T18" fmla="*/ 2147483647 w 147"/>
                <a:gd name="T19" fmla="*/ 2147483647 h 216"/>
                <a:gd name="T20" fmla="*/ 2147483647 w 147"/>
                <a:gd name="T21" fmla="*/ 2147483647 h 216"/>
                <a:gd name="T22" fmla="*/ 2147483647 w 147"/>
                <a:gd name="T23" fmla="*/ 2147483647 h 216"/>
                <a:gd name="T24" fmla="*/ 2147483647 w 147"/>
                <a:gd name="T25" fmla="*/ 2147483647 h 216"/>
                <a:gd name="T26" fmla="*/ 2147483647 w 147"/>
                <a:gd name="T27" fmla="*/ 2147483647 h 216"/>
                <a:gd name="T28" fmla="*/ 2147483647 w 147"/>
                <a:gd name="T29" fmla="*/ 2147483647 h 216"/>
                <a:gd name="T30" fmla="*/ 2147483647 w 147"/>
                <a:gd name="T31" fmla="*/ 2147483647 h 216"/>
                <a:gd name="T32" fmla="*/ 2147483647 w 147"/>
                <a:gd name="T33" fmla="*/ 2147483647 h 216"/>
                <a:gd name="T34" fmla="*/ 2147483647 w 147"/>
                <a:gd name="T35" fmla="*/ 2147483647 h 216"/>
                <a:gd name="T36" fmla="*/ 2147483647 w 147"/>
                <a:gd name="T37" fmla="*/ 2147483647 h 216"/>
                <a:gd name="T38" fmla="*/ 2147483647 w 147"/>
                <a:gd name="T39" fmla="*/ 2147483647 h 216"/>
                <a:gd name="T40" fmla="*/ 2147483647 w 147"/>
                <a:gd name="T41" fmla="*/ 2147483647 h 216"/>
                <a:gd name="T42" fmla="*/ 2147483647 w 147"/>
                <a:gd name="T43" fmla="*/ 2147483647 h 216"/>
                <a:gd name="T44" fmla="*/ 2147483647 w 147"/>
                <a:gd name="T45" fmla="*/ 2147483647 h 216"/>
                <a:gd name="T46" fmla="*/ 2147483647 w 147"/>
                <a:gd name="T47" fmla="*/ 2147483647 h 216"/>
                <a:gd name="T48" fmla="*/ 2147483647 w 147"/>
                <a:gd name="T49" fmla="*/ 2147483647 h 216"/>
                <a:gd name="T50" fmla="*/ 2147483647 w 147"/>
                <a:gd name="T51" fmla="*/ 2147483647 h 216"/>
                <a:gd name="T52" fmla="*/ 2147483647 w 147"/>
                <a:gd name="T53" fmla="*/ 2147483647 h 216"/>
                <a:gd name="T54" fmla="*/ 2147483647 w 147"/>
                <a:gd name="T55" fmla="*/ 2147483647 h 216"/>
                <a:gd name="T56" fmla="*/ 2147483647 w 147"/>
                <a:gd name="T57" fmla="*/ 0 h 216"/>
                <a:gd name="T58" fmla="*/ 2147483647 w 147"/>
                <a:gd name="T59" fmla="*/ 2147483647 h 216"/>
                <a:gd name="T60" fmla="*/ 2147483647 w 147"/>
                <a:gd name="T61" fmla="*/ 2147483647 h 216"/>
                <a:gd name="T62" fmla="*/ 2147483647 w 147"/>
                <a:gd name="T63" fmla="*/ 2147483647 h 216"/>
                <a:gd name="T64" fmla="*/ 2147483647 w 147"/>
                <a:gd name="T65" fmla="*/ 2147483647 h 216"/>
                <a:gd name="T66" fmla="*/ 2147483647 w 147"/>
                <a:gd name="T67" fmla="*/ 2147483647 h 216"/>
                <a:gd name="T68" fmla="*/ 2147483647 w 147"/>
                <a:gd name="T69" fmla="*/ 2147483647 h 216"/>
                <a:gd name="T70" fmla="*/ 2147483647 w 147"/>
                <a:gd name="T71" fmla="*/ 2147483647 h 216"/>
                <a:gd name="T72" fmla="*/ 2147483647 w 147"/>
                <a:gd name="T73" fmla="*/ 2147483647 h 216"/>
                <a:gd name="T74" fmla="*/ 2147483647 w 147"/>
                <a:gd name="T75" fmla="*/ 2147483647 h 216"/>
                <a:gd name="T76" fmla="*/ 2147483647 w 147"/>
                <a:gd name="T77" fmla="*/ 2147483647 h 216"/>
                <a:gd name="T78" fmla="*/ 2147483647 w 147"/>
                <a:gd name="T79" fmla="*/ 2147483647 h 216"/>
                <a:gd name="T80" fmla="*/ 2147483647 w 147"/>
                <a:gd name="T81" fmla="*/ 2147483647 h 216"/>
                <a:gd name="T82" fmla="*/ 2147483647 w 147"/>
                <a:gd name="T83" fmla="*/ 2147483647 h 216"/>
                <a:gd name="T84" fmla="*/ 2147483647 w 147"/>
                <a:gd name="T85" fmla="*/ 2147483647 h 216"/>
                <a:gd name="T86" fmla="*/ 2147483647 w 147"/>
                <a:gd name="T87" fmla="*/ 2147483647 h 216"/>
                <a:gd name="T88" fmla="*/ 2147483647 w 147"/>
                <a:gd name="T89" fmla="*/ 2147483647 h 216"/>
                <a:gd name="T90" fmla="*/ 2147483647 w 147"/>
                <a:gd name="T91" fmla="*/ 2147483647 h 216"/>
                <a:gd name="T92" fmla="*/ 2147483647 w 147"/>
                <a:gd name="T93" fmla="*/ 2147483647 h 216"/>
                <a:gd name="T94" fmla="*/ 2147483647 w 147"/>
                <a:gd name="T95" fmla="*/ 2147483647 h 216"/>
                <a:gd name="T96" fmla="*/ 2147483647 w 147"/>
                <a:gd name="T97" fmla="*/ 2147483647 h 21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47"/>
                <a:gd name="T148" fmla="*/ 0 h 216"/>
                <a:gd name="T149" fmla="*/ 147 w 147"/>
                <a:gd name="T150" fmla="*/ 216 h 21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47" h="216">
                  <a:moveTo>
                    <a:pt x="0" y="143"/>
                  </a:moveTo>
                  <a:lnTo>
                    <a:pt x="2" y="159"/>
                  </a:lnTo>
                  <a:lnTo>
                    <a:pt x="7" y="174"/>
                  </a:lnTo>
                  <a:lnTo>
                    <a:pt x="13" y="187"/>
                  </a:lnTo>
                  <a:lnTo>
                    <a:pt x="21" y="197"/>
                  </a:lnTo>
                  <a:lnTo>
                    <a:pt x="32" y="205"/>
                  </a:lnTo>
                  <a:lnTo>
                    <a:pt x="43" y="211"/>
                  </a:lnTo>
                  <a:lnTo>
                    <a:pt x="58" y="215"/>
                  </a:lnTo>
                  <a:lnTo>
                    <a:pt x="74" y="216"/>
                  </a:lnTo>
                  <a:lnTo>
                    <a:pt x="91" y="215"/>
                  </a:lnTo>
                  <a:lnTo>
                    <a:pt x="105" y="211"/>
                  </a:lnTo>
                  <a:lnTo>
                    <a:pt x="117" y="205"/>
                  </a:lnTo>
                  <a:lnTo>
                    <a:pt x="128" y="198"/>
                  </a:lnTo>
                  <a:lnTo>
                    <a:pt x="136" y="189"/>
                  </a:lnTo>
                  <a:lnTo>
                    <a:pt x="141" y="177"/>
                  </a:lnTo>
                  <a:lnTo>
                    <a:pt x="146" y="166"/>
                  </a:lnTo>
                  <a:lnTo>
                    <a:pt x="147" y="152"/>
                  </a:lnTo>
                  <a:lnTo>
                    <a:pt x="146" y="140"/>
                  </a:lnTo>
                  <a:lnTo>
                    <a:pt x="143" y="130"/>
                  </a:lnTo>
                  <a:lnTo>
                    <a:pt x="138" y="120"/>
                  </a:lnTo>
                  <a:lnTo>
                    <a:pt x="131" y="112"/>
                  </a:lnTo>
                  <a:lnTo>
                    <a:pt x="123" y="106"/>
                  </a:lnTo>
                  <a:lnTo>
                    <a:pt x="113" y="102"/>
                  </a:lnTo>
                  <a:lnTo>
                    <a:pt x="101" y="98"/>
                  </a:lnTo>
                  <a:lnTo>
                    <a:pt x="88" y="95"/>
                  </a:lnTo>
                  <a:lnTo>
                    <a:pt x="74" y="91"/>
                  </a:lnTo>
                  <a:lnTo>
                    <a:pt x="62" y="88"/>
                  </a:lnTo>
                  <a:lnTo>
                    <a:pt x="53" y="85"/>
                  </a:lnTo>
                  <a:lnTo>
                    <a:pt x="44" y="82"/>
                  </a:lnTo>
                  <a:lnTo>
                    <a:pt x="38" y="77"/>
                  </a:lnTo>
                  <a:lnTo>
                    <a:pt x="34" y="72"/>
                  </a:lnTo>
                  <a:lnTo>
                    <a:pt x="32" y="66"/>
                  </a:lnTo>
                  <a:lnTo>
                    <a:pt x="31" y="56"/>
                  </a:lnTo>
                  <a:lnTo>
                    <a:pt x="32" y="49"/>
                  </a:lnTo>
                  <a:lnTo>
                    <a:pt x="34" y="44"/>
                  </a:lnTo>
                  <a:lnTo>
                    <a:pt x="37" y="38"/>
                  </a:lnTo>
                  <a:lnTo>
                    <a:pt x="42" y="33"/>
                  </a:lnTo>
                  <a:lnTo>
                    <a:pt x="48" y="30"/>
                  </a:lnTo>
                  <a:lnTo>
                    <a:pt x="55" y="26"/>
                  </a:lnTo>
                  <a:lnTo>
                    <a:pt x="63" y="25"/>
                  </a:lnTo>
                  <a:lnTo>
                    <a:pt x="72" y="24"/>
                  </a:lnTo>
                  <a:lnTo>
                    <a:pt x="81" y="25"/>
                  </a:lnTo>
                  <a:lnTo>
                    <a:pt x="91" y="26"/>
                  </a:lnTo>
                  <a:lnTo>
                    <a:pt x="98" y="30"/>
                  </a:lnTo>
                  <a:lnTo>
                    <a:pt x="104" y="35"/>
                  </a:lnTo>
                  <a:lnTo>
                    <a:pt x="109" y="41"/>
                  </a:lnTo>
                  <a:lnTo>
                    <a:pt x="113" y="48"/>
                  </a:lnTo>
                  <a:lnTo>
                    <a:pt x="115" y="58"/>
                  </a:lnTo>
                  <a:lnTo>
                    <a:pt x="117" y="67"/>
                  </a:lnTo>
                  <a:lnTo>
                    <a:pt x="141" y="67"/>
                  </a:lnTo>
                  <a:lnTo>
                    <a:pt x="140" y="52"/>
                  </a:lnTo>
                  <a:lnTo>
                    <a:pt x="136" y="39"/>
                  </a:lnTo>
                  <a:lnTo>
                    <a:pt x="131" y="27"/>
                  </a:lnTo>
                  <a:lnTo>
                    <a:pt x="124" y="18"/>
                  </a:lnTo>
                  <a:lnTo>
                    <a:pt x="113" y="11"/>
                  </a:lnTo>
                  <a:lnTo>
                    <a:pt x="102" y="5"/>
                  </a:lnTo>
                  <a:lnTo>
                    <a:pt x="89" y="2"/>
                  </a:lnTo>
                  <a:lnTo>
                    <a:pt x="74" y="0"/>
                  </a:lnTo>
                  <a:lnTo>
                    <a:pt x="59" y="2"/>
                  </a:lnTo>
                  <a:lnTo>
                    <a:pt x="46" y="5"/>
                  </a:lnTo>
                  <a:lnTo>
                    <a:pt x="34" y="10"/>
                  </a:lnTo>
                  <a:lnTo>
                    <a:pt x="24" y="17"/>
                  </a:lnTo>
                  <a:lnTo>
                    <a:pt x="17" y="26"/>
                  </a:lnTo>
                  <a:lnTo>
                    <a:pt x="11" y="37"/>
                  </a:lnTo>
                  <a:lnTo>
                    <a:pt x="8" y="48"/>
                  </a:lnTo>
                  <a:lnTo>
                    <a:pt x="7" y="61"/>
                  </a:lnTo>
                  <a:lnTo>
                    <a:pt x="8" y="74"/>
                  </a:lnTo>
                  <a:lnTo>
                    <a:pt x="11" y="83"/>
                  </a:lnTo>
                  <a:lnTo>
                    <a:pt x="16" y="92"/>
                  </a:lnTo>
                  <a:lnTo>
                    <a:pt x="22" y="98"/>
                  </a:lnTo>
                  <a:lnTo>
                    <a:pt x="32" y="104"/>
                  </a:lnTo>
                  <a:lnTo>
                    <a:pt x="42" y="109"/>
                  </a:lnTo>
                  <a:lnTo>
                    <a:pt x="55" y="113"/>
                  </a:lnTo>
                  <a:lnTo>
                    <a:pt x="70" y="118"/>
                  </a:lnTo>
                  <a:lnTo>
                    <a:pt x="81" y="120"/>
                  </a:lnTo>
                  <a:lnTo>
                    <a:pt x="92" y="124"/>
                  </a:lnTo>
                  <a:lnTo>
                    <a:pt x="101" y="126"/>
                  </a:lnTo>
                  <a:lnTo>
                    <a:pt x="109" y="130"/>
                  </a:lnTo>
                  <a:lnTo>
                    <a:pt x="114" y="134"/>
                  </a:lnTo>
                  <a:lnTo>
                    <a:pt x="118" y="139"/>
                  </a:lnTo>
                  <a:lnTo>
                    <a:pt x="120" y="146"/>
                  </a:lnTo>
                  <a:lnTo>
                    <a:pt x="121" y="154"/>
                  </a:lnTo>
                  <a:lnTo>
                    <a:pt x="120" y="162"/>
                  </a:lnTo>
                  <a:lnTo>
                    <a:pt x="118" y="169"/>
                  </a:lnTo>
                  <a:lnTo>
                    <a:pt x="114" y="176"/>
                  </a:lnTo>
                  <a:lnTo>
                    <a:pt x="109" y="181"/>
                  </a:lnTo>
                  <a:lnTo>
                    <a:pt x="102" y="186"/>
                  </a:lnTo>
                  <a:lnTo>
                    <a:pt x="94" y="189"/>
                  </a:lnTo>
                  <a:lnTo>
                    <a:pt x="85" y="190"/>
                  </a:lnTo>
                  <a:lnTo>
                    <a:pt x="74" y="191"/>
                  </a:lnTo>
                  <a:lnTo>
                    <a:pt x="63" y="190"/>
                  </a:lnTo>
                  <a:lnTo>
                    <a:pt x="54" y="188"/>
                  </a:lnTo>
                  <a:lnTo>
                    <a:pt x="46" y="184"/>
                  </a:lnTo>
                  <a:lnTo>
                    <a:pt x="39" y="179"/>
                  </a:lnTo>
                  <a:lnTo>
                    <a:pt x="33" y="172"/>
                  </a:lnTo>
                  <a:lnTo>
                    <a:pt x="29" y="162"/>
                  </a:lnTo>
                  <a:lnTo>
                    <a:pt x="27" y="153"/>
                  </a:lnTo>
                  <a:lnTo>
                    <a:pt x="25" y="143"/>
                  </a:lnTo>
                  <a:lnTo>
                    <a:pt x="0" y="143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 105"/>
            <p:cNvSpPr>
              <a:spLocks/>
            </p:cNvSpPr>
            <p:nvPr/>
          </p:nvSpPr>
          <p:spPr bwMode="auto">
            <a:xfrm>
              <a:off x="2106613" y="1962150"/>
              <a:ext cx="31750" cy="103188"/>
            </a:xfrm>
            <a:custGeom>
              <a:avLst/>
              <a:gdLst>
                <a:gd name="T0" fmla="*/ 2147483647 w 68"/>
                <a:gd name="T1" fmla="*/ 2147483647 h 196"/>
                <a:gd name="T2" fmla="*/ 2147483647 w 68"/>
                <a:gd name="T3" fmla="*/ 2147483647 h 196"/>
                <a:gd name="T4" fmla="*/ 2147483647 w 68"/>
                <a:gd name="T5" fmla="*/ 2147483647 h 196"/>
                <a:gd name="T6" fmla="*/ 2147483647 w 68"/>
                <a:gd name="T7" fmla="*/ 2147483647 h 196"/>
                <a:gd name="T8" fmla="*/ 2147483647 w 68"/>
                <a:gd name="T9" fmla="*/ 2147483647 h 196"/>
                <a:gd name="T10" fmla="*/ 2147483647 w 68"/>
                <a:gd name="T11" fmla="*/ 0 h 196"/>
                <a:gd name="T12" fmla="*/ 2147483647 w 68"/>
                <a:gd name="T13" fmla="*/ 0 h 196"/>
                <a:gd name="T14" fmla="*/ 2147483647 w 68"/>
                <a:gd name="T15" fmla="*/ 2147483647 h 196"/>
                <a:gd name="T16" fmla="*/ 0 w 68"/>
                <a:gd name="T17" fmla="*/ 2147483647 h 196"/>
                <a:gd name="T18" fmla="*/ 0 w 68"/>
                <a:gd name="T19" fmla="*/ 2147483647 h 196"/>
                <a:gd name="T20" fmla="*/ 2147483647 w 68"/>
                <a:gd name="T21" fmla="*/ 2147483647 h 196"/>
                <a:gd name="T22" fmla="*/ 2147483647 w 68"/>
                <a:gd name="T23" fmla="*/ 2147483647 h 196"/>
                <a:gd name="T24" fmla="*/ 2147483647 w 68"/>
                <a:gd name="T25" fmla="*/ 2147483647 h 196"/>
                <a:gd name="T26" fmla="*/ 2147483647 w 68"/>
                <a:gd name="T27" fmla="*/ 2147483647 h 196"/>
                <a:gd name="T28" fmla="*/ 2147483647 w 68"/>
                <a:gd name="T29" fmla="*/ 2147483647 h 196"/>
                <a:gd name="T30" fmla="*/ 2147483647 w 68"/>
                <a:gd name="T31" fmla="*/ 2147483647 h 196"/>
                <a:gd name="T32" fmla="*/ 2147483647 w 68"/>
                <a:gd name="T33" fmla="*/ 2147483647 h 196"/>
                <a:gd name="T34" fmla="*/ 2147483647 w 68"/>
                <a:gd name="T35" fmla="*/ 2147483647 h 196"/>
                <a:gd name="T36" fmla="*/ 2147483647 w 68"/>
                <a:gd name="T37" fmla="*/ 2147483647 h 196"/>
                <a:gd name="T38" fmla="*/ 2147483647 w 68"/>
                <a:gd name="T39" fmla="*/ 2147483647 h 196"/>
                <a:gd name="T40" fmla="*/ 2147483647 w 68"/>
                <a:gd name="T41" fmla="*/ 2147483647 h 196"/>
                <a:gd name="T42" fmla="*/ 2147483647 w 68"/>
                <a:gd name="T43" fmla="*/ 2147483647 h 196"/>
                <a:gd name="T44" fmla="*/ 2147483647 w 68"/>
                <a:gd name="T45" fmla="*/ 2147483647 h 196"/>
                <a:gd name="T46" fmla="*/ 2147483647 w 68"/>
                <a:gd name="T47" fmla="*/ 2147483647 h 196"/>
                <a:gd name="T48" fmla="*/ 2147483647 w 68"/>
                <a:gd name="T49" fmla="*/ 2147483647 h 196"/>
                <a:gd name="T50" fmla="*/ 2147483647 w 68"/>
                <a:gd name="T51" fmla="*/ 2147483647 h 196"/>
                <a:gd name="T52" fmla="*/ 2147483647 w 68"/>
                <a:gd name="T53" fmla="*/ 2147483647 h 196"/>
                <a:gd name="T54" fmla="*/ 2147483647 w 68"/>
                <a:gd name="T55" fmla="*/ 2147483647 h 19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8"/>
                <a:gd name="T85" fmla="*/ 0 h 196"/>
                <a:gd name="T86" fmla="*/ 68 w 68"/>
                <a:gd name="T87" fmla="*/ 196 h 19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8" h="196">
                  <a:moveTo>
                    <a:pt x="44" y="155"/>
                  </a:moveTo>
                  <a:lnTo>
                    <a:pt x="44" y="62"/>
                  </a:lnTo>
                  <a:lnTo>
                    <a:pt x="68" y="62"/>
                  </a:lnTo>
                  <a:lnTo>
                    <a:pt x="68" y="42"/>
                  </a:lnTo>
                  <a:lnTo>
                    <a:pt x="44" y="42"/>
                  </a:lnTo>
                  <a:lnTo>
                    <a:pt x="44" y="0"/>
                  </a:lnTo>
                  <a:lnTo>
                    <a:pt x="20" y="0"/>
                  </a:lnTo>
                  <a:lnTo>
                    <a:pt x="20" y="42"/>
                  </a:lnTo>
                  <a:lnTo>
                    <a:pt x="0" y="42"/>
                  </a:lnTo>
                  <a:lnTo>
                    <a:pt x="0" y="62"/>
                  </a:lnTo>
                  <a:lnTo>
                    <a:pt x="20" y="62"/>
                  </a:lnTo>
                  <a:lnTo>
                    <a:pt x="20" y="164"/>
                  </a:lnTo>
                  <a:lnTo>
                    <a:pt x="20" y="172"/>
                  </a:lnTo>
                  <a:lnTo>
                    <a:pt x="21" y="178"/>
                  </a:lnTo>
                  <a:lnTo>
                    <a:pt x="24" y="184"/>
                  </a:lnTo>
                  <a:lnTo>
                    <a:pt x="27" y="189"/>
                  </a:lnTo>
                  <a:lnTo>
                    <a:pt x="31" y="192"/>
                  </a:lnTo>
                  <a:lnTo>
                    <a:pt x="36" y="194"/>
                  </a:lnTo>
                  <a:lnTo>
                    <a:pt x="43" y="196"/>
                  </a:lnTo>
                  <a:lnTo>
                    <a:pt x="50" y="196"/>
                  </a:lnTo>
                  <a:lnTo>
                    <a:pt x="58" y="194"/>
                  </a:lnTo>
                  <a:lnTo>
                    <a:pt x="68" y="193"/>
                  </a:lnTo>
                  <a:lnTo>
                    <a:pt x="68" y="171"/>
                  </a:lnTo>
                  <a:lnTo>
                    <a:pt x="56" y="172"/>
                  </a:lnTo>
                  <a:lnTo>
                    <a:pt x="50" y="171"/>
                  </a:lnTo>
                  <a:lnTo>
                    <a:pt x="46" y="169"/>
                  </a:lnTo>
                  <a:lnTo>
                    <a:pt x="44" y="163"/>
                  </a:lnTo>
                  <a:lnTo>
                    <a:pt x="44" y="155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" name="Freeform 106"/>
            <p:cNvSpPr>
              <a:spLocks noEditPoints="1"/>
            </p:cNvSpPr>
            <p:nvPr/>
          </p:nvSpPr>
          <p:spPr bwMode="auto">
            <a:xfrm>
              <a:off x="2144713" y="1947863"/>
              <a:ext cx="58737" cy="117475"/>
            </a:xfrm>
            <a:custGeom>
              <a:avLst/>
              <a:gdLst>
                <a:gd name="T0" fmla="*/ 2147483647 w 123"/>
                <a:gd name="T1" fmla="*/ 2147483647 h 224"/>
                <a:gd name="T2" fmla="*/ 2147483647 w 123"/>
                <a:gd name="T3" fmla="*/ 2147483647 h 224"/>
                <a:gd name="T4" fmla="*/ 2147483647 w 123"/>
                <a:gd name="T5" fmla="*/ 2147483647 h 224"/>
                <a:gd name="T6" fmla="*/ 2147483647 w 123"/>
                <a:gd name="T7" fmla="*/ 2147483647 h 224"/>
                <a:gd name="T8" fmla="*/ 2147483647 w 123"/>
                <a:gd name="T9" fmla="*/ 2147483647 h 224"/>
                <a:gd name="T10" fmla="*/ 2147483647 w 123"/>
                <a:gd name="T11" fmla="*/ 2147483647 h 224"/>
                <a:gd name="T12" fmla="*/ 2147483647 w 123"/>
                <a:gd name="T13" fmla="*/ 2147483647 h 224"/>
                <a:gd name="T14" fmla="*/ 2147483647 w 123"/>
                <a:gd name="T15" fmla="*/ 2147483647 h 224"/>
                <a:gd name="T16" fmla="*/ 2147483647 w 123"/>
                <a:gd name="T17" fmla="*/ 2147483647 h 224"/>
                <a:gd name="T18" fmla="*/ 2147483647 w 123"/>
                <a:gd name="T19" fmla="*/ 2147483647 h 224"/>
                <a:gd name="T20" fmla="*/ 2147483647 w 123"/>
                <a:gd name="T21" fmla="*/ 2147483647 h 224"/>
                <a:gd name="T22" fmla="*/ 2147483647 w 123"/>
                <a:gd name="T23" fmla="*/ 2147483647 h 224"/>
                <a:gd name="T24" fmla="*/ 2147483647 w 123"/>
                <a:gd name="T25" fmla="*/ 2147483647 h 224"/>
                <a:gd name="T26" fmla="*/ 2147483647 w 123"/>
                <a:gd name="T27" fmla="*/ 2147483647 h 224"/>
                <a:gd name="T28" fmla="*/ 2147483647 w 123"/>
                <a:gd name="T29" fmla="*/ 2147483647 h 224"/>
                <a:gd name="T30" fmla="*/ 2147483647 w 123"/>
                <a:gd name="T31" fmla="*/ 2147483647 h 224"/>
                <a:gd name="T32" fmla="*/ 2147483647 w 123"/>
                <a:gd name="T33" fmla="*/ 2147483647 h 224"/>
                <a:gd name="T34" fmla="*/ 2147483647 w 123"/>
                <a:gd name="T35" fmla="*/ 2147483647 h 224"/>
                <a:gd name="T36" fmla="*/ 2147483647 w 123"/>
                <a:gd name="T37" fmla="*/ 2147483647 h 224"/>
                <a:gd name="T38" fmla="*/ 2147483647 w 123"/>
                <a:gd name="T39" fmla="*/ 2147483647 h 224"/>
                <a:gd name="T40" fmla="*/ 2147483647 w 123"/>
                <a:gd name="T41" fmla="*/ 2147483647 h 224"/>
                <a:gd name="T42" fmla="*/ 2147483647 w 123"/>
                <a:gd name="T43" fmla="*/ 2147483647 h 224"/>
                <a:gd name="T44" fmla="*/ 2147483647 w 123"/>
                <a:gd name="T45" fmla="*/ 2147483647 h 224"/>
                <a:gd name="T46" fmla="*/ 2147483647 w 123"/>
                <a:gd name="T47" fmla="*/ 2147483647 h 224"/>
                <a:gd name="T48" fmla="*/ 2147483647 w 123"/>
                <a:gd name="T49" fmla="*/ 2147483647 h 224"/>
                <a:gd name="T50" fmla="*/ 2147483647 w 123"/>
                <a:gd name="T51" fmla="*/ 2147483647 h 224"/>
                <a:gd name="T52" fmla="*/ 2147483647 w 123"/>
                <a:gd name="T53" fmla="*/ 2147483647 h 224"/>
                <a:gd name="T54" fmla="*/ 2147483647 w 123"/>
                <a:gd name="T55" fmla="*/ 2147483647 h 224"/>
                <a:gd name="T56" fmla="*/ 2147483647 w 123"/>
                <a:gd name="T57" fmla="*/ 2147483647 h 224"/>
                <a:gd name="T58" fmla="*/ 2147483647 w 123"/>
                <a:gd name="T59" fmla="*/ 2147483647 h 224"/>
                <a:gd name="T60" fmla="*/ 2147483647 w 123"/>
                <a:gd name="T61" fmla="*/ 2147483647 h 224"/>
                <a:gd name="T62" fmla="*/ 2147483647 w 123"/>
                <a:gd name="T63" fmla="*/ 2147483647 h 224"/>
                <a:gd name="T64" fmla="*/ 2147483647 w 123"/>
                <a:gd name="T65" fmla="*/ 2147483647 h 224"/>
                <a:gd name="T66" fmla="*/ 2147483647 w 123"/>
                <a:gd name="T67" fmla="*/ 2147483647 h 224"/>
                <a:gd name="T68" fmla="*/ 2147483647 w 123"/>
                <a:gd name="T69" fmla="*/ 2147483647 h 224"/>
                <a:gd name="T70" fmla="*/ 2147483647 w 123"/>
                <a:gd name="T71" fmla="*/ 2147483647 h 224"/>
                <a:gd name="T72" fmla="*/ 2147483647 w 123"/>
                <a:gd name="T73" fmla="*/ 0 h 22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3"/>
                <a:gd name="T112" fmla="*/ 0 h 224"/>
                <a:gd name="T113" fmla="*/ 123 w 123"/>
                <a:gd name="T114" fmla="*/ 224 h 22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3" h="224">
                  <a:moveTo>
                    <a:pt x="99" y="173"/>
                  </a:moveTo>
                  <a:lnTo>
                    <a:pt x="97" y="178"/>
                  </a:lnTo>
                  <a:lnTo>
                    <a:pt x="93" y="184"/>
                  </a:lnTo>
                  <a:lnTo>
                    <a:pt x="90" y="189"/>
                  </a:lnTo>
                  <a:lnTo>
                    <a:pt x="86" y="193"/>
                  </a:lnTo>
                  <a:lnTo>
                    <a:pt x="82" y="196"/>
                  </a:lnTo>
                  <a:lnTo>
                    <a:pt x="77" y="198"/>
                  </a:lnTo>
                  <a:lnTo>
                    <a:pt x="70" y="200"/>
                  </a:lnTo>
                  <a:lnTo>
                    <a:pt x="63" y="200"/>
                  </a:lnTo>
                  <a:lnTo>
                    <a:pt x="54" y="199"/>
                  </a:lnTo>
                  <a:lnTo>
                    <a:pt x="47" y="197"/>
                  </a:lnTo>
                  <a:lnTo>
                    <a:pt x="41" y="193"/>
                  </a:lnTo>
                  <a:lnTo>
                    <a:pt x="34" y="188"/>
                  </a:lnTo>
                  <a:lnTo>
                    <a:pt x="30" y="182"/>
                  </a:lnTo>
                  <a:lnTo>
                    <a:pt x="27" y="174"/>
                  </a:lnTo>
                  <a:lnTo>
                    <a:pt x="25" y="163"/>
                  </a:lnTo>
                  <a:lnTo>
                    <a:pt x="24" y="153"/>
                  </a:lnTo>
                  <a:lnTo>
                    <a:pt x="123" y="153"/>
                  </a:lnTo>
                  <a:lnTo>
                    <a:pt x="123" y="141"/>
                  </a:lnTo>
                  <a:lnTo>
                    <a:pt x="122" y="125"/>
                  </a:lnTo>
                  <a:lnTo>
                    <a:pt x="119" y="108"/>
                  </a:lnTo>
                  <a:lnTo>
                    <a:pt x="113" y="96"/>
                  </a:lnTo>
                  <a:lnTo>
                    <a:pt x="107" y="85"/>
                  </a:lnTo>
                  <a:lnTo>
                    <a:pt x="98" y="77"/>
                  </a:lnTo>
                  <a:lnTo>
                    <a:pt x="87" y="70"/>
                  </a:lnTo>
                  <a:lnTo>
                    <a:pt x="75" y="67"/>
                  </a:lnTo>
                  <a:lnTo>
                    <a:pt x="61" y="65"/>
                  </a:lnTo>
                  <a:lnTo>
                    <a:pt x="48" y="67"/>
                  </a:lnTo>
                  <a:lnTo>
                    <a:pt x="35" y="71"/>
                  </a:lnTo>
                  <a:lnTo>
                    <a:pt x="25" y="77"/>
                  </a:lnTo>
                  <a:lnTo>
                    <a:pt x="16" y="86"/>
                  </a:lnTo>
                  <a:lnTo>
                    <a:pt x="9" y="98"/>
                  </a:lnTo>
                  <a:lnTo>
                    <a:pt x="4" y="112"/>
                  </a:lnTo>
                  <a:lnTo>
                    <a:pt x="1" y="128"/>
                  </a:lnTo>
                  <a:lnTo>
                    <a:pt x="0" y="146"/>
                  </a:lnTo>
                  <a:lnTo>
                    <a:pt x="1" y="163"/>
                  </a:lnTo>
                  <a:lnTo>
                    <a:pt x="4" y="178"/>
                  </a:lnTo>
                  <a:lnTo>
                    <a:pt x="9" y="192"/>
                  </a:lnTo>
                  <a:lnTo>
                    <a:pt x="16" y="203"/>
                  </a:lnTo>
                  <a:lnTo>
                    <a:pt x="25" y="212"/>
                  </a:lnTo>
                  <a:lnTo>
                    <a:pt x="35" y="218"/>
                  </a:lnTo>
                  <a:lnTo>
                    <a:pt x="48" y="223"/>
                  </a:lnTo>
                  <a:lnTo>
                    <a:pt x="61" y="224"/>
                  </a:lnTo>
                  <a:lnTo>
                    <a:pt x="72" y="223"/>
                  </a:lnTo>
                  <a:lnTo>
                    <a:pt x="84" y="220"/>
                  </a:lnTo>
                  <a:lnTo>
                    <a:pt x="93" y="216"/>
                  </a:lnTo>
                  <a:lnTo>
                    <a:pt x="102" y="210"/>
                  </a:lnTo>
                  <a:lnTo>
                    <a:pt x="108" y="203"/>
                  </a:lnTo>
                  <a:lnTo>
                    <a:pt x="114" y="193"/>
                  </a:lnTo>
                  <a:lnTo>
                    <a:pt x="119" y="184"/>
                  </a:lnTo>
                  <a:lnTo>
                    <a:pt x="121" y="173"/>
                  </a:lnTo>
                  <a:lnTo>
                    <a:pt x="99" y="173"/>
                  </a:lnTo>
                  <a:close/>
                  <a:moveTo>
                    <a:pt x="24" y="132"/>
                  </a:moveTo>
                  <a:lnTo>
                    <a:pt x="25" y="121"/>
                  </a:lnTo>
                  <a:lnTo>
                    <a:pt x="27" y="113"/>
                  </a:lnTo>
                  <a:lnTo>
                    <a:pt x="31" y="105"/>
                  </a:lnTo>
                  <a:lnTo>
                    <a:pt x="35" y="99"/>
                  </a:lnTo>
                  <a:lnTo>
                    <a:pt x="41" y="93"/>
                  </a:lnTo>
                  <a:lnTo>
                    <a:pt x="47" y="90"/>
                  </a:lnTo>
                  <a:lnTo>
                    <a:pt x="53" y="89"/>
                  </a:lnTo>
                  <a:lnTo>
                    <a:pt x="62" y="88"/>
                  </a:lnTo>
                  <a:lnTo>
                    <a:pt x="70" y="89"/>
                  </a:lnTo>
                  <a:lnTo>
                    <a:pt x="78" y="90"/>
                  </a:lnTo>
                  <a:lnTo>
                    <a:pt x="84" y="94"/>
                  </a:lnTo>
                  <a:lnTo>
                    <a:pt x="89" y="99"/>
                  </a:lnTo>
                  <a:lnTo>
                    <a:pt x="93" y="105"/>
                  </a:lnTo>
                  <a:lnTo>
                    <a:pt x="97" y="113"/>
                  </a:lnTo>
                  <a:lnTo>
                    <a:pt x="98" y="121"/>
                  </a:lnTo>
                  <a:lnTo>
                    <a:pt x="99" y="132"/>
                  </a:lnTo>
                  <a:lnTo>
                    <a:pt x="24" y="132"/>
                  </a:lnTo>
                  <a:close/>
                  <a:moveTo>
                    <a:pt x="44" y="49"/>
                  </a:moveTo>
                  <a:lnTo>
                    <a:pt x="60" y="49"/>
                  </a:lnTo>
                  <a:lnTo>
                    <a:pt x="96" y="0"/>
                  </a:lnTo>
                  <a:lnTo>
                    <a:pt x="70" y="0"/>
                  </a:lnTo>
                  <a:lnTo>
                    <a:pt x="44" y="49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" name="Freeform 107"/>
            <p:cNvSpPr>
              <a:spLocks noEditPoints="1"/>
            </p:cNvSpPr>
            <p:nvPr/>
          </p:nvSpPr>
          <p:spPr bwMode="auto">
            <a:xfrm>
              <a:off x="2216150" y="1981200"/>
              <a:ext cx="58738" cy="114300"/>
            </a:xfrm>
            <a:custGeom>
              <a:avLst/>
              <a:gdLst>
                <a:gd name="T0" fmla="*/ 2147483647 w 127"/>
                <a:gd name="T1" fmla="*/ 2147483647 h 216"/>
                <a:gd name="T2" fmla="*/ 2147483647 w 127"/>
                <a:gd name="T3" fmla="*/ 2147483647 h 216"/>
                <a:gd name="T4" fmla="*/ 2147483647 w 127"/>
                <a:gd name="T5" fmla="*/ 2147483647 h 216"/>
                <a:gd name="T6" fmla="*/ 2147483647 w 127"/>
                <a:gd name="T7" fmla="*/ 2147483647 h 216"/>
                <a:gd name="T8" fmla="*/ 2147483647 w 127"/>
                <a:gd name="T9" fmla="*/ 2147483647 h 216"/>
                <a:gd name="T10" fmla="*/ 2147483647 w 127"/>
                <a:gd name="T11" fmla="*/ 2147483647 h 216"/>
                <a:gd name="T12" fmla="*/ 2147483647 w 127"/>
                <a:gd name="T13" fmla="*/ 2147483647 h 216"/>
                <a:gd name="T14" fmla="*/ 2147483647 w 127"/>
                <a:gd name="T15" fmla="*/ 2147483647 h 216"/>
                <a:gd name="T16" fmla="*/ 2147483647 w 127"/>
                <a:gd name="T17" fmla="*/ 2147483647 h 216"/>
                <a:gd name="T18" fmla="*/ 2147483647 w 127"/>
                <a:gd name="T19" fmla="*/ 2147483647 h 216"/>
                <a:gd name="T20" fmla="*/ 2147483647 w 127"/>
                <a:gd name="T21" fmla="*/ 2147483647 h 216"/>
                <a:gd name="T22" fmla="*/ 2147483647 w 127"/>
                <a:gd name="T23" fmla="*/ 0 h 216"/>
                <a:gd name="T24" fmla="*/ 2147483647 w 127"/>
                <a:gd name="T25" fmla="*/ 2147483647 h 216"/>
                <a:gd name="T26" fmla="*/ 2147483647 w 127"/>
                <a:gd name="T27" fmla="*/ 2147483647 h 216"/>
                <a:gd name="T28" fmla="*/ 2147483647 w 127"/>
                <a:gd name="T29" fmla="*/ 2147483647 h 216"/>
                <a:gd name="T30" fmla="*/ 2147483647 w 127"/>
                <a:gd name="T31" fmla="*/ 2147483647 h 216"/>
                <a:gd name="T32" fmla="*/ 0 w 127"/>
                <a:gd name="T33" fmla="*/ 2147483647 h 216"/>
                <a:gd name="T34" fmla="*/ 2147483647 w 127"/>
                <a:gd name="T35" fmla="*/ 2147483647 h 216"/>
                <a:gd name="T36" fmla="*/ 2147483647 w 127"/>
                <a:gd name="T37" fmla="*/ 2147483647 h 216"/>
                <a:gd name="T38" fmla="*/ 2147483647 w 127"/>
                <a:gd name="T39" fmla="*/ 2147483647 h 216"/>
                <a:gd name="T40" fmla="*/ 2147483647 w 127"/>
                <a:gd name="T41" fmla="*/ 2147483647 h 216"/>
                <a:gd name="T42" fmla="*/ 2147483647 w 127"/>
                <a:gd name="T43" fmla="*/ 2147483647 h 216"/>
                <a:gd name="T44" fmla="*/ 2147483647 w 127"/>
                <a:gd name="T45" fmla="*/ 2147483647 h 216"/>
                <a:gd name="T46" fmla="*/ 2147483647 w 127"/>
                <a:gd name="T47" fmla="*/ 2147483647 h 216"/>
                <a:gd name="T48" fmla="*/ 2147483647 w 127"/>
                <a:gd name="T49" fmla="*/ 2147483647 h 216"/>
                <a:gd name="T50" fmla="*/ 2147483647 w 127"/>
                <a:gd name="T51" fmla="*/ 2147483647 h 216"/>
                <a:gd name="T52" fmla="*/ 2147483647 w 127"/>
                <a:gd name="T53" fmla="*/ 2147483647 h 216"/>
                <a:gd name="T54" fmla="*/ 2147483647 w 127"/>
                <a:gd name="T55" fmla="*/ 2147483647 h 216"/>
                <a:gd name="T56" fmla="*/ 2147483647 w 127"/>
                <a:gd name="T57" fmla="*/ 2147483647 h 216"/>
                <a:gd name="T58" fmla="*/ 2147483647 w 127"/>
                <a:gd name="T59" fmla="*/ 2147483647 h 216"/>
                <a:gd name="T60" fmla="*/ 2147483647 w 127"/>
                <a:gd name="T61" fmla="*/ 2147483647 h 216"/>
                <a:gd name="T62" fmla="*/ 2147483647 w 127"/>
                <a:gd name="T63" fmla="*/ 2147483647 h 216"/>
                <a:gd name="T64" fmla="*/ 2147483647 w 127"/>
                <a:gd name="T65" fmla="*/ 2147483647 h 2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7"/>
                <a:gd name="T100" fmla="*/ 0 h 216"/>
                <a:gd name="T101" fmla="*/ 127 w 127"/>
                <a:gd name="T102" fmla="*/ 216 h 21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7" h="216">
                  <a:moveTo>
                    <a:pt x="0" y="216"/>
                  </a:moveTo>
                  <a:lnTo>
                    <a:pt x="23" y="216"/>
                  </a:lnTo>
                  <a:lnTo>
                    <a:pt x="23" y="137"/>
                  </a:lnTo>
                  <a:lnTo>
                    <a:pt x="32" y="146"/>
                  </a:lnTo>
                  <a:lnTo>
                    <a:pt x="42" y="153"/>
                  </a:lnTo>
                  <a:lnTo>
                    <a:pt x="54" y="158"/>
                  </a:lnTo>
                  <a:lnTo>
                    <a:pt x="67" y="159"/>
                  </a:lnTo>
                  <a:lnTo>
                    <a:pt x="79" y="158"/>
                  </a:lnTo>
                  <a:lnTo>
                    <a:pt x="91" y="153"/>
                  </a:lnTo>
                  <a:lnTo>
                    <a:pt x="102" y="147"/>
                  </a:lnTo>
                  <a:lnTo>
                    <a:pt x="110" y="138"/>
                  </a:lnTo>
                  <a:lnTo>
                    <a:pt x="117" y="126"/>
                  </a:lnTo>
                  <a:lnTo>
                    <a:pt x="123" y="112"/>
                  </a:lnTo>
                  <a:lnTo>
                    <a:pt x="126" y="97"/>
                  </a:lnTo>
                  <a:lnTo>
                    <a:pt x="127" y="80"/>
                  </a:lnTo>
                  <a:lnTo>
                    <a:pt x="126" y="62"/>
                  </a:lnTo>
                  <a:lnTo>
                    <a:pt x="123" y="46"/>
                  </a:lnTo>
                  <a:lnTo>
                    <a:pt x="117" y="33"/>
                  </a:lnTo>
                  <a:lnTo>
                    <a:pt x="110" y="21"/>
                  </a:lnTo>
                  <a:lnTo>
                    <a:pt x="102" y="12"/>
                  </a:lnTo>
                  <a:lnTo>
                    <a:pt x="92" y="6"/>
                  </a:lnTo>
                  <a:lnTo>
                    <a:pt x="80" y="2"/>
                  </a:lnTo>
                  <a:lnTo>
                    <a:pt x="68" y="0"/>
                  </a:lnTo>
                  <a:lnTo>
                    <a:pt x="60" y="0"/>
                  </a:lnTo>
                  <a:lnTo>
                    <a:pt x="54" y="2"/>
                  </a:lnTo>
                  <a:lnTo>
                    <a:pt x="48" y="4"/>
                  </a:lnTo>
                  <a:lnTo>
                    <a:pt x="42" y="7"/>
                  </a:lnTo>
                  <a:lnTo>
                    <a:pt x="37" y="11"/>
                  </a:lnTo>
                  <a:lnTo>
                    <a:pt x="32" y="16"/>
                  </a:lnTo>
                  <a:lnTo>
                    <a:pt x="28" y="20"/>
                  </a:lnTo>
                  <a:lnTo>
                    <a:pt x="23" y="27"/>
                  </a:lnTo>
                  <a:lnTo>
                    <a:pt x="23" y="4"/>
                  </a:lnTo>
                  <a:lnTo>
                    <a:pt x="0" y="4"/>
                  </a:lnTo>
                  <a:lnTo>
                    <a:pt x="0" y="216"/>
                  </a:lnTo>
                  <a:close/>
                  <a:moveTo>
                    <a:pt x="22" y="81"/>
                  </a:moveTo>
                  <a:lnTo>
                    <a:pt x="23" y="68"/>
                  </a:lnTo>
                  <a:lnTo>
                    <a:pt x="26" y="56"/>
                  </a:lnTo>
                  <a:lnTo>
                    <a:pt x="29" y="47"/>
                  </a:lnTo>
                  <a:lnTo>
                    <a:pt x="33" y="39"/>
                  </a:lnTo>
                  <a:lnTo>
                    <a:pt x="38" y="32"/>
                  </a:lnTo>
                  <a:lnTo>
                    <a:pt x="46" y="27"/>
                  </a:lnTo>
                  <a:lnTo>
                    <a:pt x="53" y="25"/>
                  </a:lnTo>
                  <a:lnTo>
                    <a:pt x="63" y="24"/>
                  </a:lnTo>
                  <a:lnTo>
                    <a:pt x="71" y="25"/>
                  </a:lnTo>
                  <a:lnTo>
                    <a:pt x="79" y="27"/>
                  </a:lnTo>
                  <a:lnTo>
                    <a:pt x="86" y="32"/>
                  </a:lnTo>
                  <a:lnTo>
                    <a:pt x="92" y="38"/>
                  </a:lnTo>
                  <a:lnTo>
                    <a:pt x="96" y="46"/>
                  </a:lnTo>
                  <a:lnTo>
                    <a:pt x="99" y="55"/>
                  </a:lnTo>
                  <a:lnTo>
                    <a:pt x="102" y="66"/>
                  </a:lnTo>
                  <a:lnTo>
                    <a:pt x="103" y="78"/>
                  </a:lnTo>
                  <a:lnTo>
                    <a:pt x="102" y="91"/>
                  </a:lnTo>
                  <a:lnTo>
                    <a:pt x="99" y="103"/>
                  </a:lnTo>
                  <a:lnTo>
                    <a:pt x="96" y="113"/>
                  </a:lnTo>
                  <a:lnTo>
                    <a:pt x="92" y="121"/>
                  </a:lnTo>
                  <a:lnTo>
                    <a:pt x="86" y="128"/>
                  </a:lnTo>
                  <a:lnTo>
                    <a:pt x="79" y="133"/>
                  </a:lnTo>
                  <a:lnTo>
                    <a:pt x="71" y="135"/>
                  </a:lnTo>
                  <a:lnTo>
                    <a:pt x="63" y="137"/>
                  </a:lnTo>
                  <a:lnTo>
                    <a:pt x="53" y="135"/>
                  </a:lnTo>
                  <a:lnTo>
                    <a:pt x="45" y="133"/>
                  </a:lnTo>
                  <a:lnTo>
                    <a:pt x="38" y="128"/>
                  </a:lnTo>
                  <a:lnTo>
                    <a:pt x="33" y="123"/>
                  </a:lnTo>
                  <a:lnTo>
                    <a:pt x="28" y="115"/>
                  </a:lnTo>
                  <a:lnTo>
                    <a:pt x="25" y="105"/>
                  </a:lnTo>
                  <a:lnTo>
                    <a:pt x="23" y="95"/>
                  </a:lnTo>
                  <a:lnTo>
                    <a:pt x="22" y="81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 108"/>
            <p:cNvSpPr>
              <a:spLocks/>
            </p:cNvSpPr>
            <p:nvPr/>
          </p:nvSpPr>
          <p:spPr bwMode="auto">
            <a:xfrm>
              <a:off x="2287588" y="1954213"/>
              <a:ext cx="53975" cy="109537"/>
            </a:xfrm>
            <a:custGeom>
              <a:avLst/>
              <a:gdLst>
                <a:gd name="T0" fmla="*/ 2147483647 w 114"/>
                <a:gd name="T1" fmla="*/ 2147483647 h 207"/>
                <a:gd name="T2" fmla="*/ 2147483647 w 114"/>
                <a:gd name="T3" fmla="*/ 2147483647 h 207"/>
                <a:gd name="T4" fmla="*/ 2147483647 w 114"/>
                <a:gd name="T5" fmla="*/ 2147483647 h 207"/>
                <a:gd name="T6" fmla="*/ 2147483647 w 114"/>
                <a:gd name="T7" fmla="*/ 2147483647 h 207"/>
                <a:gd name="T8" fmla="*/ 2147483647 w 114"/>
                <a:gd name="T9" fmla="*/ 2147483647 h 207"/>
                <a:gd name="T10" fmla="*/ 2147483647 w 114"/>
                <a:gd name="T11" fmla="*/ 2147483647 h 207"/>
                <a:gd name="T12" fmla="*/ 2147483647 w 114"/>
                <a:gd name="T13" fmla="*/ 2147483647 h 207"/>
                <a:gd name="T14" fmla="*/ 2147483647 w 114"/>
                <a:gd name="T15" fmla="*/ 2147483647 h 207"/>
                <a:gd name="T16" fmla="*/ 2147483647 w 114"/>
                <a:gd name="T17" fmla="*/ 2147483647 h 207"/>
                <a:gd name="T18" fmla="*/ 2147483647 w 114"/>
                <a:gd name="T19" fmla="*/ 2147483647 h 207"/>
                <a:gd name="T20" fmla="*/ 2147483647 w 114"/>
                <a:gd name="T21" fmla="*/ 2147483647 h 207"/>
                <a:gd name="T22" fmla="*/ 2147483647 w 114"/>
                <a:gd name="T23" fmla="*/ 2147483647 h 207"/>
                <a:gd name="T24" fmla="*/ 2147483647 w 114"/>
                <a:gd name="T25" fmla="*/ 2147483647 h 207"/>
                <a:gd name="T26" fmla="*/ 2147483647 w 114"/>
                <a:gd name="T27" fmla="*/ 2147483647 h 207"/>
                <a:gd name="T28" fmla="*/ 2147483647 w 114"/>
                <a:gd name="T29" fmla="*/ 2147483647 h 207"/>
                <a:gd name="T30" fmla="*/ 2147483647 w 114"/>
                <a:gd name="T31" fmla="*/ 2147483647 h 207"/>
                <a:gd name="T32" fmla="*/ 2147483647 w 114"/>
                <a:gd name="T33" fmla="*/ 2147483647 h 207"/>
                <a:gd name="T34" fmla="*/ 2147483647 w 114"/>
                <a:gd name="T35" fmla="*/ 2147483647 h 207"/>
                <a:gd name="T36" fmla="*/ 2147483647 w 114"/>
                <a:gd name="T37" fmla="*/ 2147483647 h 207"/>
                <a:gd name="T38" fmla="*/ 2147483647 w 114"/>
                <a:gd name="T39" fmla="*/ 2147483647 h 207"/>
                <a:gd name="T40" fmla="*/ 2147483647 w 114"/>
                <a:gd name="T41" fmla="*/ 2147483647 h 207"/>
                <a:gd name="T42" fmla="*/ 2147483647 w 114"/>
                <a:gd name="T43" fmla="*/ 2147483647 h 207"/>
                <a:gd name="T44" fmla="*/ 2147483647 w 114"/>
                <a:gd name="T45" fmla="*/ 2147483647 h 207"/>
                <a:gd name="T46" fmla="*/ 2147483647 w 114"/>
                <a:gd name="T47" fmla="*/ 2147483647 h 207"/>
                <a:gd name="T48" fmla="*/ 2147483647 w 114"/>
                <a:gd name="T49" fmla="*/ 0 h 207"/>
                <a:gd name="T50" fmla="*/ 0 w 114"/>
                <a:gd name="T51" fmla="*/ 0 h 207"/>
                <a:gd name="T52" fmla="*/ 0 w 114"/>
                <a:gd name="T53" fmla="*/ 2147483647 h 207"/>
                <a:gd name="T54" fmla="*/ 2147483647 w 114"/>
                <a:gd name="T55" fmla="*/ 2147483647 h 207"/>
                <a:gd name="T56" fmla="*/ 2147483647 w 114"/>
                <a:gd name="T57" fmla="*/ 2147483647 h 207"/>
                <a:gd name="T58" fmla="*/ 2147483647 w 114"/>
                <a:gd name="T59" fmla="*/ 2147483647 h 207"/>
                <a:gd name="T60" fmla="*/ 2147483647 w 114"/>
                <a:gd name="T61" fmla="*/ 2147483647 h 207"/>
                <a:gd name="T62" fmla="*/ 2147483647 w 114"/>
                <a:gd name="T63" fmla="*/ 2147483647 h 207"/>
                <a:gd name="T64" fmla="*/ 2147483647 w 114"/>
                <a:gd name="T65" fmla="*/ 2147483647 h 207"/>
                <a:gd name="T66" fmla="*/ 2147483647 w 114"/>
                <a:gd name="T67" fmla="*/ 2147483647 h 207"/>
                <a:gd name="T68" fmla="*/ 2147483647 w 114"/>
                <a:gd name="T69" fmla="*/ 2147483647 h 207"/>
                <a:gd name="T70" fmla="*/ 2147483647 w 114"/>
                <a:gd name="T71" fmla="*/ 2147483647 h 207"/>
                <a:gd name="T72" fmla="*/ 2147483647 w 114"/>
                <a:gd name="T73" fmla="*/ 2147483647 h 207"/>
                <a:gd name="T74" fmla="*/ 2147483647 w 114"/>
                <a:gd name="T75" fmla="*/ 2147483647 h 207"/>
                <a:gd name="T76" fmla="*/ 2147483647 w 114"/>
                <a:gd name="T77" fmla="*/ 2147483647 h 207"/>
                <a:gd name="T78" fmla="*/ 2147483647 w 114"/>
                <a:gd name="T79" fmla="*/ 2147483647 h 207"/>
                <a:gd name="T80" fmla="*/ 2147483647 w 114"/>
                <a:gd name="T81" fmla="*/ 2147483647 h 207"/>
                <a:gd name="T82" fmla="*/ 2147483647 w 114"/>
                <a:gd name="T83" fmla="*/ 2147483647 h 207"/>
                <a:gd name="T84" fmla="*/ 2147483647 w 114"/>
                <a:gd name="T85" fmla="*/ 2147483647 h 207"/>
                <a:gd name="T86" fmla="*/ 2147483647 w 114"/>
                <a:gd name="T87" fmla="*/ 2147483647 h 207"/>
                <a:gd name="T88" fmla="*/ 2147483647 w 114"/>
                <a:gd name="T89" fmla="*/ 2147483647 h 207"/>
                <a:gd name="T90" fmla="*/ 2147483647 w 114"/>
                <a:gd name="T91" fmla="*/ 2147483647 h 20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4"/>
                <a:gd name="T139" fmla="*/ 0 h 207"/>
                <a:gd name="T140" fmla="*/ 114 w 114"/>
                <a:gd name="T141" fmla="*/ 207 h 20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4" h="207">
                  <a:moveTo>
                    <a:pt x="91" y="207"/>
                  </a:moveTo>
                  <a:lnTo>
                    <a:pt x="114" y="207"/>
                  </a:lnTo>
                  <a:lnTo>
                    <a:pt x="114" y="116"/>
                  </a:lnTo>
                  <a:lnTo>
                    <a:pt x="114" y="109"/>
                  </a:lnTo>
                  <a:lnTo>
                    <a:pt x="114" y="99"/>
                  </a:lnTo>
                  <a:lnTo>
                    <a:pt x="113" y="90"/>
                  </a:lnTo>
                  <a:lnTo>
                    <a:pt x="112" y="80"/>
                  </a:lnTo>
                  <a:lnTo>
                    <a:pt x="108" y="73"/>
                  </a:lnTo>
                  <a:lnTo>
                    <a:pt x="105" y="68"/>
                  </a:lnTo>
                  <a:lnTo>
                    <a:pt x="101" y="64"/>
                  </a:lnTo>
                  <a:lnTo>
                    <a:pt x="97" y="61"/>
                  </a:lnTo>
                  <a:lnTo>
                    <a:pt x="92" y="57"/>
                  </a:lnTo>
                  <a:lnTo>
                    <a:pt x="87" y="55"/>
                  </a:lnTo>
                  <a:lnTo>
                    <a:pt x="80" y="54"/>
                  </a:lnTo>
                  <a:lnTo>
                    <a:pt x="73" y="52"/>
                  </a:lnTo>
                  <a:lnTo>
                    <a:pt x="66" y="52"/>
                  </a:lnTo>
                  <a:lnTo>
                    <a:pt x="59" y="52"/>
                  </a:lnTo>
                  <a:lnTo>
                    <a:pt x="52" y="54"/>
                  </a:lnTo>
                  <a:lnTo>
                    <a:pt x="47" y="56"/>
                  </a:lnTo>
                  <a:lnTo>
                    <a:pt x="40" y="58"/>
                  </a:lnTo>
                  <a:lnTo>
                    <a:pt x="35" y="62"/>
                  </a:lnTo>
                  <a:lnTo>
                    <a:pt x="31" y="66"/>
                  </a:lnTo>
                  <a:lnTo>
                    <a:pt x="27" y="71"/>
                  </a:lnTo>
                  <a:lnTo>
                    <a:pt x="23" y="77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207"/>
                  </a:lnTo>
                  <a:lnTo>
                    <a:pt x="23" y="207"/>
                  </a:lnTo>
                  <a:lnTo>
                    <a:pt x="23" y="118"/>
                  </a:lnTo>
                  <a:lnTo>
                    <a:pt x="25" y="108"/>
                  </a:lnTo>
                  <a:lnTo>
                    <a:pt x="27" y="100"/>
                  </a:lnTo>
                  <a:lnTo>
                    <a:pt x="30" y="92"/>
                  </a:lnTo>
                  <a:lnTo>
                    <a:pt x="34" y="86"/>
                  </a:lnTo>
                  <a:lnTo>
                    <a:pt x="40" y="81"/>
                  </a:lnTo>
                  <a:lnTo>
                    <a:pt x="47" y="78"/>
                  </a:lnTo>
                  <a:lnTo>
                    <a:pt x="55" y="76"/>
                  </a:lnTo>
                  <a:lnTo>
                    <a:pt x="64" y="75"/>
                  </a:lnTo>
                  <a:lnTo>
                    <a:pt x="71" y="76"/>
                  </a:lnTo>
                  <a:lnTo>
                    <a:pt x="77" y="77"/>
                  </a:lnTo>
                  <a:lnTo>
                    <a:pt x="83" y="80"/>
                  </a:lnTo>
                  <a:lnTo>
                    <a:pt x="86" y="84"/>
                  </a:lnTo>
                  <a:lnTo>
                    <a:pt x="88" y="90"/>
                  </a:lnTo>
                  <a:lnTo>
                    <a:pt x="90" y="97"/>
                  </a:lnTo>
                  <a:lnTo>
                    <a:pt x="91" y="105"/>
                  </a:lnTo>
                  <a:lnTo>
                    <a:pt x="91" y="114"/>
                  </a:lnTo>
                  <a:lnTo>
                    <a:pt x="91" y="207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" name="Freeform 109"/>
            <p:cNvSpPr>
              <a:spLocks noEditPoints="1"/>
            </p:cNvSpPr>
            <p:nvPr/>
          </p:nvSpPr>
          <p:spPr bwMode="auto">
            <a:xfrm>
              <a:off x="2354263" y="1981200"/>
              <a:ext cx="60325" cy="84138"/>
            </a:xfrm>
            <a:custGeom>
              <a:avLst/>
              <a:gdLst>
                <a:gd name="T0" fmla="*/ 2147483647 w 129"/>
                <a:gd name="T1" fmla="*/ 2147483647 h 159"/>
                <a:gd name="T2" fmla="*/ 2147483647 w 129"/>
                <a:gd name="T3" fmla="*/ 2147483647 h 159"/>
                <a:gd name="T4" fmla="*/ 2147483647 w 129"/>
                <a:gd name="T5" fmla="*/ 2147483647 h 159"/>
                <a:gd name="T6" fmla="*/ 2147483647 w 129"/>
                <a:gd name="T7" fmla="*/ 2147483647 h 159"/>
                <a:gd name="T8" fmla="*/ 2147483647 w 129"/>
                <a:gd name="T9" fmla="*/ 2147483647 h 159"/>
                <a:gd name="T10" fmla="*/ 2147483647 w 129"/>
                <a:gd name="T11" fmla="*/ 2147483647 h 159"/>
                <a:gd name="T12" fmla="*/ 2147483647 w 129"/>
                <a:gd name="T13" fmla="*/ 2147483647 h 159"/>
                <a:gd name="T14" fmla="*/ 2147483647 w 129"/>
                <a:gd name="T15" fmla="*/ 2147483647 h 159"/>
                <a:gd name="T16" fmla="*/ 2147483647 w 129"/>
                <a:gd name="T17" fmla="*/ 2147483647 h 159"/>
                <a:gd name="T18" fmla="*/ 2147483647 w 129"/>
                <a:gd name="T19" fmla="*/ 2147483647 h 159"/>
                <a:gd name="T20" fmla="*/ 2147483647 w 129"/>
                <a:gd name="T21" fmla="*/ 2147483647 h 159"/>
                <a:gd name="T22" fmla="*/ 2147483647 w 129"/>
                <a:gd name="T23" fmla="*/ 2147483647 h 159"/>
                <a:gd name="T24" fmla="*/ 2147483647 w 129"/>
                <a:gd name="T25" fmla="*/ 2147483647 h 159"/>
                <a:gd name="T26" fmla="*/ 2147483647 w 129"/>
                <a:gd name="T27" fmla="*/ 2147483647 h 159"/>
                <a:gd name="T28" fmla="*/ 2147483647 w 129"/>
                <a:gd name="T29" fmla="*/ 2147483647 h 159"/>
                <a:gd name="T30" fmla="*/ 2147483647 w 129"/>
                <a:gd name="T31" fmla="*/ 2147483647 h 159"/>
                <a:gd name="T32" fmla="*/ 2147483647 w 129"/>
                <a:gd name="T33" fmla="*/ 2147483647 h 159"/>
                <a:gd name="T34" fmla="*/ 2147483647 w 129"/>
                <a:gd name="T35" fmla="*/ 2147483647 h 159"/>
                <a:gd name="T36" fmla="*/ 2147483647 w 129"/>
                <a:gd name="T37" fmla="*/ 2147483647 h 159"/>
                <a:gd name="T38" fmla="*/ 2147483647 w 129"/>
                <a:gd name="T39" fmla="*/ 2147483647 h 159"/>
                <a:gd name="T40" fmla="*/ 2147483647 w 129"/>
                <a:gd name="T41" fmla="*/ 2147483647 h 159"/>
                <a:gd name="T42" fmla="*/ 2147483647 w 129"/>
                <a:gd name="T43" fmla="*/ 2147483647 h 159"/>
                <a:gd name="T44" fmla="*/ 2147483647 w 129"/>
                <a:gd name="T45" fmla="*/ 2147483647 h 159"/>
                <a:gd name="T46" fmla="*/ 2147483647 w 129"/>
                <a:gd name="T47" fmla="*/ 2147483647 h 159"/>
                <a:gd name="T48" fmla="*/ 2147483647 w 129"/>
                <a:gd name="T49" fmla="*/ 2147483647 h 159"/>
                <a:gd name="T50" fmla="*/ 2147483647 w 129"/>
                <a:gd name="T51" fmla="*/ 2147483647 h 159"/>
                <a:gd name="T52" fmla="*/ 2147483647 w 129"/>
                <a:gd name="T53" fmla="*/ 2147483647 h 159"/>
                <a:gd name="T54" fmla="*/ 2147483647 w 129"/>
                <a:gd name="T55" fmla="*/ 0 h 159"/>
                <a:gd name="T56" fmla="*/ 2147483647 w 129"/>
                <a:gd name="T57" fmla="*/ 2147483647 h 159"/>
                <a:gd name="T58" fmla="*/ 2147483647 w 129"/>
                <a:gd name="T59" fmla="*/ 2147483647 h 159"/>
                <a:gd name="T60" fmla="*/ 2147483647 w 129"/>
                <a:gd name="T61" fmla="*/ 2147483647 h 159"/>
                <a:gd name="T62" fmla="*/ 2147483647 w 129"/>
                <a:gd name="T63" fmla="*/ 2147483647 h 159"/>
                <a:gd name="T64" fmla="*/ 2147483647 w 129"/>
                <a:gd name="T65" fmla="*/ 2147483647 h 159"/>
                <a:gd name="T66" fmla="*/ 2147483647 w 129"/>
                <a:gd name="T67" fmla="*/ 2147483647 h 159"/>
                <a:gd name="T68" fmla="*/ 2147483647 w 129"/>
                <a:gd name="T69" fmla="*/ 2147483647 h 159"/>
                <a:gd name="T70" fmla="*/ 2147483647 w 129"/>
                <a:gd name="T71" fmla="*/ 2147483647 h 159"/>
                <a:gd name="T72" fmla="*/ 2147483647 w 129"/>
                <a:gd name="T73" fmla="*/ 2147483647 h 159"/>
                <a:gd name="T74" fmla="*/ 2147483647 w 129"/>
                <a:gd name="T75" fmla="*/ 2147483647 h 159"/>
                <a:gd name="T76" fmla="*/ 2147483647 w 129"/>
                <a:gd name="T77" fmla="*/ 2147483647 h 159"/>
                <a:gd name="T78" fmla="*/ 2147483647 w 129"/>
                <a:gd name="T79" fmla="*/ 2147483647 h 159"/>
                <a:gd name="T80" fmla="*/ 2147483647 w 129"/>
                <a:gd name="T81" fmla="*/ 2147483647 h 159"/>
                <a:gd name="T82" fmla="*/ 2147483647 w 129"/>
                <a:gd name="T83" fmla="*/ 2147483647 h 159"/>
                <a:gd name="T84" fmla="*/ 2147483647 w 129"/>
                <a:gd name="T85" fmla="*/ 2147483647 h 159"/>
                <a:gd name="T86" fmla="*/ 2147483647 w 129"/>
                <a:gd name="T87" fmla="*/ 2147483647 h 159"/>
                <a:gd name="T88" fmla="*/ 2147483647 w 129"/>
                <a:gd name="T89" fmla="*/ 2147483647 h 159"/>
                <a:gd name="T90" fmla="*/ 2147483647 w 129"/>
                <a:gd name="T91" fmla="*/ 2147483647 h 159"/>
                <a:gd name="T92" fmla="*/ 2147483647 w 129"/>
                <a:gd name="T93" fmla="*/ 2147483647 h 159"/>
                <a:gd name="T94" fmla="*/ 2147483647 w 129"/>
                <a:gd name="T95" fmla="*/ 2147483647 h 159"/>
                <a:gd name="T96" fmla="*/ 0 w 129"/>
                <a:gd name="T97" fmla="*/ 2147483647 h 159"/>
                <a:gd name="T98" fmla="*/ 2147483647 w 129"/>
                <a:gd name="T99" fmla="*/ 2147483647 h 159"/>
                <a:gd name="T100" fmla="*/ 2147483647 w 129"/>
                <a:gd name="T101" fmla="*/ 2147483647 h 159"/>
                <a:gd name="T102" fmla="*/ 2147483647 w 129"/>
                <a:gd name="T103" fmla="*/ 2147483647 h 159"/>
                <a:gd name="T104" fmla="*/ 2147483647 w 129"/>
                <a:gd name="T105" fmla="*/ 2147483647 h 159"/>
                <a:gd name="T106" fmla="*/ 2147483647 w 129"/>
                <a:gd name="T107" fmla="*/ 2147483647 h 159"/>
                <a:gd name="T108" fmla="*/ 2147483647 w 129"/>
                <a:gd name="T109" fmla="*/ 2147483647 h 15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9"/>
                <a:gd name="T166" fmla="*/ 0 h 159"/>
                <a:gd name="T167" fmla="*/ 129 w 129"/>
                <a:gd name="T168" fmla="*/ 159 h 15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9" h="159">
                  <a:moveTo>
                    <a:pt x="91" y="77"/>
                  </a:moveTo>
                  <a:lnTo>
                    <a:pt x="91" y="99"/>
                  </a:lnTo>
                  <a:lnTo>
                    <a:pt x="90" y="108"/>
                  </a:lnTo>
                  <a:lnTo>
                    <a:pt x="88" y="115"/>
                  </a:lnTo>
                  <a:lnTo>
                    <a:pt x="85" y="120"/>
                  </a:lnTo>
                  <a:lnTo>
                    <a:pt x="80" y="126"/>
                  </a:lnTo>
                  <a:lnTo>
                    <a:pt x="73" y="131"/>
                  </a:lnTo>
                  <a:lnTo>
                    <a:pt x="66" y="134"/>
                  </a:lnTo>
                  <a:lnTo>
                    <a:pt x="58" y="135"/>
                  </a:lnTo>
                  <a:lnTo>
                    <a:pt x="49" y="137"/>
                  </a:lnTo>
                  <a:lnTo>
                    <a:pt x="44" y="137"/>
                  </a:lnTo>
                  <a:lnTo>
                    <a:pt x="38" y="135"/>
                  </a:lnTo>
                  <a:lnTo>
                    <a:pt x="34" y="133"/>
                  </a:lnTo>
                  <a:lnTo>
                    <a:pt x="31" y="131"/>
                  </a:lnTo>
                  <a:lnTo>
                    <a:pt x="28" y="127"/>
                  </a:lnTo>
                  <a:lnTo>
                    <a:pt x="27" y="123"/>
                  </a:lnTo>
                  <a:lnTo>
                    <a:pt x="25" y="118"/>
                  </a:lnTo>
                  <a:lnTo>
                    <a:pt x="25" y="113"/>
                  </a:lnTo>
                  <a:lnTo>
                    <a:pt x="25" y="108"/>
                  </a:lnTo>
                  <a:lnTo>
                    <a:pt x="26" y="103"/>
                  </a:lnTo>
                  <a:lnTo>
                    <a:pt x="28" y="99"/>
                  </a:lnTo>
                  <a:lnTo>
                    <a:pt x="30" y="96"/>
                  </a:lnTo>
                  <a:lnTo>
                    <a:pt x="33" y="92"/>
                  </a:lnTo>
                  <a:lnTo>
                    <a:pt x="37" y="90"/>
                  </a:lnTo>
                  <a:lnTo>
                    <a:pt x="43" y="89"/>
                  </a:lnTo>
                  <a:lnTo>
                    <a:pt x="48" y="88"/>
                  </a:lnTo>
                  <a:lnTo>
                    <a:pt x="60" y="85"/>
                  </a:lnTo>
                  <a:lnTo>
                    <a:pt x="71" y="84"/>
                  </a:lnTo>
                  <a:lnTo>
                    <a:pt x="82" y="82"/>
                  </a:lnTo>
                  <a:lnTo>
                    <a:pt x="91" y="77"/>
                  </a:lnTo>
                  <a:close/>
                  <a:moveTo>
                    <a:pt x="93" y="134"/>
                  </a:moveTo>
                  <a:lnTo>
                    <a:pt x="93" y="140"/>
                  </a:lnTo>
                  <a:lnTo>
                    <a:pt x="94" y="145"/>
                  </a:lnTo>
                  <a:lnTo>
                    <a:pt x="96" y="148"/>
                  </a:lnTo>
                  <a:lnTo>
                    <a:pt x="99" y="152"/>
                  </a:lnTo>
                  <a:lnTo>
                    <a:pt x="102" y="154"/>
                  </a:lnTo>
                  <a:lnTo>
                    <a:pt x="106" y="156"/>
                  </a:lnTo>
                  <a:lnTo>
                    <a:pt x="110" y="158"/>
                  </a:lnTo>
                  <a:lnTo>
                    <a:pt x="116" y="158"/>
                  </a:lnTo>
                  <a:lnTo>
                    <a:pt x="122" y="156"/>
                  </a:lnTo>
                  <a:lnTo>
                    <a:pt x="129" y="155"/>
                  </a:lnTo>
                  <a:lnTo>
                    <a:pt x="129" y="135"/>
                  </a:lnTo>
                  <a:lnTo>
                    <a:pt x="123" y="137"/>
                  </a:lnTo>
                  <a:lnTo>
                    <a:pt x="119" y="135"/>
                  </a:lnTo>
                  <a:lnTo>
                    <a:pt x="115" y="132"/>
                  </a:lnTo>
                  <a:lnTo>
                    <a:pt x="114" y="127"/>
                  </a:lnTo>
                  <a:lnTo>
                    <a:pt x="114" y="120"/>
                  </a:lnTo>
                  <a:lnTo>
                    <a:pt x="114" y="46"/>
                  </a:lnTo>
                  <a:lnTo>
                    <a:pt x="113" y="35"/>
                  </a:lnTo>
                  <a:lnTo>
                    <a:pt x="111" y="26"/>
                  </a:lnTo>
                  <a:lnTo>
                    <a:pt x="107" y="18"/>
                  </a:lnTo>
                  <a:lnTo>
                    <a:pt x="102" y="11"/>
                  </a:lnTo>
                  <a:lnTo>
                    <a:pt x="94" y="6"/>
                  </a:lnTo>
                  <a:lnTo>
                    <a:pt x="85" y="3"/>
                  </a:lnTo>
                  <a:lnTo>
                    <a:pt x="74" y="2"/>
                  </a:lnTo>
                  <a:lnTo>
                    <a:pt x="62" y="0"/>
                  </a:lnTo>
                  <a:lnTo>
                    <a:pt x="49" y="2"/>
                  </a:lnTo>
                  <a:lnTo>
                    <a:pt x="38" y="4"/>
                  </a:lnTo>
                  <a:lnTo>
                    <a:pt x="29" y="7"/>
                  </a:lnTo>
                  <a:lnTo>
                    <a:pt x="22" y="13"/>
                  </a:lnTo>
                  <a:lnTo>
                    <a:pt x="15" y="20"/>
                  </a:lnTo>
                  <a:lnTo>
                    <a:pt x="11" y="28"/>
                  </a:lnTo>
                  <a:lnTo>
                    <a:pt x="8" y="38"/>
                  </a:lnTo>
                  <a:lnTo>
                    <a:pt x="7" y="48"/>
                  </a:lnTo>
                  <a:lnTo>
                    <a:pt x="7" y="49"/>
                  </a:lnTo>
                  <a:lnTo>
                    <a:pt x="29" y="49"/>
                  </a:lnTo>
                  <a:lnTo>
                    <a:pt x="29" y="43"/>
                  </a:lnTo>
                  <a:lnTo>
                    <a:pt x="31" y="38"/>
                  </a:lnTo>
                  <a:lnTo>
                    <a:pt x="33" y="33"/>
                  </a:lnTo>
                  <a:lnTo>
                    <a:pt x="37" y="29"/>
                  </a:lnTo>
                  <a:lnTo>
                    <a:pt x="42" y="26"/>
                  </a:lnTo>
                  <a:lnTo>
                    <a:pt x="47" y="24"/>
                  </a:lnTo>
                  <a:lnTo>
                    <a:pt x="53" y="23"/>
                  </a:lnTo>
                  <a:lnTo>
                    <a:pt x="61" y="23"/>
                  </a:lnTo>
                  <a:lnTo>
                    <a:pt x="68" y="23"/>
                  </a:lnTo>
                  <a:lnTo>
                    <a:pt x="74" y="24"/>
                  </a:lnTo>
                  <a:lnTo>
                    <a:pt x="80" y="26"/>
                  </a:lnTo>
                  <a:lnTo>
                    <a:pt x="84" y="28"/>
                  </a:lnTo>
                  <a:lnTo>
                    <a:pt x="87" y="31"/>
                  </a:lnTo>
                  <a:lnTo>
                    <a:pt x="89" y="35"/>
                  </a:lnTo>
                  <a:lnTo>
                    <a:pt x="91" y="39"/>
                  </a:lnTo>
                  <a:lnTo>
                    <a:pt x="91" y="45"/>
                  </a:lnTo>
                  <a:lnTo>
                    <a:pt x="91" y="50"/>
                  </a:lnTo>
                  <a:lnTo>
                    <a:pt x="90" y="55"/>
                  </a:lnTo>
                  <a:lnTo>
                    <a:pt x="89" y="57"/>
                  </a:lnTo>
                  <a:lnTo>
                    <a:pt x="85" y="60"/>
                  </a:lnTo>
                  <a:lnTo>
                    <a:pt x="80" y="62"/>
                  </a:lnTo>
                  <a:lnTo>
                    <a:pt x="71" y="63"/>
                  </a:lnTo>
                  <a:lnTo>
                    <a:pt x="61" y="64"/>
                  </a:lnTo>
                  <a:lnTo>
                    <a:pt x="48" y="66"/>
                  </a:lnTo>
                  <a:lnTo>
                    <a:pt x="36" y="68"/>
                  </a:lnTo>
                  <a:lnTo>
                    <a:pt x="27" y="71"/>
                  </a:lnTo>
                  <a:lnTo>
                    <a:pt x="18" y="75"/>
                  </a:lnTo>
                  <a:lnTo>
                    <a:pt x="12" y="81"/>
                  </a:lnTo>
                  <a:lnTo>
                    <a:pt x="7" y="87"/>
                  </a:lnTo>
                  <a:lnTo>
                    <a:pt x="4" y="95"/>
                  </a:lnTo>
                  <a:lnTo>
                    <a:pt x="2" y="103"/>
                  </a:lnTo>
                  <a:lnTo>
                    <a:pt x="0" y="113"/>
                  </a:lnTo>
                  <a:lnTo>
                    <a:pt x="2" y="124"/>
                  </a:lnTo>
                  <a:lnTo>
                    <a:pt x="4" y="132"/>
                  </a:lnTo>
                  <a:lnTo>
                    <a:pt x="7" y="140"/>
                  </a:lnTo>
                  <a:lnTo>
                    <a:pt x="12" y="147"/>
                  </a:lnTo>
                  <a:lnTo>
                    <a:pt x="18" y="152"/>
                  </a:lnTo>
                  <a:lnTo>
                    <a:pt x="26" y="155"/>
                  </a:lnTo>
                  <a:lnTo>
                    <a:pt x="35" y="158"/>
                  </a:lnTo>
                  <a:lnTo>
                    <a:pt x="45" y="159"/>
                  </a:lnTo>
                  <a:lnTo>
                    <a:pt x="58" y="158"/>
                  </a:lnTo>
                  <a:lnTo>
                    <a:pt x="71" y="153"/>
                  </a:lnTo>
                  <a:lnTo>
                    <a:pt x="83" y="145"/>
                  </a:lnTo>
                  <a:lnTo>
                    <a:pt x="93" y="134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" name="Freeform 110"/>
            <p:cNvSpPr>
              <a:spLocks/>
            </p:cNvSpPr>
            <p:nvPr/>
          </p:nvSpPr>
          <p:spPr bwMode="auto">
            <a:xfrm>
              <a:off x="2424113" y="1981200"/>
              <a:ext cx="53975" cy="82550"/>
            </a:xfrm>
            <a:custGeom>
              <a:avLst/>
              <a:gdLst>
                <a:gd name="T0" fmla="*/ 2147483647 w 114"/>
                <a:gd name="T1" fmla="*/ 2147483647 h 155"/>
                <a:gd name="T2" fmla="*/ 2147483647 w 114"/>
                <a:gd name="T3" fmla="*/ 2147483647 h 155"/>
                <a:gd name="T4" fmla="*/ 2147483647 w 114"/>
                <a:gd name="T5" fmla="*/ 2147483647 h 155"/>
                <a:gd name="T6" fmla="*/ 2147483647 w 114"/>
                <a:gd name="T7" fmla="*/ 2147483647 h 155"/>
                <a:gd name="T8" fmla="*/ 2147483647 w 114"/>
                <a:gd name="T9" fmla="*/ 2147483647 h 155"/>
                <a:gd name="T10" fmla="*/ 2147483647 w 114"/>
                <a:gd name="T11" fmla="*/ 2147483647 h 155"/>
                <a:gd name="T12" fmla="*/ 2147483647 w 114"/>
                <a:gd name="T13" fmla="*/ 2147483647 h 155"/>
                <a:gd name="T14" fmla="*/ 2147483647 w 114"/>
                <a:gd name="T15" fmla="*/ 2147483647 h 155"/>
                <a:gd name="T16" fmla="*/ 2147483647 w 114"/>
                <a:gd name="T17" fmla="*/ 2147483647 h 155"/>
                <a:gd name="T18" fmla="*/ 2147483647 w 114"/>
                <a:gd name="T19" fmla="*/ 2147483647 h 155"/>
                <a:gd name="T20" fmla="*/ 2147483647 w 114"/>
                <a:gd name="T21" fmla="*/ 2147483647 h 155"/>
                <a:gd name="T22" fmla="*/ 2147483647 w 114"/>
                <a:gd name="T23" fmla="*/ 2147483647 h 155"/>
                <a:gd name="T24" fmla="*/ 2147483647 w 114"/>
                <a:gd name="T25" fmla="*/ 2147483647 h 155"/>
                <a:gd name="T26" fmla="*/ 2147483647 w 114"/>
                <a:gd name="T27" fmla="*/ 2147483647 h 155"/>
                <a:gd name="T28" fmla="*/ 2147483647 w 114"/>
                <a:gd name="T29" fmla="*/ 0 h 155"/>
                <a:gd name="T30" fmla="*/ 2147483647 w 114"/>
                <a:gd name="T31" fmla="*/ 0 h 155"/>
                <a:gd name="T32" fmla="*/ 2147483647 w 114"/>
                <a:gd name="T33" fmla="*/ 0 h 155"/>
                <a:gd name="T34" fmla="*/ 2147483647 w 114"/>
                <a:gd name="T35" fmla="*/ 2147483647 h 155"/>
                <a:gd name="T36" fmla="*/ 2147483647 w 114"/>
                <a:gd name="T37" fmla="*/ 2147483647 h 155"/>
                <a:gd name="T38" fmla="*/ 2147483647 w 114"/>
                <a:gd name="T39" fmla="*/ 2147483647 h 155"/>
                <a:gd name="T40" fmla="*/ 2147483647 w 114"/>
                <a:gd name="T41" fmla="*/ 2147483647 h 155"/>
                <a:gd name="T42" fmla="*/ 2147483647 w 114"/>
                <a:gd name="T43" fmla="*/ 2147483647 h 155"/>
                <a:gd name="T44" fmla="*/ 2147483647 w 114"/>
                <a:gd name="T45" fmla="*/ 2147483647 h 155"/>
                <a:gd name="T46" fmla="*/ 2147483647 w 114"/>
                <a:gd name="T47" fmla="*/ 2147483647 h 155"/>
                <a:gd name="T48" fmla="*/ 2147483647 w 114"/>
                <a:gd name="T49" fmla="*/ 2147483647 h 155"/>
                <a:gd name="T50" fmla="*/ 0 w 114"/>
                <a:gd name="T51" fmla="*/ 2147483647 h 155"/>
                <a:gd name="T52" fmla="*/ 0 w 114"/>
                <a:gd name="T53" fmla="*/ 2147483647 h 155"/>
                <a:gd name="T54" fmla="*/ 2147483647 w 114"/>
                <a:gd name="T55" fmla="*/ 2147483647 h 155"/>
                <a:gd name="T56" fmla="*/ 2147483647 w 114"/>
                <a:gd name="T57" fmla="*/ 2147483647 h 155"/>
                <a:gd name="T58" fmla="*/ 2147483647 w 114"/>
                <a:gd name="T59" fmla="*/ 2147483647 h 155"/>
                <a:gd name="T60" fmla="*/ 2147483647 w 114"/>
                <a:gd name="T61" fmla="*/ 2147483647 h 155"/>
                <a:gd name="T62" fmla="*/ 2147483647 w 114"/>
                <a:gd name="T63" fmla="*/ 2147483647 h 155"/>
                <a:gd name="T64" fmla="*/ 2147483647 w 114"/>
                <a:gd name="T65" fmla="*/ 2147483647 h 155"/>
                <a:gd name="T66" fmla="*/ 2147483647 w 114"/>
                <a:gd name="T67" fmla="*/ 2147483647 h 155"/>
                <a:gd name="T68" fmla="*/ 2147483647 w 114"/>
                <a:gd name="T69" fmla="*/ 2147483647 h 155"/>
                <a:gd name="T70" fmla="*/ 2147483647 w 114"/>
                <a:gd name="T71" fmla="*/ 2147483647 h 155"/>
                <a:gd name="T72" fmla="*/ 2147483647 w 114"/>
                <a:gd name="T73" fmla="*/ 2147483647 h 155"/>
                <a:gd name="T74" fmla="*/ 2147483647 w 114"/>
                <a:gd name="T75" fmla="*/ 2147483647 h 155"/>
                <a:gd name="T76" fmla="*/ 2147483647 w 114"/>
                <a:gd name="T77" fmla="*/ 2147483647 h 155"/>
                <a:gd name="T78" fmla="*/ 2147483647 w 114"/>
                <a:gd name="T79" fmla="*/ 2147483647 h 155"/>
                <a:gd name="T80" fmla="*/ 2147483647 w 114"/>
                <a:gd name="T81" fmla="*/ 2147483647 h 155"/>
                <a:gd name="T82" fmla="*/ 2147483647 w 114"/>
                <a:gd name="T83" fmla="*/ 2147483647 h 155"/>
                <a:gd name="T84" fmla="*/ 2147483647 w 114"/>
                <a:gd name="T85" fmla="*/ 2147483647 h 155"/>
                <a:gd name="T86" fmla="*/ 2147483647 w 114"/>
                <a:gd name="T87" fmla="*/ 2147483647 h 155"/>
                <a:gd name="T88" fmla="*/ 2147483647 w 114"/>
                <a:gd name="T89" fmla="*/ 2147483647 h 155"/>
                <a:gd name="T90" fmla="*/ 2147483647 w 114"/>
                <a:gd name="T91" fmla="*/ 2147483647 h 15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4"/>
                <a:gd name="T139" fmla="*/ 0 h 155"/>
                <a:gd name="T140" fmla="*/ 114 w 114"/>
                <a:gd name="T141" fmla="*/ 155 h 15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4" h="155">
                  <a:moveTo>
                    <a:pt x="91" y="155"/>
                  </a:moveTo>
                  <a:lnTo>
                    <a:pt x="114" y="155"/>
                  </a:lnTo>
                  <a:lnTo>
                    <a:pt x="114" y="64"/>
                  </a:lnTo>
                  <a:lnTo>
                    <a:pt x="114" y="57"/>
                  </a:lnTo>
                  <a:lnTo>
                    <a:pt x="114" y="47"/>
                  </a:lnTo>
                  <a:lnTo>
                    <a:pt x="113" y="38"/>
                  </a:lnTo>
                  <a:lnTo>
                    <a:pt x="112" y="28"/>
                  </a:lnTo>
                  <a:lnTo>
                    <a:pt x="108" y="21"/>
                  </a:lnTo>
                  <a:lnTo>
                    <a:pt x="105" y="16"/>
                  </a:lnTo>
                  <a:lnTo>
                    <a:pt x="102" y="12"/>
                  </a:lnTo>
                  <a:lnTo>
                    <a:pt x="97" y="9"/>
                  </a:lnTo>
                  <a:lnTo>
                    <a:pt x="92" y="5"/>
                  </a:lnTo>
                  <a:lnTo>
                    <a:pt x="87" y="3"/>
                  </a:lnTo>
                  <a:lnTo>
                    <a:pt x="80" y="2"/>
                  </a:lnTo>
                  <a:lnTo>
                    <a:pt x="73" y="0"/>
                  </a:lnTo>
                  <a:lnTo>
                    <a:pt x="66" y="0"/>
                  </a:lnTo>
                  <a:lnTo>
                    <a:pt x="59" y="0"/>
                  </a:lnTo>
                  <a:lnTo>
                    <a:pt x="53" y="2"/>
                  </a:lnTo>
                  <a:lnTo>
                    <a:pt x="47" y="4"/>
                  </a:lnTo>
                  <a:lnTo>
                    <a:pt x="41" y="6"/>
                  </a:lnTo>
                  <a:lnTo>
                    <a:pt x="36" y="10"/>
                  </a:lnTo>
                  <a:lnTo>
                    <a:pt x="31" y="14"/>
                  </a:lnTo>
                  <a:lnTo>
                    <a:pt x="27" y="20"/>
                  </a:lnTo>
                  <a:lnTo>
                    <a:pt x="22" y="26"/>
                  </a:lnTo>
                  <a:lnTo>
                    <a:pt x="22" y="4"/>
                  </a:lnTo>
                  <a:lnTo>
                    <a:pt x="0" y="4"/>
                  </a:lnTo>
                  <a:lnTo>
                    <a:pt x="0" y="155"/>
                  </a:lnTo>
                  <a:lnTo>
                    <a:pt x="23" y="155"/>
                  </a:lnTo>
                  <a:lnTo>
                    <a:pt x="23" y="69"/>
                  </a:lnTo>
                  <a:lnTo>
                    <a:pt x="25" y="59"/>
                  </a:lnTo>
                  <a:lnTo>
                    <a:pt x="27" y="49"/>
                  </a:lnTo>
                  <a:lnTo>
                    <a:pt x="30" y="41"/>
                  </a:lnTo>
                  <a:lnTo>
                    <a:pt x="34" y="34"/>
                  </a:lnTo>
                  <a:lnTo>
                    <a:pt x="40" y="29"/>
                  </a:lnTo>
                  <a:lnTo>
                    <a:pt x="47" y="26"/>
                  </a:lnTo>
                  <a:lnTo>
                    <a:pt x="55" y="24"/>
                  </a:lnTo>
                  <a:lnTo>
                    <a:pt x="64" y="23"/>
                  </a:lnTo>
                  <a:lnTo>
                    <a:pt x="71" y="24"/>
                  </a:lnTo>
                  <a:lnTo>
                    <a:pt x="77" y="25"/>
                  </a:lnTo>
                  <a:lnTo>
                    <a:pt x="81" y="28"/>
                  </a:lnTo>
                  <a:lnTo>
                    <a:pt x="86" y="32"/>
                  </a:lnTo>
                  <a:lnTo>
                    <a:pt x="88" y="38"/>
                  </a:lnTo>
                  <a:lnTo>
                    <a:pt x="90" y="45"/>
                  </a:lnTo>
                  <a:lnTo>
                    <a:pt x="91" y="53"/>
                  </a:lnTo>
                  <a:lnTo>
                    <a:pt x="91" y="62"/>
                  </a:lnTo>
                  <a:lnTo>
                    <a:pt x="91" y="155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" name="Freeform 111"/>
            <p:cNvSpPr>
              <a:spLocks noEditPoints="1"/>
            </p:cNvSpPr>
            <p:nvPr/>
          </p:nvSpPr>
          <p:spPr bwMode="auto">
            <a:xfrm>
              <a:off x="2490788" y="1981200"/>
              <a:ext cx="57150" cy="84138"/>
            </a:xfrm>
            <a:custGeom>
              <a:avLst/>
              <a:gdLst>
                <a:gd name="T0" fmla="*/ 2147483647 w 123"/>
                <a:gd name="T1" fmla="*/ 2147483647 h 159"/>
                <a:gd name="T2" fmla="*/ 2147483647 w 123"/>
                <a:gd name="T3" fmla="*/ 2147483647 h 159"/>
                <a:gd name="T4" fmla="*/ 2147483647 w 123"/>
                <a:gd name="T5" fmla="*/ 2147483647 h 159"/>
                <a:gd name="T6" fmla="*/ 2147483647 w 123"/>
                <a:gd name="T7" fmla="*/ 2147483647 h 159"/>
                <a:gd name="T8" fmla="*/ 2147483647 w 123"/>
                <a:gd name="T9" fmla="*/ 2147483647 h 159"/>
                <a:gd name="T10" fmla="*/ 2147483647 w 123"/>
                <a:gd name="T11" fmla="*/ 2147483647 h 159"/>
                <a:gd name="T12" fmla="*/ 2147483647 w 123"/>
                <a:gd name="T13" fmla="*/ 2147483647 h 159"/>
                <a:gd name="T14" fmla="*/ 2147483647 w 123"/>
                <a:gd name="T15" fmla="*/ 2147483647 h 159"/>
                <a:gd name="T16" fmla="*/ 2147483647 w 123"/>
                <a:gd name="T17" fmla="*/ 2147483647 h 159"/>
                <a:gd name="T18" fmla="*/ 2147483647 w 123"/>
                <a:gd name="T19" fmla="*/ 2147483647 h 159"/>
                <a:gd name="T20" fmla="*/ 2147483647 w 123"/>
                <a:gd name="T21" fmla="*/ 2147483647 h 159"/>
                <a:gd name="T22" fmla="*/ 2147483647 w 123"/>
                <a:gd name="T23" fmla="*/ 2147483647 h 159"/>
                <a:gd name="T24" fmla="*/ 2147483647 w 123"/>
                <a:gd name="T25" fmla="*/ 2147483647 h 159"/>
                <a:gd name="T26" fmla="*/ 2147483647 w 123"/>
                <a:gd name="T27" fmla="*/ 2147483647 h 159"/>
                <a:gd name="T28" fmla="*/ 2147483647 w 123"/>
                <a:gd name="T29" fmla="*/ 2147483647 h 159"/>
                <a:gd name="T30" fmla="*/ 2147483647 w 123"/>
                <a:gd name="T31" fmla="*/ 2147483647 h 159"/>
                <a:gd name="T32" fmla="*/ 2147483647 w 123"/>
                <a:gd name="T33" fmla="*/ 2147483647 h 159"/>
                <a:gd name="T34" fmla="*/ 2147483647 w 123"/>
                <a:gd name="T35" fmla="*/ 2147483647 h 159"/>
                <a:gd name="T36" fmla="*/ 2147483647 w 123"/>
                <a:gd name="T37" fmla="*/ 2147483647 h 159"/>
                <a:gd name="T38" fmla="*/ 2147483647 w 123"/>
                <a:gd name="T39" fmla="*/ 2147483647 h 159"/>
                <a:gd name="T40" fmla="*/ 2147483647 w 123"/>
                <a:gd name="T41" fmla="*/ 2147483647 h 159"/>
                <a:gd name="T42" fmla="*/ 2147483647 w 123"/>
                <a:gd name="T43" fmla="*/ 2147483647 h 159"/>
                <a:gd name="T44" fmla="*/ 2147483647 w 123"/>
                <a:gd name="T45" fmla="*/ 2147483647 h 159"/>
                <a:gd name="T46" fmla="*/ 2147483647 w 123"/>
                <a:gd name="T47" fmla="*/ 2147483647 h 159"/>
                <a:gd name="T48" fmla="*/ 2147483647 w 123"/>
                <a:gd name="T49" fmla="*/ 2147483647 h 159"/>
                <a:gd name="T50" fmla="*/ 2147483647 w 123"/>
                <a:gd name="T51" fmla="*/ 2147483647 h 159"/>
                <a:gd name="T52" fmla="*/ 2147483647 w 123"/>
                <a:gd name="T53" fmla="*/ 2147483647 h 159"/>
                <a:gd name="T54" fmla="*/ 2147483647 w 123"/>
                <a:gd name="T55" fmla="*/ 2147483647 h 159"/>
                <a:gd name="T56" fmla="*/ 2147483647 w 123"/>
                <a:gd name="T57" fmla="*/ 2147483647 h 159"/>
                <a:gd name="T58" fmla="*/ 2147483647 w 123"/>
                <a:gd name="T59" fmla="*/ 2147483647 h 159"/>
                <a:gd name="T60" fmla="*/ 2147483647 w 123"/>
                <a:gd name="T61" fmla="*/ 2147483647 h 159"/>
                <a:gd name="T62" fmla="*/ 2147483647 w 123"/>
                <a:gd name="T63" fmla="*/ 2147483647 h 159"/>
                <a:gd name="T64" fmla="*/ 2147483647 w 123"/>
                <a:gd name="T65" fmla="*/ 2147483647 h 159"/>
                <a:gd name="T66" fmla="*/ 2147483647 w 123"/>
                <a:gd name="T67" fmla="*/ 2147483647 h 159"/>
                <a:gd name="T68" fmla="*/ 2147483647 w 123"/>
                <a:gd name="T69" fmla="*/ 2147483647 h 15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3"/>
                <a:gd name="T106" fmla="*/ 0 h 159"/>
                <a:gd name="T107" fmla="*/ 123 w 123"/>
                <a:gd name="T108" fmla="*/ 159 h 15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3" h="159">
                  <a:moveTo>
                    <a:pt x="99" y="108"/>
                  </a:moveTo>
                  <a:lnTo>
                    <a:pt x="97" y="113"/>
                  </a:lnTo>
                  <a:lnTo>
                    <a:pt x="93" y="119"/>
                  </a:lnTo>
                  <a:lnTo>
                    <a:pt x="90" y="124"/>
                  </a:lnTo>
                  <a:lnTo>
                    <a:pt x="86" y="128"/>
                  </a:lnTo>
                  <a:lnTo>
                    <a:pt x="82" y="131"/>
                  </a:lnTo>
                  <a:lnTo>
                    <a:pt x="77" y="133"/>
                  </a:lnTo>
                  <a:lnTo>
                    <a:pt x="70" y="135"/>
                  </a:lnTo>
                  <a:lnTo>
                    <a:pt x="63" y="135"/>
                  </a:lnTo>
                  <a:lnTo>
                    <a:pt x="54" y="134"/>
                  </a:lnTo>
                  <a:lnTo>
                    <a:pt x="47" y="132"/>
                  </a:lnTo>
                  <a:lnTo>
                    <a:pt x="41" y="128"/>
                  </a:lnTo>
                  <a:lnTo>
                    <a:pt x="34" y="123"/>
                  </a:lnTo>
                  <a:lnTo>
                    <a:pt x="30" y="117"/>
                  </a:lnTo>
                  <a:lnTo>
                    <a:pt x="27" y="109"/>
                  </a:lnTo>
                  <a:lnTo>
                    <a:pt x="25" y="98"/>
                  </a:lnTo>
                  <a:lnTo>
                    <a:pt x="24" y="88"/>
                  </a:lnTo>
                  <a:lnTo>
                    <a:pt x="123" y="88"/>
                  </a:lnTo>
                  <a:lnTo>
                    <a:pt x="123" y="76"/>
                  </a:lnTo>
                  <a:lnTo>
                    <a:pt x="122" y="60"/>
                  </a:lnTo>
                  <a:lnTo>
                    <a:pt x="119" y="43"/>
                  </a:lnTo>
                  <a:lnTo>
                    <a:pt x="113" y="31"/>
                  </a:lnTo>
                  <a:lnTo>
                    <a:pt x="107" y="20"/>
                  </a:lnTo>
                  <a:lnTo>
                    <a:pt x="98" y="12"/>
                  </a:lnTo>
                  <a:lnTo>
                    <a:pt x="87" y="5"/>
                  </a:lnTo>
                  <a:lnTo>
                    <a:pt x="76" y="2"/>
                  </a:lnTo>
                  <a:lnTo>
                    <a:pt x="61" y="0"/>
                  </a:lnTo>
                  <a:lnTo>
                    <a:pt x="48" y="2"/>
                  </a:lnTo>
                  <a:lnTo>
                    <a:pt x="35" y="6"/>
                  </a:lnTo>
                  <a:lnTo>
                    <a:pt x="25" y="12"/>
                  </a:lnTo>
                  <a:lnTo>
                    <a:pt x="16" y="21"/>
                  </a:lnTo>
                  <a:lnTo>
                    <a:pt x="9" y="33"/>
                  </a:lnTo>
                  <a:lnTo>
                    <a:pt x="4" y="47"/>
                  </a:lnTo>
                  <a:lnTo>
                    <a:pt x="1" y="63"/>
                  </a:lnTo>
                  <a:lnTo>
                    <a:pt x="0" y="81"/>
                  </a:lnTo>
                  <a:lnTo>
                    <a:pt x="1" y="98"/>
                  </a:lnTo>
                  <a:lnTo>
                    <a:pt x="4" y="113"/>
                  </a:lnTo>
                  <a:lnTo>
                    <a:pt x="9" y="127"/>
                  </a:lnTo>
                  <a:lnTo>
                    <a:pt x="16" y="138"/>
                  </a:lnTo>
                  <a:lnTo>
                    <a:pt x="25" y="147"/>
                  </a:lnTo>
                  <a:lnTo>
                    <a:pt x="35" y="153"/>
                  </a:lnTo>
                  <a:lnTo>
                    <a:pt x="48" y="158"/>
                  </a:lnTo>
                  <a:lnTo>
                    <a:pt x="61" y="159"/>
                  </a:lnTo>
                  <a:lnTo>
                    <a:pt x="72" y="158"/>
                  </a:lnTo>
                  <a:lnTo>
                    <a:pt x="84" y="155"/>
                  </a:lnTo>
                  <a:lnTo>
                    <a:pt x="93" y="151"/>
                  </a:lnTo>
                  <a:lnTo>
                    <a:pt x="102" y="145"/>
                  </a:lnTo>
                  <a:lnTo>
                    <a:pt x="108" y="138"/>
                  </a:lnTo>
                  <a:lnTo>
                    <a:pt x="115" y="128"/>
                  </a:lnTo>
                  <a:lnTo>
                    <a:pt x="119" y="119"/>
                  </a:lnTo>
                  <a:lnTo>
                    <a:pt x="121" y="108"/>
                  </a:lnTo>
                  <a:lnTo>
                    <a:pt x="99" y="108"/>
                  </a:lnTo>
                  <a:close/>
                  <a:moveTo>
                    <a:pt x="24" y="67"/>
                  </a:moveTo>
                  <a:lnTo>
                    <a:pt x="25" y="56"/>
                  </a:lnTo>
                  <a:lnTo>
                    <a:pt x="27" y="48"/>
                  </a:lnTo>
                  <a:lnTo>
                    <a:pt x="31" y="40"/>
                  </a:lnTo>
                  <a:lnTo>
                    <a:pt x="35" y="34"/>
                  </a:lnTo>
                  <a:lnTo>
                    <a:pt x="41" y="28"/>
                  </a:lnTo>
                  <a:lnTo>
                    <a:pt x="47" y="25"/>
                  </a:lnTo>
                  <a:lnTo>
                    <a:pt x="53" y="24"/>
                  </a:lnTo>
                  <a:lnTo>
                    <a:pt x="62" y="23"/>
                  </a:lnTo>
                  <a:lnTo>
                    <a:pt x="70" y="24"/>
                  </a:lnTo>
                  <a:lnTo>
                    <a:pt x="78" y="25"/>
                  </a:lnTo>
                  <a:lnTo>
                    <a:pt x="84" y="29"/>
                  </a:lnTo>
                  <a:lnTo>
                    <a:pt x="89" y="34"/>
                  </a:lnTo>
                  <a:lnTo>
                    <a:pt x="93" y="40"/>
                  </a:lnTo>
                  <a:lnTo>
                    <a:pt x="97" y="48"/>
                  </a:lnTo>
                  <a:lnTo>
                    <a:pt x="98" y="56"/>
                  </a:lnTo>
                  <a:lnTo>
                    <a:pt x="99" y="67"/>
                  </a:lnTo>
                  <a:lnTo>
                    <a:pt x="24" y="67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" name="Freeform 112"/>
            <p:cNvSpPr>
              <a:spLocks noEditPoints="1"/>
            </p:cNvSpPr>
            <p:nvPr/>
          </p:nvSpPr>
          <p:spPr bwMode="auto">
            <a:xfrm>
              <a:off x="2595563" y="1954213"/>
              <a:ext cx="66675" cy="109537"/>
            </a:xfrm>
            <a:custGeom>
              <a:avLst/>
              <a:gdLst>
                <a:gd name="T0" fmla="*/ 2147483647 w 143"/>
                <a:gd name="T1" fmla="*/ 2147483647 h 207"/>
                <a:gd name="T2" fmla="*/ 2147483647 w 143"/>
                <a:gd name="T3" fmla="*/ 2147483647 h 207"/>
                <a:gd name="T4" fmla="*/ 2147483647 w 143"/>
                <a:gd name="T5" fmla="*/ 2147483647 h 207"/>
                <a:gd name="T6" fmla="*/ 2147483647 w 143"/>
                <a:gd name="T7" fmla="*/ 2147483647 h 207"/>
                <a:gd name="T8" fmla="*/ 2147483647 w 143"/>
                <a:gd name="T9" fmla="*/ 2147483647 h 207"/>
                <a:gd name="T10" fmla="*/ 2147483647 w 143"/>
                <a:gd name="T11" fmla="*/ 2147483647 h 207"/>
                <a:gd name="T12" fmla="*/ 2147483647 w 143"/>
                <a:gd name="T13" fmla="*/ 2147483647 h 207"/>
                <a:gd name="T14" fmla="*/ 2147483647 w 143"/>
                <a:gd name="T15" fmla="*/ 2147483647 h 207"/>
                <a:gd name="T16" fmla="*/ 2147483647 w 143"/>
                <a:gd name="T17" fmla="*/ 2147483647 h 207"/>
                <a:gd name="T18" fmla="*/ 2147483647 w 143"/>
                <a:gd name="T19" fmla="*/ 2147483647 h 207"/>
                <a:gd name="T20" fmla="*/ 2147483647 w 143"/>
                <a:gd name="T21" fmla="*/ 2147483647 h 207"/>
                <a:gd name="T22" fmla="*/ 2147483647 w 143"/>
                <a:gd name="T23" fmla="*/ 2147483647 h 207"/>
                <a:gd name="T24" fmla="*/ 2147483647 w 143"/>
                <a:gd name="T25" fmla="*/ 2147483647 h 207"/>
                <a:gd name="T26" fmla="*/ 2147483647 w 143"/>
                <a:gd name="T27" fmla="*/ 2147483647 h 207"/>
                <a:gd name="T28" fmla="*/ 2147483647 w 143"/>
                <a:gd name="T29" fmla="*/ 2147483647 h 207"/>
                <a:gd name="T30" fmla="*/ 2147483647 w 143"/>
                <a:gd name="T31" fmla="*/ 2147483647 h 207"/>
                <a:gd name="T32" fmla="*/ 2147483647 w 143"/>
                <a:gd name="T33" fmla="*/ 2147483647 h 207"/>
                <a:gd name="T34" fmla="*/ 2147483647 w 143"/>
                <a:gd name="T35" fmla="*/ 2147483647 h 207"/>
                <a:gd name="T36" fmla="*/ 2147483647 w 143"/>
                <a:gd name="T37" fmla="*/ 2147483647 h 207"/>
                <a:gd name="T38" fmla="*/ 2147483647 w 143"/>
                <a:gd name="T39" fmla="*/ 2147483647 h 207"/>
                <a:gd name="T40" fmla="*/ 2147483647 w 143"/>
                <a:gd name="T41" fmla="*/ 2147483647 h 207"/>
                <a:gd name="T42" fmla="*/ 2147483647 w 143"/>
                <a:gd name="T43" fmla="*/ 2147483647 h 207"/>
                <a:gd name="T44" fmla="*/ 2147483647 w 143"/>
                <a:gd name="T45" fmla="*/ 2147483647 h 207"/>
                <a:gd name="T46" fmla="*/ 2147483647 w 143"/>
                <a:gd name="T47" fmla="*/ 2147483647 h 207"/>
                <a:gd name="T48" fmla="*/ 2147483647 w 143"/>
                <a:gd name="T49" fmla="*/ 2147483647 h 207"/>
                <a:gd name="T50" fmla="*/ 2147483647 w 143"/>
                <a:gd name="T51" fmla="*/ 2147483647 h 207"/>
                <a:gd name="T52" fmla="*/ 2147483647 w 143"/>
                <a:gd name="T53" fmla="*/ 2147483647 h 207"/>
                <a:gd name="T54" fmla="*/ 2147483647 w 143"/>
                <a:gd name="T55" fmla="*/ 2147483647 h 207"/>
                <a:gd name="T56" fmla="*/ 2147483647 w 143"/>
                <a:gd name="T57" fmla="*/ 2147483647 h 207"/>
                <a:gd name="T58" fmla="*/ 2147483647 w 143"/>
                <a:gd name="T59" fmla="*/ 2147483647 h 207"/>
                <a:gd name="T60" fmla="*/ 2147483647 w 143"/>
                <a:gd name="T61" fmla="*/ 2147483647 h 207"/>
                <a:gd name="T62" fmla="*/ 2147483647 w 143"/>
                <a:gd name="T63" fmla="*/ 2147483647 h 207"/>
                <a:gd name="T64" fmla="*/ 2147483647 w 143"/>
                <a:gd name="T65" fmla="*/ 2147483647 h 207"/>
                <a:gd name="T66" fmla="*/ 2147483647 w 143"/>
                <a:gd name="T67" fmla="*/ 2147483647 h 207"/>
                <a:gd name="T68" fmla="*/ 2147483647 w 143"/>
                <a:gd name="T69" fmla="*/ 2147483647 h 207"/>
                <a:gd name="T70" fmla="*/ 2147483647 w 143"/>
                <a:gd name="T71" fmla="*/ 2147483647 h 207"/>
                <a:gd name="T72" fmla="*/ 2147483647 w 143"/>
                <a:gd name="T73" fmla="*/ 0 h 207"/>
                <a:gd name="T74" fmla="*/ 0 w 143"/>
                <a:gd name="T75" fmla="*/ 2147483647 h 20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3"/>
                <a:gd name="T115" fmla="*/ 0 h 207"/>
                <a:gd name="T116" fmla="*/ 143 w 143"/>
                <a:gd name="T117" fmla="*/ 207 h 20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3" h="207">
                  <a:moveTo>
                    <a:pt x="25" y="182"/>
                  </a:moveTo>
                  <a:lnTo>
                    <a:pt x="25" y="111"/>
                  </a:lnTo>
                  <a:lnTo>
                    <a:pt x="75" y="111"/>
                  </a:lnTo>
                  <a:lnTo>
                    <a:pt x="84" y="111"/>
                  </a:lnTo>
                  <a:lnTo>
                    <a:pt x="94" y="113"/>
                  </a:lnTo>
                  <a:lnTo>
                    <a:pt x="101" y="115"/>
                  </a:lnTo>
                  <a:lnTo>
                    <a:pt x="107" y="119"/>
                  </a:lnTo>
                  <a:lnTo>
                    <a:pt x="111" y="123"/>
                  </a:lnTo>
                  <a:lnTo>
                    <a:pt x="115" y="129"/>
                  </a:lnTo>
                  <a:lnTo>
                    <a:pt x="116" y="136"/>
                  </a:lnTo>
                  <a:lnTo>
                    <a:pt x="117" y="146"/>
                  </a:lnTo>
                  <a:lnTo>
                    <a:pt x="116" y="154"/>
                  </a:lnTo>
                  <a:lnTo>
                    <a:pt x="115" y="161"/>
                  </a:lnTo>
                  <a:lnTo>
                    <a:pt x="112" y="168"/>
                  </a:lnTo>
                  <a:lnTo>
                    <a:pt x="108" y="172"/>
                  </a:lnTo>
                  <a:lnTo>
                    <a:pt x="101" y="176"/>
                  </a:lnTo>
                  <a:lnTo>
                    <a:pt x="95" y="179"/>
                  </a:lnTo>
                  <a:lnTo>
                    <a:pt x="87" y="180"/>
                  </a:lnTo>
                  <a:lnTo>
                    <a:pt x="78" y="182"/>
                  </a:lnTo>
                  <a:lnTo>
                    <a:pt x="25" y="182"/>
                  </a:lnTo>
                  <a:close/>
                  <a:moveTo>
                    <a:pt x="25" y="87"/>
                  </a:moveTo>
                  <a:lnTo>
                    <a:pt x="25" y="23"/>
                  </a:lnTo>
                  <a:lnTo>
                    <a:pt x="73" y="23"/>
                  </a:lnTo>
                  <a:lnTo>
                    <a:pt x="81" y="23"/>
                  </a:lnTo>
                  <a:lnTo>
                    <a:pt x="89" y="26"/>
                  </a:lnTo>
                  <a:lnTo>
                    <a:pt x="96" y="28"/>
                  </a:lnTo>
                  <a:lnTo>
                    <a:pt x="100" y="31"/>
                  </a:lnTo>
                  <a:lnTo>
                    <a:pt x="104" y="35"/>
                  </a:lnTo>
                  <a:lnTo>
                    <a:pt x="108" y="41"/>
                  </a:lnTo>
                  <a:lnTo>
                    <a:pt x="109" y="47"/>
                  </a:lnTo>
                  <a:lnTo>
                    <a:pt x="110" y="55"/>
                  </a:lnTo>
                  <a:lnTo>
                    <a:pt x="109" y="63"/>
                  </a:lnTo>
                  <a:lnTo>
                    <a:pt x="108" y="70"/>
                  </a:lnTo>
                  <a:lnTo>
                    <a:pt x="104" y="75"/>
                  </a:lnTo>
                  <a:lnTo>
                    <a:pt x="100" y="79"/>
                  </a:lnTo>
                  <a:lnTo>
                    <a:pt x="95" y="83"/>
                  </a:lnTo>
                  <a:lnTo>
                    <a:pt x="88" y="85"/>
                  </a:lnTo>
                  <a:lnTo>
                    <a:pt x="80" y="87"/>
                  </a:lnTo>
                  <a:lnTo>
                    <a:pt x="71" y="87"/>
                  </a:lnTo>
                  <a:lnTo>
                    <a:pt x="25" y="87"/>
                  </a:lnTo>
                  <a:close/>
                  <a:moveTo>
                    <a:pt x="0" y="207"/>
                  </a:moveTo>
                  <a:lnTo>
                    <a:pt x="80" y="207"/>
                  </a:lnTo>
                  <a:lnTo>
                    <a:pt x="95" y="206"/>
                  </a:lnTo>
                  <a:lnTo>
                    <a:pt x="107" y="203"/>
                  </a:lnTo>
                  <a:lnTo>
                    <a:pt x="118" y="198"/>
                  </a:lnTo>
                  <a:lnTo>
                    <a:pt x="127" y="190"/>
                  </a:lnTo>
                  <a:lnTo>
                    <a:pt x="134" y="182"/>
                  </a:lnTo>
                  <a:lnTo>
                    <a:pt x="139" y="171"/>
                  </a:lnTo>
                  <a:lnTo>
                    <a:pt x="142" y="158"/>
                  </a:lnTo>
                  <a:lnTo>
                    <a:pt x="143" y="146"/>
                  </a:lnTo>
                  <a:lnTo>
                    <a:pt x="142" y="136"/>
                  </a:lnTo>
                  <a:lnTo>
                    <a:pt x="141" y="127"/>
                  </a:lnTo>
                  <a:lnTo>
                    <a:pt x="138" y="119"/>
                  </a:lnTo>
                  <a:lnTo>
                    <a:pt x="134" y="112"/>
                  </a:lnTo>
                  <a:lnTo>
                    <a:pt x="129" y="106"/>
                  </a:lnTo>
                  <a:lnTo>
                    <a:pt x="123" y="101"/>
                  </a:lnTo>
                  <a:lnTo>
                    <a:pt x="116" y="98"/>
                  </a:lnTo>
                  <a:lnTo>
                    <a:pt x="109" y="95"/>
                  </a:lnTo>
                  <a:lnTo>
                    <a:pt x="115" y="92"/>
                  </a:lnTo>
                  <a:lnTo>
                    <a:pt x="120" y="88"/>
                  </a:lnTo>
                  <a:lnTo>
                    <a:pt x="124" y="84"/>
                  </a:lnTo>
                  <a:lnTo>
                    <a:pt x="129" y="78"/>
                  </a:lnTo>
                  <a:lnTo>
                    <a:pt x="131" y="72"/>
                  </a:lnTo>
                  <a:lnTo>
                    <a:pt x="133" y="65"/>
                  </a:lnTo>
                  <a:lnTo>
                    <a:pt x="135" y="58"/>
                  </a:lnTo>
                  <a:lnTo>
                    <a:pt x="135" y="51"/>
                  </a:lnTo>
                  <a:lnTo>
                    <a:pt x="134" y="38"/>
                  </a:lnTo>
                  <a:lnTo>
                    <a:pt x="132" y="28"/>
                  </a:lnTo>
                  <a:lnTo>
                    <a:pt x="127" y="20"/>
                  </a:lnTo>
                  <a:lnTo>
                    <a:pt x="120" y="13"/>
                  </a:lnTo>
                  <a:lnTo>
                    <a:pt x="112" y="7"/>
                  </a:lnTo>
                  <a:lnTo>
                    <a:pt x="102" y="3"/>
                  </a:lnTo>
                  <a:lnTo>
                    <a:pt x="90" y="1"/>
                  </a:lnTo>
                  <a:lnTo>
                    <a:pt x="76" y="0"/>
                  </a:lnTo>
                  <a:lnTo>
                    <a:pt x="0" y="0"/>
                  </a:lnTo>
                  <a:lnTo>
                    <a:pt x="0" y="207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" name="Rectangle 113"/>
            <p:cNvSpPr>
              <a:spLocks noChangeArrowheads="1"/>
            </p:cNvSpPr>
            <p:nvPr/>
          </p:nvSpPr>
          <p:spPr bwMode="auto">
            <a:xfrm>
              <a:off x="2678113" y="2047875"/>
              <a:ext cx="12700" cy="15875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7" name="Freeform 114"/>
            <p:cNvSpPr>
              <a:spLocks noEditPoints="1"/>
            </p:cNvSpPr>
            <p:nvPr/>
          </p:nvSpPr>
          <p:spPr bwMode="auto">
            <a:xfrm>
              <a:off x="1350963" y="2151063"/>
              <a:ext cx="60325" cy="107950"/>
            </a:xfrm>
            <a:custGeom>
              <a:avLst/>
              <a:gdLst>
                <a:gd name="T0" fmla="*/ 2147483647 w 128"/>
                <a:gd name="T1" fmla="*/ 2147483647 h 203"/>
                <a:gd name="T2" fmla="*/ 2147483647 w 128"/>
                <a:gd name="T3" fmla="*/ 2147483647 h 203"/>
                <a:gd name="T4" fmla="*/ 2147483647 w 128"/>
                <a:gd name="T5" fmla="*/ 2147483647 h 203"/>
                <a:gd name="T6" fmla="*/ 2147483647 w 128"/>
                <a:gd name="T7" fmla="*/ 2147483647 h 203"/>
                <a:gd name="T8" fmla="*/ 2147483647 w 128"/>
                <a:gd name="T9" fmla="*/ 0 h 203"/>
                <a:gd name="T10" fmla="*/ 2147483647 w 128"/>
                <a:gd name="T11" fmla="*/ 2147483647 h 203"/>
                <a:gd name="T12" fmla="*/ 2147483647 w 128"/>
                <a:gd name="T13" fmla="*/ 2147483647 h 203"/>
                <a:gd name="T14" fmla="*/ 2147483647 w 128"/>
                <a:gd name="T15" fmla="*/ 2147483647 h 203"/>
                <a:gd name="T16" fmla="*/ 2147483647 w 128"/>
                <a:gd name="T17" fmla="*/ 2147483647 h 203"/>
                <a:gd name="T18" fmla="*/ 2147483647 w 128"/>
                <a:gd name="T19" fmla="*/ 2147483647 h 203"/>
                <a:gd name="T20" fmla="*/ 2147483647 w 128"/>
                <a:gd name="T21" fmla="*/ 2147483647 h 203"/>
                <a:gd name="T22" fmla="*/ 0 w 128"/>
                <a:gd name="T23" fmla="*/ 2147483647 h 203"/>
                <a:gd name="T24" fmla="*/ 0 w 128"/>
                <a:gd name="T25" fmla="*/ 2147483647 h 203"/>
                <a:gd name="T26" fmla="*/ 2147483647 w 128"/>
                <a:gd name="T27" fmla="*/ 2147483647 h 203"/>
                <a:gd name="T28" fmla="*/ 2147483647 w 128"/>
                <a:gd name="T29" fmla="*/ 2147483647 h 203"/>
                <a:gd name="T30" fmla="*/ 2147483647 w 128"/>
                <a:gd name="T31" fmla="*/ 2147483647 h 203"/>
                <a:gd name="T32" fmla="*/ 2147483647 w 128"/>
                <a:gd name="T33" fmla="*/ 2147483647 h 203"/>
                <a:gd name="T34" fmla="*/ 2147483647 w 128"/>
                <a:gd name="T35" fmla="*/ 2147483647 h 203"/>
                <a:gd name="T36" fmla="*/ 2147483647 w 128"/>
                <a:gd name="T37" fmla="*/ 2147483647 h 203"/>
                <a:gd name="T38" fmla="*/ 2147483647 w 128"/>
                <a:gd name="T39" fmla="*/ 2147483647 h 203"/>
                <a:gd name="T40" fmla="*/ 2147483647 w 128"/>
                <a:gd name="T41" fmla="*/ 2147483647 h 203"/>
                <a:gd name="T42" fmla="*/ 2147483647 w 128"/>
                <a:gd name="T43" fmla="*/ 2147483647 h 203"/>
                <a:gd name="T44" fmla="*/ 2147483647 w 128"/>
                <a:gd name="T45" fmla="*/ 2147483647 h 203"/>
                <a:gd name="T46" fmla="*/ 2147483647 w 128"/>
                <a:gd name="T47" fmla="*/ 2147483647 h 203"/>
                <a:gd name="T48" fmla="*/ 2147483647 w 128"/>
                <a:gd name="T49" fmla="*/ 2147483647 h 203"/>
                <a:gd name="T50" fmla="*/ 2147483647 w 128"/>
                <a:gd name="T51" fmla="*/ 2147483647 h 203"/>
                <a:gd name="T52" fmla="*/ 2147483647 w 128"/>
                <a:gd name="T53" fmla="*/ 2147483647 h 203"/>
                <a:gd name="T54" fmla="*/ 2147483647 w 128"/>
                <a:gd name="T55" fmla="*/ 2147483647 h 203"/>
                <a:gd name="T56" fmla="*/ 2147483647 w 128"/>
                <a:gd name="T57" fmla="*/ 2147483647 h 203"/>
                <a:gd name="T58" fmla="*/ 2147483647 w 128"/>
                <a:gd name="T59" fmla="*/ 2147483647 h 203"/>
                <a:gd name="T60" fmla="*/ 2147483647 w 128"/>
                <a:gd name="T61" fmla="*/ 2147483647 h 203"/>
                <a:gd name="T62" fmla="*/ 2147483647 w 128"/>
                <a:gd name="T63" fmla="*/ 2147483647 h 203"/>
                <a:gd name="T64" fmla="*/ 2147483647 w 128"/>
                <a:gd name="T65" fmla="*/ 2147483647 h 203"/>
                <a:gd name="T66" fmla="*/ 2147483647 w 128"/>
                <a:gd name="T67" fmla="*/ 2147483647 h 203"/>
                <a:gd name="T68" fmla="*/ 2147483647 w 128"/>
                <a:gd name="T69" fmla="*/ 2147483647 h 203"/>
                <a:gd name="T70" fmla="*/ 2147483647 w 128"/>
                <a:gd name="T71" fmla="*/ 2147483647 h 203"/>
                <a:gd name="T72" fmla="*/ 2147483647 w 128"/>
                <a:gd name="T73" fmla="*/ 2147483647 h 203"/>
                <a:gd name="T74" fmla="*/ 2147483647 w 128"/>
                <a:gd name="T75" fmla="*/ 2147483647 h 203"/>
                <a:gd name="T76" fmla="*/ 2147483647 w 128"/>
                <a:gd name="T77" fmla="*/ 2147483647 h 203"/>
                <a:gd name="T78" fmla="*/ 2147483647 w 128"/>
                <a:gd name="T79" fmla="*/ 2147483647 h 203"/>
                <a:gd name="T80" fmla="*/ 2147483647 w 128"/>
                <a:gd name="T81" fmla="*/ 2147483647 h 203"/>
                <a:gd name="T82" fmla="*/ 2147483647 w 128"/>
                <a:gd name="T83" fmla="*/ 2147483647 h 203"/>
                <a:gd name="T84" fmla="*/ 2147483647 w 128"/>
                <a:gd name="T85" fmla="*/ 2147483647 h 203"/>
                <a:gd name="T86" fmla="*/ 2147483647 w 128"/>
                <a:gd name="T87" fmla="*/ 2147483647 h 203"/>
                <a:gd name="T88" fmla="*/ 2147483647 w 128"/>
                <a:gd name="T89" fmla="*/ 2147483647 h 203"/>
                <a:gd name="T90" fmla="*/ 2147483647 w 128"/>
                <a:gd name="T91" fmla="*/ 2147483647 h 203"/>
                <a:gd name="T92" fmla="*/ 2147483647 w 128"/>
                <a:gd name="T93" fmla="*/ 2147483647 h 203"/>
                <a:gd name="T94" fmla="*/ 2147483647 w 128"/>
                <a:gd name="T95" fmla="*/ 2147483647 h 203"/>
                <a:gd name="T96" fmla="*/ 2147483647 w 128"/>
                <a:gd name="T97" fmla="*/ 2147483647 h 203"/>
                <a:gd name="T98" fmla="*/ 2147483647 w 128"/>
                <a:gd name="T99" fmla="*/ 2147483647 h 203"/>
                <a:gd name="T100" fmla="*/ 2147483647 w 128"/>
                <a:gd name="T101" fmla="*/ 2147483647 h 203"/>
                <a:gd name="T102" fmla="*/ 2147483647 w 128"/>
                <a:gd name="T103" fmla="*/ 2147483647 h 203"/>
                <a:gd name="T104" fmla="*/ 2147483647 w 128"/>
                <a:gd name="T105" fmla="*/ 2147483647 h 203"/>
                <a:gd name="T106" fmla="*/ 2147483647 w 128"/>
                <a:gd name="T107" fmla="*/ 2147483647 h 203"/>
                <a:gd name="T108" fmla="*/ 2147483647 w 128"/>
                <a:gd name="T109" fmla="*/ 2147483647 h 20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8"/>
                <a:gd name="T166" fmla="*/ 0 h 203"/>
                <a:gd name="T167" fmla="*/ 128 w 128"/>
                <a:gd name="T168" fmla="*/ 203 h 20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8" h="203">
                  <a:moveTo>
                    <a:pt x="127" y="52"/>
                  </a:moveTo>
                  <a:lnTo>
                    <a:pt x="125" y="40"/>
                  </a:lnTo>
                  <a:lnTo>
                    <a:pt x="122" y="30"/>
                  </a:lnTo>
                  <a:lnTo>
                    <a:pt x="116" y="21"/>
                  </a:lnTo>
                  <a:lnTo>
                    <a:pt x="110" y="14"/>
                  </a:lnTo>
                  <a:lnTo>
                    <a:pt x="102" y="8"/>
                  </a:lnTo>
                  <a:lnTo>
                    <a:pt x="92" y="3"/>
                  </a:lnTo>
                  <a:lnTo>
                    <a:pt x="81" y="1"/>
                  </a:lnTo>
                  <a:lnTo>
                    <a:pt x="69" y="0"/>
                  </a:lnTo>
                  <a:lnTo>
                    <a:pt x="61" y="0"/>
                  </a:lnTo>
                  <a:lnTo>
                    <a:pt x="54" y="2"/>
                  </a:lnTo>
                  <a:lnTo>
                    <a:pt x="47" y="4"/>
                  </a:lnTo>
                  <a:lnTo>
                    <a:pt x="40" y="7"/>
                  </a:lnTo>
                  <a:lnTo>
                    <a:pt x="34" y="11"/>
                  </a:lnTo>
                  <a:lnTo>
                    <a:pt x="29" y="16"/>
                  </a:lnTo>
                  <a:lnTo>
                    <a:pt x="23" y="22"/>
                  </a:lnTo>
                  <a:lnTo>
                    <a:pt x="18" y="28"/>
                  </a:lnTo>
                  <a:lnTo>
                    <a:pt x="14" y="36"/>
                  </a:lnTo>
                  <a:lnTo>
                    <a:pt x="11" y="44"/>
                  </a:lnTo>
                  <a:lnTo>
                    <a:pt x="8" y="53"/>
                  </a:lnTo>
                  <a:lnTo>
                    <a:pt x="5" y="63"/>
                  </a:lnTo>
                  <a:lnTo>
                    <a:pt x="3" y="73"/>
                  </a:lnTo>
                  <a:lnTo>
                    <a:pt x="1" y="85"/>
                  </a:lnTo>
                  <a:lnTo>
                    <a:pt x="0" y="97"/>
                  </a:lnTo>
                  <a:lnTo>
                    <a:pt x="0" y="110"/>
                  </a:lnTo>
                  <a:lnTo>
                    <a:pt x="0" y="122"/>
                  </a:lnTo>
                  <a:lnTo>
                    <a:pt x="1" y="132"/>
                  </a:lnTo>
                  <a:lnTo>
                    <a:pt x="2" y="142"/>
                  </a:lnTo>
                  <a:lnTo>
                    <a:pt x="5" y="151"/>
                  </a:lnTo>
                  <a:lnTo>
                    <a:pt x="7" y="159"/>
                  </a:lnTo>
                  <a:lnTo>
                    <a:pt x="10" y="166"/>
                  </a:lnTo>
                  <a:lnTo>
                    <a:pt x="13" y="173"/>
                  </a:lnTo>
                  <a:lnTo>
                    <a:pt x="17" y="180"/>
                  </a:lnTo>
                  <a:lnTo>
                    <a:pt x="21" y="185"/>
                  </a:lnTo>
                  <a:lnTo>
                    <a:pt x="27" y="189"/>
                  </a:lnTo>
                  <a:lnTo>
                    <a:pt x="32" y="194"/>
                  </a:lnTo>
                  <a:lnTo>
                    <a:pt x="38" y="198"/>
                  </a:lnTo>
                  <a:lnTo>
                    <a:pt x="45" y="200"/>
                  </a:lnTo>
                  <a:lnTo>
                    <a:pt x="51" y="202"/>
                  </a:lnTo>
                  <a:lnTo>
                    <a:pt x="58" y="203"/>
                  </a:lnTo>
                  <a:lnTo>
                    <a:pt x="66" y="203"/>
                  </a:lnTo>
                  <a:lnTo>
                    <a:pt x="79" y="202"/>
                  </a:lnTo>
                  <a:lnTo>
                    <a:pt x="91" y="199"/>
                  </a:lnTo>
                  <a:lnTo>
                    <a:pt x="102" y="193"/>
                  </a:lnTo>
                  <a:lnTo>
                    <a:pt x="111" y="185"/>
                  </a:lnTo>
                  <a:lnTo>
                    <a:pt x="118" y="175"/>
                  </a:lnTo>
                  <a:lnTo>
                    <a:pt x="124" y="164"/>
                  </a:lnTo>
                  <a:lnTo>
                    <a:pt x="127" y="150"/>
                  </a:lnTo>
                  <a:lnTo>
                    <a:pt x="128" y="136"/>
                  </a:lnTo>
                  <a:lnTo>
                    <a:pt x="127" y="122"/>
                  </a:lnTo>
                  <a:lnTo>
                    <a:pt x="124" y="109"/>
                  </a:lnTo>
                  <a:lnTo>
                    <a:pt x="118" y="97"/>
                  </a:lnTo>
                  <a:lnTo>
                    <a:pt x="112" y="88"/>
                  </a:lnTo>
                  <a:lnTo>
                    <a:pt x="104" y="80"/>
                  </a:lnTo>
                  <a:lnTo>
                    <a:pt x="93" y="74"/>
                  </a:lnTo>
                  <a:lnTo>
                    <a:pt x="83" y="71"/>
                  </a:lnTo>
                  <a:lnTo>
                    <a:pt x="70" y="70"/>
                  </a:lnTo>
                  <a:lnTo>
                    <a:pt x="57" y="71"/>
                  </a:lnTo>
                  <a:lnTo>
                    <a:pt x="46" y="75"/>
                  </a:lnTo>
                  <a:lnTo>
                    <a:pt x="35" y="82"/>
                  </a:lnTo>
                  <a:lnTo>
                    <a:pt x="27" y="92"/>
                  </a:lnTo>
                  <a:lnTo>
                    <a:pt x="28" y="75"/>
                  </a:lnTo>
                  <a:lnTo>
                    <a:pt x="31" y="61"/>
                  </a:lnTo>
                  <a:lnTo>
                    <a:pt x="34" y="50"/>
                  </a:lnTo>
                  <a:lnTo>
                    <a:pt x="39" y="40"/>
                  </a:lnTo>
                  <a:lnTo>
                    <a:pt x="45" y="32"/>
                  </a:lnTo>
                  <a:lnTo>
                    <a:pt x="52" y="28"/>
                  </a:lnTo>
                  <a:lnTo>
                    <a:pt x="60" y="24"/>
                  </a:lnTo>
                  <a:lnTo>
                    <a:pt x="70" y="23"/>
                  </a:lnTo>
                  <a:lnTo>
                    <a:pt x="76" y="23"/>
                  </a:lnTo>
                  <a:lnTo>
                    <a:pt x="83" y="25"/>
                  </a:lnTo>
                  <a:lnTo>
                    <a:pt x="88" y="28"/>
                  </a:lnTo>
                  <a:lnTo>
                    <a:pt x="93" y="30"/>
                  </a:lnTo>
                  <a:lnTo>
                    <a:pt x="96" y="35"/>
                  </a:lnTo>
                  <a:lnTo>
                    <a:pt x="99" y="39"/>
                  </a:lnTo>
                  <a:lnTo>
                    <a:pt x="102" y="46"/>
                  </a:lnTo>
                  <a:lnTo>
                    <a:pt x="103" y="52"/>
                  </a:lnTo>
                  <a:lnTo>
                    <a:pt x="127" y="52"/>
                  </a:lnTo>
                  <a:close/>
                  <a:moveTo>
                    <a:pt x="103" y="136"/>
                  </a:moveTo>
                  <a:lnTo>
                    <a:pt x="102" y="145"/>
                  </a:lnTo>
                  <a:lnTo>
                    <a:pt x="100" y="155"/>
                  </a:lnTo>
                  <a:lnTo>
                    <a:pt x="97" y="162"/>
                  </a:lnTo>
                  <a:lnTo>
                    <a:pt x="92" y="169"/>
                  </a:lnTo>
                  <a:lnTo>
                    <a:pt x="87" y="173"/>
                  </a:lnTo>
                  <a:lnTo>
                    <a:pt x="81" y="177"/>
                  </a:lnTo>
                  <a:lnTo>
                    <a:pt x="74" y="179"/>
                  </a:lnTo>
                  <a:lnTo>
                    <a:pt x="66" y="180"/>
                  </a:lnTo>
                  <a:lnTo>
                    <a:pt x="58" y="179"/>
                  </a:lnTo>
                  <a:lnTo>
                    <a:pt x="51" y="177"/>
                  </a:lnTo>
                  <a:lnTo>
                    <a:pt x="45" y="173"/>
                  </a:lnTo>
                  <a:lnTo>
                    <a:pt x="39" y="169"/>
                  </a:lnTo>
                  <a:lnTo>
                    <a:pt x="35" y="162"/>
                  </a:lnTo>
                  <a:lnTo>
                    <a:pt x="32" y="155"/>
                  </a:lnTo>
                  <a:lnTo>
                    <a:pt x="30" y="146"/>
                  </a:lnTo>
                  <a:lnTo>
                    <a:pt x="29" y="136"/>
                  </a:lnTo>
                  <a:lnTo>
                    <a:pt x="30" y="127"/>
                  </a:lnTo>
                  <a:lnTo>
                    <a:pt x="31" y="118"/>
                  </a:lnTo>
                  <a:lnTo>
                    <a:pt x="35" y="110"/>
                  </a:lnTo>
                  <a:lnTo>
                    <a:pt x="39" y="104"/>
                  </a:lnTo>
                  <a:lnTo>
                    <a:pt x="45" y="100"/>
                  </a:lnTo>
                  <a:lnTo>
                    <a:pt x="51" y="96"/>
                  </a:lnTo>
                  <a:lnTo>
                    <a:pt x="58" y="94"/>
                  </a:lnTo>
                  <a:lnTo>
                    <a:pt x="67" y="93"/>
                  </a:lnTo>
                  <a:lnTo>
                    <a:pt x="74" y="94"/>
                  </a:lnTo>
                  <a:lnTo>
                    <a:pt x="81" y="96"/>
                  </a:lnTo>
                  <a:lnTo>
                    <a:pt x="88" y="100"/>
                  </a:lnTo>
                  <a:lnTo>
                    <a:pt x="93" y="104"/>
                  </a:lnTo>
                  <a:lnTo>
                    <a:pt x="97" y="110"/>
                  </a:lnTo>
                  <a:lnTo>
                    <a:pt x="100" y="118"/>
                  </a:lnTo>
                  <a:lnTo>
                    <a:pt x="102" y="127"/>
                  </a:lnTo>
                  <a:lnTo>
                    <a:pt x="103" y="136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" name="Freeform 115"/>
            <p:cNvSpPr>
              <a:spLocks noEditPoints="1"/>
            </p:cNvSpPr>
            <p:nvPr/>
          </p:nvSpPr>
          <p:spPr bwMode="auto">
            <a:xfrm>
              <a:off x="2025650" y="2146300"/>
              <a:ext cx="79375" cy="111125"/>
            </a:xfrm>
            <a:custGeom>
              <a:avLst/>
              <a:gdLst>
                <a:gd name="T0" fmla="*/ 0 w 167"/>
                <a:gd name="T1" fmla="*/ 2147483647 h 208"/>
                <a:gd name="T2" fmla="*/ 2147483647 w 167"/>
                <a:gd name="T3" fmla="*/ 2147483647 h 208"/>
                <a:gd name="T4" fmla="*/ 2147483647 w 167"/>
                <a:gd name="T5" fmla="*/ 2147483647 h 208"/>
                <a:gd name="T6" fmla="*/ 2147483647 w 167"/>
                <a:gd name="T7" fmla="*/ 2147483647 h 208"/>
                <a:gd name="T8" fmla="*/ 2147483647 w 167"/>
                <a:gd name="T9" fmla="*/ 2147483647 h 208"/>
                <a:gd name="T10" fmla="*/ 2147483647 w 167"/>
                <a:gd name="T11" fmla="*/ 2147483647 h 208"/>
                <a:gd name="T12" fmla="*/ 2147483647 w 167"/>
                <a:gd name="T13" fmla="*/ 0 h 208"/>
                <a:gd name="T14" fmla="*/ 2147483647 w 167"/>
                <a:gd name="T15" fmla="*/ 0 h 208"/>
                <a:gd name="T16" fmla="*/ 0 w 167"/>
                <a:gd name="T17" fmla="*/ 2147483647 h 208"/>
                <a:gd name="T18" fmla="*/ 2147483647 w 167"/>
                <a:gd name="T19" fmla="*/ 2147483647 h 208"/>
                <a:gd name="T20" fmla="*/ 2147483647 w 167"/>
                <a:gd name="T21" fmla="*/ 2147483647 h 208"/>
                <a:gd name="T22" fmla="*/ 2147483647 w 167"/>
                <a:gd name="T23" fmla="*/ 2147483647 h 208"/>
                <a:gd name="T24" fmla="*/ 2147483647 w 167"/>
                <a:gd name="T25" fmla="*/ 2147483647 h 2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7"/>
                <a:gd name="T40" fmla="*/ 0 h 208"/>
                <a:gd name="T41" fmla="*/ 167 w 167"/>
                <a:gd name="T42" fmla="*/ 208 h 20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7" h="208">
                  <a:moveTo>
                    <a:pt x="0" y="208"/>
                  </a:moveTo>
                  <a:lnTo>
                    <a:pt x="26" y="208"/>
                  </a:lnTo>
                  <a:lnTo>
                    <a:pt x="46" y="146"/>
                  </a:lnTo>
                  <a:lnTo>
                    <a:pt x="120" y="146"/>
                  </a:lnTo>
                  <a:lnTo>
                    <a:pt x="140" y="208"/>
                  </a:lnTo>
                  <a:lnTo>
                    <a:pt x="167" y="208"/>
                  </a:lnTo>
                  <a:lnTo>
                    <a:pt x="98" y="0"/>
                  </a:lnTo>
                  <a:lnTo>
                    <a:pt x="69" y="0"/>
                  </a:lnTo>
                  <a:lnTo>
                    <a:pt x="0" y="208"/>
                  </a:lnTo>
                  <a:close/>
                  <a:moveTo>
                    <a:pt x="54" y="122"/>
                  </a:moveTo>
                  <a:lnTo>
                    <a:pt x="84" y="31"/>
                  </a:lnTo>
                  <a:lnTo>
                    <a:pt x="112" y="122"/>
                  </a:lnTo>
                  <a:lnTo>
                    <a:pt x="54" y="122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" name="Rectangle 116"/>
            <p:cNvSpPr>
              <a:spLocks noChangeArrowheads="1"/>
            </p:cNvSpPr>
            <p:nvPr/>
          </p:nvSpPr>
          <p:spPr bwMode="auto">
            <a:xfrm>
              <a:off x="2112963" y="2146300"/>
              <a:ext cx="11112" cy="111125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20" name="Freeform 117"/>
            <p:cNvSpPr>
              <a:spLocks noEditPoints="1"/>
            </p:cNvSpPr>
            <p:nvPr/>
          </p:nvSpPr>
          <p:spPr bwMode="auto">
            <a:xfrm>
              <a:off x="2139950" y="2146300"/>
              <a:ext cx="60325" cy="112713"/>
            </a:xfrm>
            <a:custGeom>
              <a:avLst/>
              <a:gdLst>
                <a:gd name="T0" fmla="*/ 2147483647 w 127"/>
                <a:gd name="T1" fmla="*/ 2147483647 h 211"/>
                <a:gd name="T2" fmla="*/ 2147483647 w 127"/>
                <a:gd name="T3" fmla="*/ 2147483647 h 211"/>
                <a:gd name="T4" fmla="*/ 2147483647 w 127"/>
                <a:gd name="T5" fmla="*/ 2147483647 h 211"/>
                <a:gd name="T6" fmla="*/ 2147483647 w 127"/>
                <a:gd name="T7" fmla="*/ 2147483647 h 211"/>
                <a:gd name="T8" fmla="*/ 2147483647 w 127"/>
                <a:gd name="T9" fmla="*/ 2147483647 h 211"/>
                <a:gd name="T10" fmla="*/ 2147483647 w 127"/>
                <a:gd name="T11" fmla="*/ 2147483647 h 211"/>
                <a:gd name="T12" fmla="*/ 2147483647 w 127"/>
                <a:gd name="T13" fmla="*/ 2147483647 h 211"/>
                <a:gd name="T14" fmla="*/ 2147483647 w 127"/>
                <a:gd name="T15" fmla="*/ 2147483647 h 211"/>
                <a:gd name="T16" fmla="*/ 2147483647 w 127"/>
                <a:gd name="T17" fmla="*/ 2147483647 h 211"/>
                <a:gd name="T18" fmla="*/ 2147483647 w 127"/>
                <a:gd name="T19" fmla="*/ 2147483647 h 211"/>
                <a:gd name="T20" fmla="*/ 2147483647 w 127"/>
                <a:gd name="T21" fmla="*/ 2147483647 h 211"/>
                <a:gd name="T22" fmla="*/ 2147483647 w 127"/>
                <a:gd name="T23" fmla="*/ 2147483647 h 211"/>
                <a:gd name="T24" fmla="*/ 2147483647 w 127"/>
                <a:gd name="T25" fmla="*/ 2147483647 h 211"/>
                <a:gd name="T26" fmla="*/ 2147483647 w 127"/>
                <a:gd name="T27" fmla="*/ 2147483647 h 211"/>
                <a:gd name="T28" fmla="*/ 2147483647 w 127"/>
                <a:gd name="T29" fmla="*/ 2147483647 h 211"/>
                <a:gd name="T30" fmla="*/ 2147483647 w 127"/>
                <a:gd name="T31" fmla="*/ 0 h 211"/>
                <a:gd name="T32" fmla="*/ 0 w 127"/>
                <a:gd name="T33" fmla="*/ 2147483647 h 211"/>
                <a:gd name="T34" fmla="*/ 2147483647 w 127"/>
                <a:gd name="T35" fmla="*/ 2147483647 h 211"/>
                <a:gd name="T36" fmla="*/ 2147483647 w 127"/>
                <a:gd name="T37" fmla="*/ 2147483647 h 211"/>
                <a:gd name="T38" fmla="*/ 2147483647 w 127"/>
                <a:gd name="T39" fmla="*/ 2147483647 h 211"/>
                <a:gd name="T40" fmla="*/ 2147483647 w 127"/>
                <a:gd name="T41" fmla="*/ 2147483647 h 211"/>
                <a:gd name="T42" fmla="*/ 2147483647 w 127"/>
                <a:gd name="T43" fmla="*/ 2147483647 h 211"/>
                <a:gd name="T44" fmla="*/ 2147483647 w 127"/>
                <a:gd name="T45" fmla="*/ 2147483647 h 211"/>
                <a:gd name="T46" fmla="*/ 2147483647 w 127"/>
                <a:gd name="T47" fmla="*/ 2147483647 h 211"/>
                <a:gd name="T48" fmla="*/ 2147483647 w 127"/>
                <a:gd name="T49" fmla="*/ 2147483647 h 211"/>
                <a:gd name="T50" fmla="*/ 2147483647 w 127"/>
                <a:gd name="T51" fmla="*/ 2147483647 h 211"/>
                <a:gd name="T52" fmla="*/ 2147483647 w 127"/>
                <a:gd name="T53" fmla="*/ 2147483647 h 211"/>
                <a:gd name="T54" fmla="*/ 2147483647 w 127"/>
                <a:gd name="T55" fmla="*/ 2147483647 h 211"/>
                <a:gd name="T56" fmla="*/ 2147483647 w 127"/>
                <a:gd name="T57" fmla="*/ 2147483647 h 211"/>
                <a:gd name="T58" fmla="*/ 2147483647 w 127"/>
                <a:gd name="T59" fmla="*/ 2147483647 h 211"/>
                <a:gd name="T60" fmla="*/ 2147483647 w 127"/>
                <a:gd name="T61" fmla="*/ 2147483647 h 211"/>
                <a:gd name="T62" fmla="*/ 2147483647 w 127"/>
                <a:gd name="T63" fmla="*/ 2147483647 h 211"/>
                <a:gd name="T64" fmla="*/ 2147483647 w 127"/>
                <a:gd name="T65" fmla="*/ 2147483647 h 2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7"/>
                <a:gd name="T100" fmla="*/ 0 h 211"/>
                <a:gd name="T101" fmla="*/ 127 w 127"/>
                <a:gd name="T102" fmla="*/ 211 h 2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7" h="211">
                  <a:moveTo>
                    <a:pt x="0" y="208"/>
                  </a:moveTo>
                  <a:lnTo>
                    <a:pt x="23" y="208"/>
                  </a:lnTo>
                  <a:lnTo>
                    <a:pt x="23" y="188"/>
                  </a:lnTo>
                  <a:lnTo>
                    <a:pt x="32" y="198"/>
                  </a:lnTo>
                  <a:lnTo>
                    <a:pt x="42" y="205"/>
                  </a:lnTo>
                  <a:lnTo>
                    <a:pt x="54" y="210"/>
                  </a:lnTo>
                  <a:lnTo>
                    <a:pt x="68" y="211"/>
                  </a:lnTo>
                  <a:lnTo>
                    <a:pt x="80" y="210"/>
                  </a:lnTo>
                  <a:lnTo>
                    <a:pt x="92" y="205"/>
                  </a:lnTo>
                  <a:lnTo>
                    <a:pt x="101" y="200"/>
                  </a:lnTo>
                  <a:lnTo>
                    <a:pt x="110" y="190"/>
                  </a:lnTo>
                  <a:lnTo>
                    <a:pt x="117" y="179"/>
                  </a:lnTo>
                  <a:lnTo>
                    <a:pt x="122" y="166"/>
                  </a:lnTo>
                  <a:lnTo>
                    <a:pt x="126" y="150"/>
                  </a:lnTo>
                  <a:lnTo>
                    <a:pt x="127" y="132"/>
                  </a:lnTo>
                  <a:lnTo>
                    <a:pt x="126" y="115"/>
                  </a:lnTo>
                  <a:lnTo>
                    <a:pt x="122" y="99"/>
                  </a:lnTo>
                  <a:lnTo>
                    <a:pt x="117" y="86"/>
                  </a:lnTo>
                  <a:lnTo>
                    <a:pt x="110" y="74"/>
                  </a:lnTo>
                  <a:lnTo>
                    <a:pt x="101" y="65"/>
                  </a:lnTo>
                  <a:lnTo>
                    <a:pt x="91" y="59"/>
                  </a:lnTo>
                  <a:lnTo>
                    <a:pt x="79" y="54"/>
                  </a:lnTo>
                  <a:lnTo>
                    <a:pt x="66" y="53"/>
                  </a:lnTo>
                  <a:lnTo>
                    <a:pt x="60" y="53"/>
                  </a:lnTo>
                  <a:lnTo>
                    <a:pt x="54" y="54"/>
                  </a:lnTo>
                  <a:lnTo>
                    <a:pt x="48" y="56"/>
                  </a:lnTo>
                  <a:lnTo>
                    <a:pt x="42" y="60"/>
                  </a:lnTo>
                  <a:lnTo>
                    <a:pt x="37" y="63"/>
                  </a:lnTo>
                  <a:lnTo>
                    <a:pt x="32" y="68"/>
                  </a:lnTo>
                  <a:lnTo>
                    <a:pt x="27" y="73"/>
                  </a:lnTo>
                  <a:lnTo>
                    <a:pt x="23" y="80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208"/>
                  </a:lnTo>
                  <a:close/>
                  <a:moveTo>
                    <a:pt x="22" y="132"/>
                  </a:moveTo>
                  <a:lnTo>
                    <a:pt x="23" y="118"/>
                  </a:lnTo>
                  <a:lnTo>
                    <a:pt x="24" y="108"/>
                  </a:lnTo>
                  <a:lnTo>
                    <a:pt x="27" y="98"/>
                  </a:lnTo>
                  <a:lnTo>
                    <a:pt x="33" y="90"/>
                  </a:lnTo>
                  <a:lnTo>
                    <a:pt x="38" y="84"/>
                  </a:lnTo>
                  <a:lnTo>
                    <a:pt x="44" y="80"/>
                  </a:lnTo>
                  <a:lnTo>
                    <a:pt x="53" y="77"/>
                  </a:lnTo>
                  <a:lnTo>
                    <a:pt x="62" y="76"/>
                  </a:lnTo>
                  <a:lnTo>
                    <a:pt x="71" y="77"/>
                  </a:lnTo>
                  <a:lnTo>
                    <a:pt x="79" y="80"/>
                  </a:lnTo>
                  <a:lnTo>
                    <a:pt x="85" y="84"/>
                  </a:lnTo>
                  <a:lnTo>
                    <a:pt x="92" y="91"/>
                  </a:lnTo>
                  <a:lnTo>
                    <a:pt x="96" y="99"/>
                  </a:lnTo>
                  <a:lnTo>
                    <a:pt x="99" y="110"/>
                  </a:lnTo>
                  <a:lnTo>
                    <a:pt x="101" y="122"/>
                  </a:lnTo>
                  <a:lnTo>
                    <a:pt x="102" y="134"/>
                  </a:lnTo>
                  <a:lnTo>
                    <a:pt x="101" y="147"/>
                  </a:lnTo>
                  <a:lnTo>
                    <a:pt x="99" y="158"/>
                  </a:lnTo>
                  <a:lnTo>
                    <a:pt x="96" y="167"/>
                  </a:lnTo>
                  <a:lnTo>
                    <a:pt x="92" y="175"/>
                  </a:lnTo>
                  <a:lnTo>
                    <a:pt x="85" y="181"/>
                  </a:lnTo>
                  <a:lnTo>
                    <a:pt x="79" y="186"/>
                  </a:lnTo>
                  <a:lnTo>
                    <a:pt x="71" y="188"/>
                  </a:lnTo>
                  <a:lnTo>
                    <a:pt x="62" y="189"/>
                  </a:lnTo>
                  <a:lnTo>
                    <a:pt x="53" y="188"/>
                  </a:lnTo>
                  <a:lnTo>
                    <a:pt x="45" y="186"/>
                  </a:lnTo>
                  <a:lnTo>
                    <a:pt x="38" y="181"/>
                  </a:lnTo>
                  <a:lnTo>
                    <a:pt x="33" y="174"/>
                  </a:lnTo>
                  <a:lnTo>
                    <a:pt x="29" y="166"/>
                  </a:lnTo>
                  <a:lnTo>
                    <a:pt x="25" y="157"/>
                  </a:lnTo>
                  <a:lnTo>
                    <a:pt x="23" y="145"/>
                  </a:lnTo>
                  <a:lnTo>
                    <a:pt x="22" y="132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" name="Freeform 118"/>
            <p:cNvSpPr>
              <a:spLocks noEditPoints="1"/>
            </p:cNvSpPr>
            <p:nvPr/>
          </p:nvSpPr>
          <p:spPr bwMode="auto">
            <a:xfrm>
              <a:off x="2209800" y="2174875"/>
              <a:ext cx="57150" cy="84138"/>
            </a:xfrm>
            <a:custGeom>
              <a:avLst/>
              <a:gdLst>
                <a:gd name="T0" fmla="*/ 2147483647 w 123"/>
                <a:gd name="T1" fmla="*/ 2147483647 h 158"/>
                <a:gd name="T2" fmla="*/ 2147483647 w 123"/>
                <a:gd name="T3" fmla="*/ 2147483647 h 158"/>
                <a:gd name="T4" fmla="*/ 2147483647 w 123"/>
                <a:gd name="T5" fmla="*/ 2147483647 h 158"/>
                <a:gd name="T6" fmla="*/ 2147483647 w 123"/>
                <a:gd name="T7" fmla="*/ 2147483647 h 158"/>
                <a:gd name="T8" fmla="*/ 2147483647 w 123"/>
                <a:gd name="T9" fmla="*/ 2147483647 h 158"/>
                <a:gd name="T10" fmla="*/ 2147483647 w 123"/>
                <a:gd name="T11" fmla="*/ 2147483647 h 158"/>
                <a:gd name="T12" fmla="*/ 2147483647 w 123"/>
                <a:gd name="T13" fmla="*/ 2147483647 h 158"/>
                <a:gd name="T14" fmla="*/ 2147483647 w 123"/>
                <a:gd name="T15" fmla="*/ 2147483647 h 158"/>
                <a:gd name="T16" fmla="*/ 2147483647 w 123"/>
                <a:gd name="T17" fmla="*/ 2147483647 h 158"/>
                <a:gd name="T18" fmla="*/ 2147483647 w 123"/>
                <a:gd name="T19" fmla="*/ 2147483647 h 158"/>
                <a:gd name="T20" fmla="*/ 2147483647 w 123"/>
                <a:gd name="T21" fmla="*/ 2147483647 h 158"/>
                <a:gd name="T22" fmla="*/ 2147483647 w 123"/>
                <a:gd name="T23" fmla="*/ 2147483647 h 158"/>
                <a:gd name="T24" fmla="*/ 2147483647 w 123"/>
                <a:gd name="T25" fmla="*/ 2147483647 h 158"/>
                <a:gd name="T26" fmla="*/ 2147483647 w 123"/>
                <a:gd name="T27" fmla="*/ 2147483647 h 158"/>
                <a:gd name="T28" fmla="*/ 2147483647 w 123"/>
                <a:gd name="T29" fmla="*/ 2147483647 h 158"/>
                <a:gd name="T30" fmla="*/ 2147483647 w 123"/>
                <a:gd name="T31" fmla="*/ 2147483647 h 158"/>
                <a:gd name="T32" fmla="*/ 2147483647 w 123"/>
                <a:gd name="T33" fmla="*/ 2147483647 h 158"/>
                <a:gd name="T34" fmla="*/ 2147483647 w 123"/>
                <a:gd name="T35" fmla="*/ 2147483647 h 158"/>
                <a:gd name="T36" fmla="*/ 2147483647 w 123"/>
                <a:gd name="T37" fmla="*/ 2147483647 h 158"/>
                <a:gd name="T38" fmla="*/ 2147483647 w 123"/>
                <a:gd name="T39" fmla="*/ 2147483647 h 158"/>
                <a:gd name="T40" fmla="*/ 2147483647 w 123"/>
                <a:gd name="T41" fmla="*/ 2147483647 h 158"/>
                <a:gd name="T42" fmla="*/ 2147483647 w 123"/>
                <a:gd name="T43" fmla="*/ 2147483647 h 158"/>
                <a:gd name="T44" fmla="*/ 2147483647 w 123"/>
                <a:gd name="T45" fmla="*/ 2147483647 h 158"/>
                <a:gd name="T46" fmla="*/ 2147483647 w 123"/>
                <a:gd name="T47" fmla="*/ 2147483647 h 158"/>
                <a:gd name="T48" fmla="*/ 2147483647 w 123"/>
                <a:gd name="T49" fmla="*/ 2147483647 h 158"/>
                <a:gd name="T50" fmla="*/ 2147483647 w 123"/>
                <a:gd name="T51" fmla="*/ 2147483647 h 158"/>
                <a:gd name="T52" fmla="*/ 2147483647 w 123"/>
                <a:gd name="T53" fmla="*/ 2147483647 h 158"/>
                <a:gd name="T54" fmla="*/ 2147483647 w 123"/>
                <a:gd name="T55" fmla="*/ 2147483647 h 158"/>
                <a:gd name="T56" fmla="*/ 2147483647 w 123"/>
                <a:gd name="T57" fmla="*/ 2147483647 h 158"/>
                <a:gd name="T58" fmla="*/ 2147483647 w 123"/>
                <a:gd name="T59" fmla="*/ 2147483647 h 158"/>
                <a:gd name="T60" fmla="*/ 2147483647 w 123"/>
                <a:gd name="T61" fmla="*/ 2147483647 h 158"/>
                <a:gd name="T62" fmla="*/ 2147483647 w 123"/>
                <a:gd name="T63" fmla="*/ 2147483647 h 158"/>
                <a:gd name="T64" fmla="*/ 2147483647 w 123"/>
                <a:gd name="T65" fmla="*/ 2147483647 h 158"/>
                <a:gd name="T66" fmla="*/ 2147483647 w 123"/>
                <a:gd name="T67" fmla="*/ 2147483647 h 158"/>
                <a:gd name="T68" fmla="*/ 2147483647 w 123"/>
                <a:gd name="T69" fmla="*/ 2147483647 h 15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3"/>
                <a:gd name="T106" fmla="*/ 0 h 158"/>
                <a:gd name="T107" fmla="*/ 123 w 123"/>
                <a:gd name="T108" fmla="*/ 158 h 15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3" h="158">
                  <a:moveTo>
                    <a:pt x="99" y="107"/>
                  </a:moveTo>
                  <a:lnTo>
                    <a:pt x="97" y="113"/>
                  </a:lnTo>
                  <a:lnTo>
                    <a:pt x="93" y="119"/>
                  </a:lnTo>
                  <a:lnTo>
                    <a:pt x="90" y="123"/>
                  </a:lnTo>
                  <a:lnTo>
                    <a:pt x="86" y="128"/>
                  </a:lnTo>
                  <a:lnTo>
                    <a:pt x="82" y="130"/>
                  </a:lnTo>
                  <a:lnTo>
                    <a:pt x="77" y="133"/>
                  </a:lnTo>
                  <a:lnTo>
                    <a:pt x="70" y="135"/>
                  </a:lnTo>
                  <a:lnTo>
                    <a:pt x="63" y="135"/>
                  </a:lnTo>
                  <a:lnTo>
                    <a:pt x="54" y="134"/>
                  </a:lnTo>
                  <a:lnTo>
                    <a:pt x="47" y="131"/>
                  </a:lnTo>
                  <a:lnTo>
                    <a:pt x="41" y="128"/>
                  </a:lnTo>
                  <a:lnTo>
                    <a:pt x="34" y="122"/>
                  </a:lnTo>
                  <a:lnTo>
                    <a:pt x="30" y="116"/>
                  </a:lnTo>
                  <a:lnTo>
                    <a:pt x="27" y="108"/>
                  </a:lnTo>
                  <a:lnTo>
                    <a:pt x="25" y="98"/>
                  </a:lnTo>
                  <a:lnTo>
                    <a:pt x="24" y="87"/>
                  </a:lnTo>
                  <a:lnTo>
                    <a:pt x="123" y="87"/>
                  </a:lnTo>
                  <a:lnTo>
                    <a:pt x="123" y="76"/>
                  </a:lnTo>
                  <a:lnTo>
                    <a:pt x="122" y="59"/>
                  </a:lnTo>
                  <a:lnTo>
                    <a:pt x="119" y="43"/>
                  </a:lnTo>
                  <a:lnTo>
                    <a:pt x="114" y="30"/>
                  </a:lnTo>
                  <a:lnTo>
                    <a:pt x="107" y="20"/>
                  </a:lnTo>
                  <a:lnTo>
                    <a:pt x="98" y="12"/>
                  </a:lnTo>
                  <a:lnTo>
                    <a:pt x="87" y="5"/>
                  </a:lnTo>
                  <a:lnTo>
                    <a:pt x="76" y="1"/>
                  </a:lnTo>
                  <a:lnTo>
                    <a:pt x="61" y="0"/>
                  </a:lnTo>
                  <a:lnTo>
                    <a:pt x="48" y="1"/>
                  </a:lnTo>
                  <a:lnTo>
                    <a:pt x="35" y="6"/>
                  </a:lnTo>
                  <a:lnTo>
                    <a:pt x="25" y="12"/>
                  </a:lnTo>
                  <a:lnTo>
                    <a:pt x="17" y="21"/>
                  </a:lnTo>
                  <a:lnTo>
                    <a:pt x="9" y="33"/>
                  </a:lnTo>
                  <a:lnTo>
                    <a:pt x="4" y="46"/>
                  </a:lnTo>
                  <a:lnTo>
                    <a:pt x="1" y="63"/>
                  </a:lnTo>
                  <a:lnTo>
                    <a:pt x="0" y="80"/>
                  </a:lnTo>
                  <a:lnTo>
                    <a:pt x="1" y="98"/>
                  </a:lnTo>
                  <a:lnTo>
                    <a:pt x="4" y="113"/>
                  </a:lnTo>
                  <a:lnTo>
                    <a:pt x="9" y="127"/>
                  </a:lnTo>
                  <a:lnTo>
                    <a:pt x="17" y="137"/>
                  </a:lnTo>
                  <a:lnTo>
                    <a:pt x="25" y="147"/>
                  </a:lnTo>
                  <a:lnTo>
                    <a:pt x="35" y="152"/>
                  </a:lnTo>
                  <a:lnTo>
                    <a:pt x="48" y="157"/>
                  </a:lnTo>
                  <a:lnTo>
                    <a:pt x="61" y="158"/>
                  </a:lnTo>
                  <a:lnTo>
                    <a:pt x="72" y="157"/>
                  </a:lnTo>
                  <a:lnTo>
                    <a:pt x="84" y="155"/>
                  </a:lnTo>
                  <a:lnTo>
                    <a:pt x="93" y="150"/>
                  </a:lnTo>
                  <a:lnTo>
                    <a:pt x="102" y="144"/>
                  </a:lnTo>
                  <a:lnTo>
                    <a:pt x="108" y="137"/>
                  </a:lnTo>
                  <a:lnTo>
                    <a:pt x="115" y="128"/>
                  </a:lnTo>
                  <a:lnTo>
                    <a:pt x="119" y="119"/>
                  </a:lnTo>
                  <a:lnTo>
                    <a:pt x="121" y="107"/>
                  </a:lnTo>
                  <a:lnTo>
                    <a:pt x="99" y="107"/>
                  </a:lnTo>
                  <a:close/>
                  <a:moveTo>
                    <a:pt x="24" y="66"/>
                  </a:moveTo>
                  <a:lnTo>
                    <a:pt x="25" y="56"/>
                  </a:lnTo>
                  <a:lnTo>
                    <a:pt x="27" y="48"/>
                  </a:lnTo>
                  <a:lnTo>
                    <a:pt x="31" y="39"/>
                  </a:lnTo>
                  <a:lnTo>
                    <a:pt x="35" y="34"/>
                  </a:lnTo>
                  <a:lnTo>
                    <a:pt x="41" y="28"/>
                  </a:lnTo>
                  <a:lnTo>
                    <a:pt x="47" y="24"/>
                  </a:lnTo>
                  <a:lnTo>
                    <a:pt x="53" y="23"/>
                  </a:lnTo>
                  <a:lnTo>
                    <a:pt x="62" y="22"/>
                  </a:lnTo>
                  <a:lnTo>
                    <a:pt x="70" y="23"/>
                  </a:lnTo>
                  <a:lnTo>
                    <a:pt x="78" y="24"/>
                  </a:lnTo>
                  <a:lnTo>
                    <a:pt x="84" y="29"/>
                  </a:lnTo>
                  <a:lnTo>
                    <a:pt x="89" y="34"/>
                  </a:lnTo>
                  <a:lnTo>
                    <a:pt x="93" y="39"/>
                  </a:lnTo>
                  <a:lnTo>
                    <a:pt x="97" y="48"/>
                  </a:lnTo>
                  <a:lnTo>
                    <a:pt x="98" y="56"/>
                  </a:lnTo>
                  <a:lnTo>
                    <a:pt x="99" y="66"/>
                  </a:lnTo>
                  <a:lnTo>
                    <a:pt x="24" y="66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" name="Freeform 119"/>
            <p:cNvSpPr>
              <a:spLocks/>
            </p:cNvSpPr>
            <p:nvPr/>
          </p:nvSpPr>
          <p:spPr bwMode="auto">
            <a:xfrm>
              <a:off x="2279650" y="2174875"/>
              <a:ext cx="31750" cy="82550"/>
            </a:xfrm>
            <a:custGeom>
              <a:avLst/>
              <a:gdLst>
                <a:gd name="T0" fmla="*/ 0 w 67"/>
                <a:gd name="T1" fmla="*/ 2147483647 h 155"/>
                <a:gd name="T2" fmla="*/ 2147483647 w 67"/>
                <a:gd name="T3" fmla="*/ 2147483647 h 155"/>
                <a:gd name="T4" fmla="*/ 2147483647 w 67"/>
                <a:gd name="T5" fmla="*/ 2147483647 h 155"/>
                <a:gd name="T6" fmla="*/ 2147483647 w 67"/>
                <a:gd name="T7" fmla="*/ 2147483647 h 155"/>
                <a:gd name="T8" fmla="*/ 2147483647 w 67"/>
                <a:gd name="T9" fmla="*/ 2147483647 h 155"/>
                <a:gd name="T10" fmla="*/ 2147483647 w 67"/>
                <a:gd name="T11" fmla="*/ 2147483647 h 155"/>
                <a:gd name="T12" fmla="*/ 2147483647 w 67"/>
                <a:gd name="T13" fmla="*/ 2147483647 h 155"/>
                <a:gd name="T14" fmla="*/ 2147483647 w 67"/>
                <a:gd name="T15" fmla="*/ 2147483647 h 155"/>
                <a:gd name="T16" fmla="*/ 2147483647 w 67"/>
                <a:gd name="T17" fmla="*/ 2147483647 h 155"/>
                <a:gd name="T18" fmla="*/ 2147483647 w 67"/>
                <a:gd name="T19" fmla="*/ 2147483647 h 155"/>
                <a:gd name="T20" fmla="*/ 2147483647 w 67"/>
                <a:gd name="T21" fmla="*/ 2147483647 h 155"/>
                <a:gd name="T22" fmla="*/ 2147483647 w 67"/>
                <a:gd name="T23" fmla="*/ 2147483647 h 155"/>
                <a:gd name="T24" fmla="*/ 2147483647 w 67"/>
                <a:gd name="T25" fmla="*/ 0 h 155"/>
                <a:gd name="T26" fmla="*/ 2147483647 w 67"/>
                <a:gd name="T27" fmla="*/ 0 h 155"/>
                <a:gd name="T28" fmla="*/ 2147483647 w 67"/>
                <a:gd name="T29" fmla="*/ 0 h 155"/>
                <a:gd name="T30" fmla="*/ 2147483647 w 67"/>
                <a:gd name="T31" fmla="*/ 2147483647 h 155"/>
                <a:gd name="T32" fmla="*/ 2147483647 w 67"/>
                <a:gd name="T33" fmla="*/ 2147483647 h 155"/>
                <a:gd name="T34" fmla="*/ 2147483647 w 67"/>
                <a:gd name="T35" fmla="*/ 2147483647 h 155"/>
                <a:gd name="T36" fmla="*/ 2147483647 w 67"/>
                <a:gd name="T37" fmla="*/ 2147483647 h 155"/>
                <a:gd name="T38" fmla="*/ 2147483647 w 67"/>
                <a:gd name="T39" fmla="*/ 2147483647 h 155"/>
                <a:gd name="T40" fmla="*/ 2147483647 w 67"/>
                <a:gd name="T41" fmla="*/ 2147483647 h 155"/>
                <a:gd name="T42" fmla="*/ 2147483647 w 67"/>
                <a:gd name="T43" fmla="*/ 2147483647 h 155"/>
                <a:gd name="T44" fmla="*/ 2147483647 w 67"/>
                <a:gd name="T45" fmla="*/ 2147483647 h 155"/>
                <a:gd name="T46" fmla="*/ 0 w 67"/>
                <a:gd name="T47" fmla="*/ 2147483647 h 155"/>
                <a:gd name="T48" fmla="*/ 0 w 67"/>
                <a:gd name="T49" fmla="*/ 2147483647 h 15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7"/>
                <a:gd name="T76" fmla="*/ 0 h 155"/>
                <a:gd name="T77" fmla="*/ 67 w 67"/>
                <a:gd name="T78" fmla="*/ 155 h 15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7" h="155">
                  <a:moveTo>
                    <a:pt x="0" y="155"/>
                  </a:moveTo>
                  <a:lnTo>
                    <a:pt x="24" y="155"/>
                  </a:lnTo>
                  <a:lnTo>
                    <a:pt x="24" y="70"/>
                  </a:lnTo>
                  <a:lnTo>
                    <a:pt x="25" y="60"/>
                  </a:lnTo>
                  <a:lnTo>
                    <a:pt x="26" y="51"/>
                  </a:lnTo>
                  <a:lnTo>
                    <a:pt x="29" y="44"/>
                  </a:lnTo>
                  <a:lnTo>
                    <a:pt x="33" y="38"/>
                  </a:lnTo>
                  <a:lnTo>
                    <a:pt x="38" y="33"/>
                  </a:lnTo>
                  <a:lnTo>
                    <a:pt x="45" y="29"/>
                  </a:lnTo>
                  <a:lnTo>
                    <a:pt x="53" y="28"/>
                  </a:lnTo>
                  <a:lnTo>
                    <a:pt x="62" y="27"/>
                  </a:lnTo>
                  <a:lnTo>
                    <a:pt x="67" y="27"/>
                  </a:lnTo>
                  <a:lnTo>
                    <a:pt x="67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2"/>
                  </a:lnTo>
                  <a:lnTo>
                    <a:pt x="43" y="5"/>
                  </a:lnTo>
                  <a:lnTo>
                    <a:pt x="37" y="7"/>
                  </a:lnTo>
                  <a:lnTo>
                    <a:pt x="33" y="12"/>
                  </a:lnTo>
                  <a:lnTo>
                    <a:pt x="29" y="17"/>
                  </a:lnTo>
                  <a:lnTo>
                    <a:pt x="26" y="23"/>
                  </a:lnTo>
                  <a:lnTo>
                    <a:pt x="23" y="30"/>
                  </a:lnTo>
                  <a:lnTo>
                    <a:pt x="23" y="3"/>
                  </a:lnTo>
                  <a:lnTo>
                    <a:pt x="0" y="3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" name="Freeform 120"/>
            <p:cNvSpPr>
              <a:spLocks/>
            </p:cNvSpPr>
            <p:nvPr/>
          </p:nvSpPr>
          <p:spPr bwMode="auto">
            <a:xfrm>
              <a:off x="2312988" y="2154238"/>
              <a:ext cx="30162" cy="103187"/>
            </a:xfrm>
            <a:custGeom>
              <a:avLst/>
              <a:gdLst>
                <a:gd name="T0" fmla="*/ 2147483647 w 67"/>
                <a:gd name="T1" fmla="*/ 2147483647 h 196"/>
                <a:gd name="T2" fmla="*/ 2147483647 w 67"/>
                <a:gd name="T3" fmla="*/ 2147483647 h 196"/>
                <a:gd name="T4" fmla="*/ 2147483647 w 67"/>
                <a:gd name="T5" fmla="*/ 2147483647 h 196"/>
                <a:gd name="T6" fmla="*/ 2147483647 w 67"/>
                <a:gd name="T7" fmla="*/ 2147483647 h 196"/>
                <a:gd name="T8" fmla="*/ 2147483647 w 67"/>
                <a:gd name="T9" fmla="*/ 2147483647 h 196"/>
                <a:gd name="T10" fmla="*/ 2147483647 w 67"/>
                <a:gd name="T11" fmla="*/ 0 h 196"/>
                <a:gd name="T12" fmla="*/ 2147483647 w 67"/>
                <a:gd name="T13" fmla="*/ 0 h 196"/>
                <a:gd name="T14" fmla="*/ 2147483647 w 67"/>
                <a:gd name="T15" fmla="*/ 2147483647 h 196"/>
                <a:gd name="T16" fmla="*/ 0 w 67"/>
                <a:gd name="T17" fmla="*/ 2147483647 h 196"/>
                <a:gd name="T18" fmla="*/ 0 w 67"/>
                <a:gd name="T19" fmla="*/ 2147483647 h 196"/>
                <a:gd name="T20" fmla="*/ 2147483647 w 67"/>
                <a:gd name="T21" fmla="*/ 2147483647 h 196"/>
                <a:gd name="T22" fmla="*/ 2147483647 w 67"/>
                <a:gd name="T23" fmla="*/ 2147483647 h 196"/>
                <a:gd name="T24" fmla="*/ 2147483647 w 67"/>
                <a:gd name="T25" fmla="*/ 2147483647 h 196"/>
                <a:gd name="T26" fmla="*/ 2147483647 w 67"/>
                <a:gd name="T27" fmla="*/ 2147483647 h 196"/>
                <a:gd name="T28" fmla="*/ 2147483647 w 67"/>
                <a:gd name="T29" fmla="*/ 2147483647 h 196"/>
                <a:gd name="T30" fmla="*/ 2147483647 w 67"/>
                <a:gd name="T31" fmla="*/ 2147483647 h 196"/>
                <a:gd name="T32" fmla="*/ 2147483647 w 67"/>
                <a:gd name="T33" fmla="*/ 2147483647 h 196"/>
                <a:gd name="T34" fmla="*/ 2147483647 w 67"/>
                <a:gd name="T35" fmla="*/ 2147483647 h 196"/>
                <a:gd name="T36" fmla="*/ 2147483647 w 67"/>
                <a:gd name="T37" fmla="*/ 2147483647 h 196"/>
                <a:gd name="T38" fmla="*/ 2147483647 w 67"/>
                <a:gd name="T39" fmla="*/ 2147483647 h 196"/>
                <a:gd name="T40" fmla="*/ 2147483647 w 67"/>
                <a:gd name="T41" fmla="*/ 2147483647 h 196"/>
                <a:gd name="T42" fmla="*/ 2147483647 w 67"/>
                <a:gd name="T43" fmla="*/ 2147483647 h 196"/>
                <a:gd name="T44" fmla="*/ 2147483647 w 67"/>
                <a:gd name="T45" fmla="*/ 2147483647 h 196"/>
                <a:gd name="T46" fmla="*/ 2147483647 w 67"/>
                <a:gd name="T47" fmla="*/ 2147483647 h 196"/>
                <a:gd name="T48" fmla="*/ 2147483647 w 67"/>
                <a:gd name="T49" fmla="*/ 2147483647 h 196"/>
                <a:gd name="T50" fmla="*/ 2147483647 w 67"/>
                <a:gd name="T51" fmla="*/ 2147483647 h 196"/>
                <a:gd name="T52" fmla="*/ 2147483647 w 67"/>
                <a:gd name="T53" fmla="*/ 2147483647 h 196"/>
                <a:gd name="T54" fmla="*/ 2147483647 w 67"/>
                <a:gd name="T55" fmla="*/ 2147483647 h 19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7"/>
                <a:gd name="T85" fmla="*/ 0 h 196"/>
                <a:gd name="T86" fmla="*/ 67 w 67"/>
                <a:gd name="T87" fmla="*/ 196 h 19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7" h="196">
                  <a:moveTo>
                    <a:pt x="43" y="155"/>
                  </a:moveTo>
                  <a:lnTo>
                    <a:pt x="43" y="62"/>
                  </a:lnTo>
                  <a:lnTo>
                    <a:pt x="67" y="62"/>
                  </a:lnTo>
                  <a:lnTo>
                    <a:pt x="67" y="42"/>
                  </a:lnTo>
                  <a:lnTo>
                    <a:pt x="43" y="42"/>
                  </a:lnTo>
                  <a:lnTo>
                    <a:pt x="43" y="0"/>
                  </a:lnTo>
                  <a:lnTo>
                    <a:pt x="20" y="0"/>
                  </a:lnTo>
                  <a:lnTo>
                    <a:pt x="20" y="42"/>
                  </a:lnTo>
                  <a:lnTo>
                    <a:pt x="0" y="42"/>
                  </a:lnTo>
                  <a:lnTo>
                    <a:pt x="0" y="62"/>
                  </a:lnTo>
                  <a:lnTo>
                    <a:pt x="20" y="62"/>
                  </a:lnTo>
                  <a:lnTo>
                    <a:pt x="20" y="165"/>
                  </a:lnTo>
                  <a:lnTo>
                    <a:pt x="20" y="173"/>
                  </a:lnTo>
                  <a:lnTo>
                    <a:pt x="21" y="179"/>
                  </a:lnTo>
                  <a:lnTo>
                    <a:pt x="23" y="184"/>
                  </a:lnTo>
                  <a:lnTo>
                    <a:pt x="26" y="189"/>
                  </a:lnTo>
                  <a:lnTo>
                    <a:pt x="31" y="193"/>
                  </a:lnTo>
                  <a:lnTo>
                    <a:pt x="36" y="195"/>
                  </a:lnTo>
                  <a:lnTo>
                    <a:pt x="42" y="196"/>
                  </a:lnTo>
                  <a:lnTo>
                    <a:pt x="50" y="196"/>
                  </a:lnTo>
                  <a:lnTo>
                    <a:pt x="58" y="195"/>
                  </a:lnTo>
                  <a:lnTo>
                    <a:pt x="67" y="194"/>
                  </a:lnTo>
                  <a:lnTo>
                    <a:pt x="67" y="172"/>
                  </a:lnTo>
                  <a:lnTo>
                    <a:pt x="56" y="173"/>
                  </a:lnTo>
                  <a:lnTo>
                    <a:pt x="50" y="172"/>
                  </a:lnTo>
                  <a:lnTo>
                    <a:pt x="45" y="169"/>
                  </a:lnTo>
                  <a:lnTo>
                    <a:pt x="43" y="164"/>
                  </a:lnTo>
                  <a:lnTo>
                    <a:pt x="43" y="155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" name="Freeform 121"/>
            <p:cNvSpPr>
              <a:spLocks/>
            </p:cNvSpPr>
            <p:nvPr/>
          </p:nvSpPr>
          <p:spPr bwMode="auto">
            <a:xfrm>
              <a:off x="2379663" y="2146300"/>
              <a:ext cx="66675" cy="111125"/>
            </a:xfrm>
            <a:custGeom>
              <a:avLst/>
              <a:gdLst>
                <a:gd name="T0" fmla="*/ 2147483647 w 144"/>
                <a:gd name="T1" fmla="*/ 2147483647 h 208"/>
                <a:gd name="T2" fmla="*/ 2147483647 w 144"/>
                <a:gd name="T3" fmla="*/ 2147483647 h 208"/>
                <a:gd name="T4" fmla="*/ 2147483647 w 144"/>
                <a:gd name="T5" fmla="*/ 2147483647 h 208"/>
                <a:gd name="T6" fmla="*/ 2147483647 w 144"/>
                <a:gd name="T7" fmla="*/ 2147483647 h 208"/>
                <a:gd name="T8" fmla="*/ 2147483647 w 144"/>
                <a:gd name="T9" fmla="*/ 0 h 208"/>
                <a:gd name="T10" fmla="*/ 0 w 144"/>
                <a:gd name="T11" fmla="*/ 0 h 208"/>
                <a:gd name="T12" fmla="*/ 0 w 144"/>
                <a:gd name="T13" fmla="*/ 2147483647 h 208"/>
                <a:gd name="T14" fmla="*/ 2147483647 w 144"/>
                <a:gd name="T15" fmla="*/ 2147483647 h 208"/>
                <a:gd name="T16" fmla="*/ 2147483647 w 144"/>
                <a:gd name="T17" fmla="*/ 2147483647 h 2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4"/>
                <a:gd name="T28" fmla="*/ 0 h 208"/>
                <a:gd name="T29" fmla="*/ 144 w 144"/>
                <a:gd name="T30" fmla="*/ 208 h 20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4" h="208">
                  <a:moveTo>
                    <a:pt x="59" y="208"/>
                  </a:moveTo>
                  <a:lnTo>
                    <a:pt x="85" y="208"/>
                  </a:lnTo>
                  <a:lnTo>
                    <a:pt x="85" y="26"/>
                  </a:lnTo>
                  <a:lnTo>
                    <a:pt x="144" y="26"/>
                  </a:lnTo>
                  <a:lnTo>
                    <a:pt x="144" y="0"/>
                  </a:lnTo>
                  <a:lnTo>
                    <a:pt x="0" y="0"/>
                  </a:lnTo>
                  <a:lnTo>
                    <a:pt x="0" y="26"/>
                  </a:lnTo>
                  <a:lnTo>
                    <a:pt x="59" y="26"/>
                  </a:lnTo>
                  <a:lnTo>
                    <a:pt x="59" y="208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" name="Rectangle 122"/>
            <p:cNvSpPr>
              <a:spLocks noChangeArrowheads="1"/>
            </p:cNvSpPr>
            <p:nvPr/>
          </p:nvSpPr>
          <p:spPr bwMode="auto">
            <a:xfrm>
              <a:off x="2443163" y="2239963"/>
              <a:ext cx="12700" cy="17462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26" name="Freeform 123"/>
            <p:cNvSpPr>
              <a:spLocks/>
            </p:cNvSpPr>
            <p:nvPr/>
          </p:nvSpPr>
          <p:spPr bwMode="auto">
            <a:xfrm>
              <a:off x="1352550" y="2346325"/>
              <a:ext cx="57150" cy="103188"/>
            </a:xfrm>
            <a:custGeom>
              <a:avLst/>
              <a:gdLst>
                <a:gd name="T0" fmla="*/ 2147483647 w 125"/>
                <a:gd name="T1" fmla="*/ 2147483647 h 195"/>
                <a:gd name="T2" fmla="*/ 2147483647 w 125"/>
                <a:gd name="T3" fmla="*/ 2147483647 h 195"/>
                <a:gd name="T4" fmla="*/ 2147483647 w 125"/>
                <a:gd name="T5" fmla="*/ 2147483647 h 195"/>
                <a:gd name="T6" fmla="*/ 2147483647 w 125"/>
                <a:gd name="T7" fmla="*/ 2147483647 h 195"/>
                <a:gd name="T8" fmla="*/ 2147483647 w 125"/>
                <a:gd name="T9" fmla="*/ 2147483647 h 195"/>
                <a:gd name="T10" fmla="*/ 2147483647 w 125"/>
                <a:gd name="T11" fmla="*/ 2147483647 h 195"/>
                <a:gd name="T12" fmla="*/ 2147483647 w 125"/>
                <a:gd name="T13" fmla="*/ 2147483647 h 195"/>
                <a:gd name="T14" fmla="*/ 2147483647 w 125"/>
                <a:gd name="T15" fmla="*/ 2147483647 h 195"/>
                <a:gd name="T16" fmla="*/ 2147483647 w 125"/>
                <a:gd name="T17" fmla="*/ 2147483647 h 195"/>
                <a:gd name="T18" fmla="*/ 2147483647 w 125"/>
                <a:gd name="T19" fmla="*/ 2147483647 h 195"/>
                <a:gd name="T20" fmla="*/ 2147483647 w 125"/>
                <a:gd name="T21" fmla="*/ 0 h 195"/>
                <a:gd name="T22" fmla="*/ 0 w 125"/>
                <a:gd name="T23" fmla="*/ 0 h 195"/>
                <a:gd name="T24" fmla="*/ 0 w 125"/>
                <a:gd name="T25" fmla="*/ 2147483647 h 195"/>
                <a:gd name="T26" fmla="*/ 2147483647 w 125"/>
                <a:gd name="T27" fmla="*/ 2147483647 h 195"/>
                <a:gd name="T28" fmla="*/ 2147483647 w 125"/>
                <a:gd name="T29" fmla="*/ 2147483647 h 195"/>
                <a:gd name="T30" fmla="*/ 2147483647 w 125"/>
                <a:gd name="T31" fmla="*/ 2147483647 h 195"/>
                <a:gd name="T32" fmla="*/ 2147483647 w 125"/>
                <a:gd name="T33" fmla="*/ 2147483647 h 195"/>
                <a:gd name="T34" fmla="*/ 2147483647 w 125"/>
                <a:gd name="T35" fmla="*/ 2147483647 h 195"/>
                <a:gd name="T36" fmla="*/ 2147483647 w 125"/>
                <a:gd name="T37" fmla="*/ 2147483647 h 195"/>
                <a:gd name="T38" fmla="*/ 2147483647 w 125"/>
                <a:gd name="T39" fmla="*/ 2147483647 h 195"/>
                <a:gd name="T40" fmla="*/ 2147483647 w 125"/>
                <a:gd name="T41" fmla="*/ 2147483647 h 195"/>
                <a:gd name="T42" fmla="*/ 2147483647 w 125"/>
                <a:gd name="T43" fmla="*/ 2147483647 h 19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5"/>
                <a:gd name="T67" fmla="*/ 0 h 195"/>
                <a:gd name="T68" fmla="*/ 125 w 125"/>
                <a:gd name="T69" fmla="*/ 195 h 19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5" h="195">
                  <a:moveTo>
                    <a:pt x="26" y="195"/>
                  </a:moveTo>
                  <a:lnTo>
                    <a:pt x="52" y="195"/>
                  </a:lnTo>
                  <a:lnTo>
                    <a:pt x="55" y="171"/>
                  </a:lnTo>
                  <a:lnTo>
                    <a:pt x="61" y="148"/>
                  </a:lnTo>
                  <a:lnTo>
                    <a:pt x="68" y="125"/>
                  </a:lnTo>
                  <a:lnTo>
                    <a:pt x="75" y="103"/>
                  </a:lnTo>
                  <a:lnTo>
                    <a:pt x="86" y="82"/>
                  </a:lnTo>
                  <a:lnTo>
                    <a:pt x="97" y="63"/>
                  </a:lnTo>
                  <a:lnTo>
                    <a:pt x="110" y="43"/>
                  </a:lnTo>
                  <a:lnTo>
                    <a:pt x="125" y="24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26"/>
                  </a:lnTo>
                  <a:lnTo>
                    <a:pt x="100" y="26"/>
                  </a:lnTo>
                  <a:lnTo>
                    <a:pt x="85" y="45"/>
                  </a:lnTo>
                  <a:lnTo>
                    <a:pt x="71" y="65"/>
                  </a:lnTo>
                  <a:lnTo>
                    <a:pt x="59" y="85"/>
                  </a:lnTo>
                  <a:lnTo>
                    <a:pt x="49" y="106"/>
                  </a:lnTo>
                  <a:lnTo>
                    <a:pt x="40" y="127"/>
                  </a:lnTo>
                  <a:lnTo>
                    <a:pt x="34" y="149"/>
                  </a:lnTo>
                  <a:lnTo>
                    <a:pt x="29" y="172"/>
                  </a:lnTo>
                  <a:lnTo>
                    <a:pt x="26" y="195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" name="Freeform 124"/>
            <p:cNvSpPr>
              <a:spLocks/>
            </p:cNvSpPr>
            <p:nvPr/>
          </p:nvSpPr>
          <p:spPr bwMode="auto">
            <a:xfrm>
              <a:off x="2028825" y="2339975"/>
              <a:ext cx="50800" cy="112713"/>
            </a:xfrm>
            <a:custGeom>
              <a:avLst/>
              <a:gdLst>
                <a:gd name="T0" fmla="*/ 0 w 108"/>
                <a:gd name="T1" fmla="*/ 2147483647 h 212"/>
                <a:gd name="T2" fmla="*/ 0 w 108"/>
                <a:gd name="T3" fmla="*/ 2147483647 h 212"/>
                <a:gd name="T4" fmla="*/ 2147483647 w 108"/>
                <a:gd name="T5" fmla="*/ 2147483647 h 212"/>
                <a:gd name="T6" fmla="*/ 2147483647 w 108"/>
                <a:gd name="T7" fmla="*/ 2147483647 h 212"/>
                <a:gd name="T8" fmla="*/ 2147483647 w 108"/>
                <a:gd name="T9" fmla="*/ 2147483647 h 212"/>
                <a:gd name="T10" fmla="*/ 2147483647 w 108"/>
                <a:gd name="T11" fmla="*/ 2147483647 h 212"/>
                <a:gd name="T12" fmla="*/ 2147483647 w 108"/>
                <a:gd name="T13" fmla="*/ 2147483647 h 212"/>
                <a:gd name="T14" fmla="*/ 2147483647 w 108"/>
                <a:gd name="T15" fmla="*/ 2147483647 h 212"/>
                <a:gd name="T16" fmla="*/ 2147483647 w 108"/>
                <a:gd name="T17" fmla="*/ 2147483647 h 212"/>
                <a:gd name="T18" fmla="*/ 2147483647 w 108"/>
                <a:gd name="T19" fmla="*/ 2147483647 h 212"/>
                <a:gd name="T20" fmla="*/ 2147483647 w 108"/>
                <a:gd name="T21" fmla="*/ 2147483647 h 212"/>
                <a:gd name="T22" fmla="*/ 2147483647 w 108"/>
                <a:gd name="T23" fmla="*/ 2147483647 h 212"/>
                <a:gd name="T24" fmla="*/ 2147483647 w 108"/>
                <a:gd name="T25" fmla="*/ 2147483647 h 212"/>
                <a:gd name="T26" fmla="*/ 2147483647 w 108"/>
                <a:gd name="T27" fmla="*/ 2147483647 h 212"/>
                <a:gd name="T28" fmla="*/ 2147483647 w 108"/>
                <a:gd name="T29" fmla="*/ 2147483647 h 212"/>
                <a:gd name="T30" fmla="*/ 2147483647 w 108"/>
                <a:gd name="T31" fmla="*/ 2147483647 h 212"/>
                <a:gd name="T32" fmla="*/ 2147483647 w 108"/>
                <a:gd name="T33" fmla="*/ 2147483647 h 212"/>
                <a:gd name="T34" fmla="*/ 2147483647 w 108"/>
                <a:gd name="T35" fmla="*/ 2147483647 h 212"/>
                <a:gd name="T36" fmla="*/ 2147483647 w 108"/>
                <a:gd name="T37" fmla="*/ 0 h 212"/>
                <a:gd name="T38" fmla="*/ 2147483647 w 108"/>
                <a:gd name="T39" fmla="*/ 0 h 212"/>
                <a:gd name="T40" fmla="*/ 2147483647 w 108"/>
                <a:gd name="T41" fmla="*/ 2147483647 h 212"/>
                <a:gd name="T42" fmla="*/ 2147483647 w 108"/>
                <a:gd name="T43" fmla="*/ 2147483647 h 212"/>
                <a:gd name="T44" fmla="*/ 2147483647 w 108"/>
                <a:gd name="T45" fmla="*/ 2147483647 h 212"/>
                <a:gd name="T46" fmla="*/ 2147483647 w 108"/>
                <a:gd name="T47" fmla="*/ 2147483647 h 212"/>
                <a:gd name="T48" fmla="*/ 2147483647 w 108"/>
                <a:gd name="T49" fmla="*/ 2147483647 h 212"/>
                <a:gd name="T50" fmla="*/ 2147483647 w 108"/>
                <a:gd name="T51" fmla="*/ 2147483647 h 212"/>
                <a:gd name="T52" fmla="*/ 2147483647 w 108"/>
                <a:gd name="T53" fmla="*/ 2147483647 h 212"/>
                <a:gd name="T54" fmla="*/ 2147483647 w 108"/>
                <a:gd name="T55" fmla="*/ 2147483647 h 212"/>
                <a:gd name="T56" fmla="*/ 2147483647 w 108"/>
                <a:gd name="T57" fmla="*/ 2147483647 h 212"/>
                <a:gd name="T58" fmla="*/ 2147483647 w 108"/>
                <a:gd name="T59" fmla="*/ 2147483647 h 212"/>
                <a:gd name="T60" fmla="*/ 2147483647 w 108"/>
                <a:gd name="T61" fmla="*/ 2147483647 h 212"/>
                <a:gd name="T62" fmla="*/ 2147483647 w 108"/>
                <a:gd name="T63" fmla="*/ 2147483647 h 212"/>
                <a:gd name="T64" fmla="*/ 2147483647 w 108"/>
                <a:gd name="T65" fmla="*/ 2147483647 h 212"/>
                <a:gd name="T66" fmla="*/ 2147483647 w 108"/>
                <a:gd name="T67" fmla="*/ 2147483647 h 212"/>
                <a:gd name="T68" fmla="*/ 2147483647 w 108"/>
                <a:gd name="T69" fmla="*/ 2147483647 h 212"/>
                <a:gd name="T70" fmla="*/ 2147483647 w 108"/>
                <a:gd name="T71" fmla="*/ 2147483647 h 212"/>
                <a:gd name="T72" fmla="*/ 2147483647 w 108"/>
                <a:gd name="T73" fmla="*/ 2147483647 h 212"/>
                <a:gd name="T74" fmla="*/ 2147483647 w 108"/>
                <a:gd name="T75" fmla="*/ 2147483647 h 212"/>
                <a:gd name="T76" fmla="*/ 0 w 108"/>
                <a:gd name="T77" fmla="*/ 2147483647 h 21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8"/>
                <a:gd name="T118" fmla="*/ 0 h 212"/>
                <a:gd name="T119" fmla="*/ 108 w 108"/>
                <a:gd name="T120" fmla="*/ 212 h 21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8" h="212">
                  <a:moveTo>
                    <a:pt x="0" y="140"/>
                  </a:moveTo>
                  <a:lnTo>
                    <a:pt x="0" y="149"/>
                  </a:lnTo>
                  <a:lnTo>
                    <a:pt x="1" y="163"/>
                  </a:lnTo>
                  <a:lnTo>
                    <a:pt x="3" y="177"/>
                  </a:lnTo>
                  <a:lnTo>
                    <a:pt x="7" y="187"/>
                  </a:lnTo>
                  <a:lnTo>
                    <a:pt x="14" y="196"/>
                  </a:lnTo>
                  <a:lnTo>
                    <a:pt x="21" y="203"/>
                  </a:lnTo>
                  <a:lnTo>
                    <a:pt x="30" y="208"/>
                  </a:lnTo>
                  <a:lnTo>
                    <a:pt x="42" y="211"/>
                  </a:lnTo>
                  <a:lnTo>
                    <a:pt x="55" y="212"/>
                  </a:lnTo>
                  <a:lnTo>
                    <a:pt x="67" y="211"/>
                  </a:lnTo>
                  <a:lnTo>
                    <a:pt x="79" y="208"/>
                  </a:lnTo>
                  <a:lnTo>
                    <a:pt x="87" y="204"/>
                  </a:lnTo>
                  <a:lnTo>
                    <a:pt x="96" y="197"/>
                  </a:lnTo>
                  <a:lnTo>
                    <a:pt x="101" y="187"/>
                  </a:lnTo>
                  <a:lnTo>
                    <a:pt x="105" y="177"/>
                  </a:lnTo>
                  <a:lnTo>
                    <a:pt x="107" y="164"/>
                  </a:lnTo>
                  <a:lnTo>
                    <a:pt x="108" y="149"/>
                  </a:lnTo>
                  <a:lnTo>
                    <a:pt x="108" y="0"/>
                  </a:lnTo>
                  <a:lnTo>
                    <a:pt x="83" y="0"/>
                  </a:lnTo>
                  <a:lnTo>
                    <a:pt x="83" y="139"/>
                  </a:lnTo>
                  <a:lnTo>
                    <a:pt x="83" y="149"/>
                  </a:lnTo>
                  <a:lnTo>
                    <a:pt x="83" y="158"/>
                  </a:lnTo>
                  <a:lnTo>
                    <a:pt x="82" y="165"/>
                  </a:lnTo>
                  <a:lnTo>
                    <a:pt x="80" y="171"/>
                  </a:lnTo>
                  <a:lnTo>
                    <a:pt x="76" y="178"/>
                  </a:lnTo>
                  <a:lnTo>
                    <a:pt x="69" y="183"/>
                  </a:lnTo>
                  <a:lnTo>
                    <a:pt x="63" y="185"/>
                  </a:lnTo>
                  <a:lnTo>
                    <a:pt x="54" y="186"/>
                  </a:lnTo>
                  <a:lnTo>
                    <a:pt x="46" y="186"/>
                  </a:lnTo>
                  <a:lnTo>
                    <a:pt x="40" y="184"/>
                  </a:lnTo>
                  <a:lnTo>
                    <a:pt x="35" y="182"/>
                  </a:lnTo>
                  <a:lnTo>
                    <a:pt x="31" y="177"/>
                  </a:lnTo>
                  <a:lnTo>
                    <a:pt x="28" y="172"/>
                  </a:lnTo>
                  <a:lnTo>
                    <a:pt x="26" y="165"/>
                  </a:lnTo>
                  <a:lnTo>
                    <a:pt x="24" y="157"/>
                  </a:lnTo>
                  <a:lnTo>
                    <a:pt x="24" y="148"/>
                  </a:lnTo>
                  <a:lnTo>
                    <a:pt x="24" y="140"/>
                  </a:lnTo>
                  <a:lnTo>
                    <a:pt x="0" y="140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" name="Freeform 125"/>
            <p:cNvSpPr>
              <a:spLocks noEditPoints="1"/>
            </p:cNvSpPr>
            <p:nvPr/>
          </p:nvSpPr>
          <p:spPr bwMode="auto">
            <a:xfrm>
              <a:off x="2093913" y="2366963"/>
              <a:ext cx="58737" cy="84137"/>
            </a:xfrm>
            <a:custGeom>
              <a:avLst/>
              <a:gdLst>
                <a:gd name="T0" fmla="*/ 2147483647 w 123"/>
                <a:gd name="T1" fmla="*/ 2147483647 h 159"/>
                <a:gd name="T2" fmla="*/ 2147483647 w 123"/>
                <a:gd name="T3" fmla="*/ 2147483647 h 159"/>
                <a:gd name="T4" fmla="*/ 2147483647 w 123"/>
                <a:gd name="T5" fmla="*/ 2147483647 h 159"/>
                <a:gd name="T6" fmla="*/ 2147483647 w 123"/>
                <a:gd name="T7" fmla="*/ 2147483647 h 159"/>
                <a:gd name="T8" fmla="*/ 2147483647 w 123"/>
                <a:gd name="T9" fmla="*/ 2147483647 h 159"/>
                <a:gd name="T10" fmla="*/ 2147483647 w 123"/>
                <a:gd name="T11" fmla="*/ 2147483647 h 159"/>
                <a:gd name="T12" fmla="*/ 2147483647 w 123"/>
                <a:gd name="T13" fmla="*/ 2147483647 h 159"/>
                <a:gd name="T14" fmla="*/ 2147483647 w 123"/>
                <a:gd name="T15" fmla="*/ 2147483647 h 159"/>
                <a:gd name="T16" fmla="*/ 2147483647 w 123"/>
                <a:gd name="T17" fmla="*/ 2147483647 h 159"/>
                <a:gd name="T18" fmla="*/ 2147483647 w 123"/>
                <a:gd name="T19" fmla="*/ 2147483647 h 159"/>
                <a:gd name="T20" fmla="*/ 2147483647 w 123"/>
                <a:gd name="T21" fmla="*/ 2147483647 h 159"/>
                <a:gd name="T22" fmla="*/ 2147483647 w 123"/>
                <a:gd name="T23" fmla="*/ 2147483647 h 159"/>
                <a:gd name="T24" fmla="*/ 2147483647 w 123"/>
                <a:gd name="T25" fmla="*/ 2147483647 h 159"/>
                <a:gd name="T26" fmla="*/ 2147483647 w 123"/>
                <a:gd name="T27" fmla="*/ 2147483647 h 159"/>
                <a:gd name="T28" fmla="*/ 2147483647 w 123"/>
                <a:gd name="T29" fmla="*/ 2147483647 h 159"/>
                <a:gd name="T30" fmla="*/ 2147483647 w 123"/>
                <a:gd name="T31" fmla="*/ 2147483647 h 159"/>
                <a:gd name="T32" fmla="*/ 2147483647 w 123"/>
                <a:gd name="T33" fmla="*/ 2147483647 h 159"/>
                <a:gd name="T34" fmla="*/ 2147483647 w 123"/>
                <a:gd name="T35" fmla="*/ 2147483647 h 159"/>
                <a:gd name="T36" fmla="*/ 2147483647 w 123"/>
                <a:gd name="T37" fmla="*/ 2147483647 h 159"/>
                <a:gd name="T38" fmla="*/ 2147483647 w 123"/>
                <a:gd name="T39" fmla="*/ 2147483647 h 159"/>
                <a:gd name="T40" fmla="*/ 2147483647 w 123"/>
                <a:gd name="T41" fmla="*/ 2147483647 h 159"/>
                <a:gd name="T42" fmla="*/ 2147483647 w 123"/>
                <a:gd name="T43" fmla="*/ 2147483647 h 159"/>
                <a:gd name="T44" fmla="*/ 2147483647 w 123"/>
                <a:gd name="T45" fmla="*/ 2147483647 h 159"/>
                <a:gd name="T46" fmla="*/ 2147483647 w 123"/>
                <a:gd name="T47" fmla="*/ 2147483647 h 159"/>
                <a:gd name="T48" fmla="*/ 2147483647 w 123"/>
                <a:gd name="T49" fmla="*/ 2147483647 h 159"/>
                <a:gd name="T50" fmla="*/ 2147483647 w 123"/>
                <a:gd name="T51" fmla="*/ 2147483647 h 159"/>
                <a:gd name="T52" fmla="*/ 2147483647 w 123"/>
                <a:gd name="T53" fmla="*/ 2147483647 h 159"/>
                <a:gd name="T54" fmla="*/ 2147483647 w 123"/>
                <a:gd name="T55" fmla="*/ 2147483647 h 159"/>
                <a:gd name="T56" fmla="*/ 2147483647 w 123"/>
                <a:gd name="T57" fmla="*/ 2147483647 h 159"/>
                <a:gd name="T58" fmla="*/ 2147483647 w 123"/>
                <a:gd name="T59" fmla="*/ 2147483647 h 159"/>
                <a:gd name="T60" fmla="*/ 2147483647 w 123"/>
                <a:gd name="T61" fmla="*/ 2147483647 h 159"/>
                <a:gd name="T62" fmla="*/ 2147483647 w 123"/>
                <a:gd name="T63" fmla="*/ 2147483647 h 159"/>
                <a:gd name="T64" fmla="*/ 2147483647 w 123"/>
                <a:gd name="T65" fmla="*/ 2147483647 h 159"/>
                <a:gd name="T66" fmla="*/ 2147483647 w 123"/>
                <a:gd name="T67" fmla="*/ 2147483647 h 159"/>
                <a:gd name="T68" fmla="*/ 2147483647 w 123"/>
                <a:gd name="T69" fmla="*/ 2147483647 h 15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3"/>
                <a:gd name="T106" fmla="*/ 0 h 159"/>
                <a:gd name="T107" fmla="*/ 123 w 123"/>
                <a:gd name="T108" fmla="*/ 159 h 15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3" h="159">
                  <a:moveTo>
                    <a:pt x="99" y="108"/>
                  </a:moveTo>
                  <a:lnTo>
                    <a:pt x="97" y="113"/>
                  </a:lnTo>
                  <a:lnTo>
                    <a:pt x="94" y="119"/>
                  </a:lnTo>
                  <a:lnTo>
                    <a:pt x="91" y="124"/>
                  </a:lnTo>
                  <a:lnTo>
                    <a:pt x="86" y="129"/>
                  </a:lnTo>
                  <a:lnTo>
                    <a:pt x="82" y="131"/>
                  </a:lnTo>
                  <a:lnTo>
                    <a:pt x="77" y="133"/>
                  </a:lnTo>
                  <a:lnTo>
                    <a:pt x="71" y="135"/>
                  </a:lnTo>
                  <a:lnTo>
                    <a:pt x="63" y="135"/>
                  </a:lnTo>
                  <a:lnTo>
                    <a:pt x="55" y="134"/>
                  </a:lnTo>
                  <a:lnTo>
                    <a:pt x="47" y="132"/>
                  </a:lnTo>
                  <a:lnTo>
                    <a:pt x="41" y="129"/>
                  </a:lnTo>
                  <a:lnTo>
                    <a:pt x="35" y="123"/>
                  </a:lnTo>
                  <a:lnTo>
                    <a:pt x="31" y="117"/>
                  </a:lnTo>
                  <a:lnTo>
                    <a:pt x="27" y="109"/>
                  </a:lnTo>
                  <a:lnTo>
                    <a:pt x="25" y="98"/>
                  </a:lnTo>
                  <a:lnTo>
                    <a:pt x="24" y="88"/>
                  </a:lnTo>
                  <a:lnTo>
                    <a:pt x="123" y="88"/>
                  </a:lnTo>
                  <a:lnTo>
                    <a:pt x="123" y="76"/>
                  </a:lnTo>
                  <a:lnTo>
                    <a:pt x="122" y="60"/>
                  </a:lnTo>
                  <a:lnTo>
                    <a:pt x="119" y="43"/>
                  </a:lnTo>
                  <a:lnTo>
                    <a:pt x="114" y="31"/>
                  </a:lnTo>
                  <a:lnTo>
                    <a:pt x="107" y="20"/>
                  </a:lnTo>
                  <a:lnTo>
                    <a:pt x="98" y="12"/>
                  </a:lnTo>
                  <a:lnTo>
                    <a:pt x="87" y="5"/>
                  </a:lnTo>
                  <a:lnTo>
                    <a:pt x="76" y="2"/>
                  </a:lnTo>
                  <a:lnTo>
                    <a:pt x="61" y="0"/>
                  </a:lnTo>
                  <a:lnTo>
                    <a:pt x="48" y="2"/>
                  </a:lnTo>
                  <a:lnTo>
                    <a:pt x="36" y="6"/>
                  </a:lnTo>
                  <a:lnTo>
                    <a:pt x="25" y="12"/>
                  </a:lnTo>
                  <a:lnTo>
                    <a:pt x="17" y="21"/>
                  </a:lnTo>
                  <a:lnTo>
                    <a:pt x="9" y="33"/>
                  </a:lnTo>
                  <a:lnTo>
                    <a:pt x="4" y="47"/>
                  </a:lnTo>
                  <a:lnTo>
                    <a:pt x="1" y="63"/>
                  </a:lnTo>
                  <a:lnTo>
                    <a:pt x="0" y="81"/>
                  </a:lnTo>
                  <a:lnTo>
                    <a:pt x="1" y="98"/>
                  </a:lnTo>
                  <a:lnTo>
                    <a:pt x="4" y="113"/>
                  </a:lnTo>
                  <a:lnTo>
                    <a:pt x="9" y="127"/>
                  </a:lnTo>
                  <a:lnTo>
                    <a:pt x="17" y="138"/>
                  </a:lnTo>
                  <a:lnTo>
                    <a:pt x="25" y="147"/>
                  </a:lnTo>
                  <a:lnTo>
                    <a:pt x="36" y="153"/>
                  </a:lnTo>
                  <a:lnTo>
                    <a:pt x="48" y="158"/>
                  </a:lnTo>
                  <a:lnTo>
                    <a:pt x="61" y="159"/>
                  </a:lnTo>
                  <a:lnTo>
                    <a:pt x="73" y="158"/>
                  </a:lnTo>
                  <a:lnTo>
                    <a:pt x="84" y="155"/>
                  </a:lnTo>
                  <a:lnTo>
                    <a:pt x="94" y="151"/>
                  </a:lnTo>
                  <a:lnTo>
                    <a:pt x="102" y="145"/>
                  </a:lnTo>
                  <a:lnTo>
                    <a:pt x="109" y="138"/>
                  </a:lnTo>
                  <a:lnTo>
                    <a:pt x="115" y="129"/>
                  </a:lnTo>
                  <a:lnTo>
                    <a:pt x="119" y="119"/>
                  </a:lnTo>
                  <a:lnTo>
                    <a:pt x="121" y="108"/>
                  </a:lnTo>
                  <a:lnTo>
                    <a:pt x="99" y="108"/>
                  </a:lnTo>
                  <a:close/>
                  <a:moveTo>
                    <a:pt x="24" y="67"/>
                  </a:moveTo>
                  <a:lnTo>
                    <a:pt x="25" y="56"/>
                  </a:lnTo>
                  <a:lnTo>
                    <a:pt x="27" y="48"/>
                  </a:lnTo>
                  <a:lnTo>
                    <a:pt x="32" y="40"/>
                  </a:lnTo>
                  <a:lnTo>
                    <a:pt x="36" y="34"/>
                  </a:lnTo>
                  <a:lnTo>
                    <a:pt x="41" y="28"/>
                  </a:lnTo>
                  <a:lnTo>
                    <a:pt x="47" y="25"/>
                  </a:lnTo>
                  <a:lnTo>
                    <a:pt x="54" y="24"/>
                  </a:lnTo>
                  <a:lnTo>
                    <a:pt x="62" y="23"/>
                  </a:lnTo>
                  <a:lnTo>
                    <a:pt x="71" y="24"/>
                  </a:lnTo>
                  <a:lnTo>
                    <a:pt x="78" y="25"/>
                  </a:lnTo>
                  <a:lnTo>
                    <a:pt x="84" y="30"/>
                  </a:lnTo>
                  <a:lnTo>
                    <a:pt x="90" y="34"/>
                  </a:lnTo>
                  <a:lnTo>
                    <a:pt x="94" y="40"/>
                  </a:lnTo>
                  <a:lnTo>
                    <a:pt x="97" y="48"/>
                  </a:lnTo>
                  <a:lnTo>
                    <a:pt x="98" y="56"/>
                  </a:lnTo>
                  <a:lnTo>
                    <a:pt x="99" y="67"/>
                  </a:lnTo>
                  <a:lnTo>
                    <a:pt x="24" y="67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" name="Freeform 126"/>
            <p:cNvSpPr>
              <a:spLocks noEditPoints="1"/>
            </p:cNvSpPr>
            <p:nvPr/>
          </p:nvSpPr>
          <p:spPr bwMode="auto">
            <a:xfrm>
              <a:off x="2160588" y="2366963"/>
              <a:ext cx="60325" cy="84137"/>
            </a:xfrm>
            <a:custGeom>
              <a:avLst/>
              <a:gdLst>
                <a:gd name="T0" fmla="*/ 2147483647 w 129"/>
                <a:gd name="T1" fmla="*/ 2147483647 h 159"/>
                <a:gd name="T2" fmla="*/ 2147483647 w 129"/>
                <a:gd name="T3" fmla="*/ 2147483647 h 159"/>
                <a:gd name="T4" fmla="*/ 2147483647 w 129"/>
                <a:gd name="T5" fmla="*/ 2147483647 h 159"/>
                <a:gd name="T6" fmla="*/ 2147483647 w 129"/>
                <a:gd name="T7" fmla="*/ 2147483647 h 159"/>
                <a:gd name="T8" fmla="*/ 2147483647 w 129"/>
                <a:gd name="T9" fmla="*/ 2147483647 h 159"/>
                <a:gd name="T10" fmla="*/ 2147483647 w 129"/>
                <a:gd name="T11" fmla="*/ 2147483647 h 159"/>
                <a:gd name="T12" fmla="*/ 2147483647 w 129"/>
                <a:gd name="T13" fmla="*/ 2147483647 h 159"/>
                <a:gd name="T14" fmla="*/ 2147483647 w 129"/>
                <a:gd name="T15" fmla="*/ 2147483647 h 159"/>
                <a:gd name="T16" fmla="*/ 2147483647 w 129"/>
                <a:gd name="T17" fmla="*/ 2147483647 h 159"/>
                <a:gd name="T18" fmla="*/ 2147483647 w 129"/>
                <a:gd name="T19" fmla="*/ 2147483647 h 159"/>
                <a:gd name="T20" fmla="*/ 2147483647 w 129"/>
                <a:gd name="T21" fmla="*/ 2147483647 h 159"/>
                <a:gd name="T22" fmla="*/ 2147483647 w 129"/>
                <a:gd name="T23" fmla="*/ 2147483647 h 159"/>
                <a:gd name="T24" fmla="*/ 2147483647 w 129"/>
                <a:gd name="T25" fmla="*/ 2147483647 h 159"/>
                <a:gd name="T26" fmla="*/ 2147483647 w 129"/>
                <a:gd name="T27" fmla="*/ 2147483647 h 159"/>
                <a:gd name="T28" fmla="*/ 2147483647 w 129"/>
                <a:gd name="T29" fmla="*/ 2147483647 h 159"/>
                <a:gd name="T30" fmla="*/ 2147483647 w 129"/>
                <a:gd name="T31" fmla="*/ 2147483647 h 159"/>
                <a:gd name="T32" fmla="*/ 2147483647 w 129"/>
                <a:gd name="T33" fmla="*/ 2147483647 h 159"/>
                <a:gd name="T34" fmla="*/ 2147483647 w 129"/>
                <a:gd name="T35" fmla="*/ 2147483647 h 159"/>
                <a:gd name="T36" fmla="*/ 2147483647 w 129"/>
                <a:gd name="T37" fmla="*/ 2147483647 h 159"/>
                <a:gd name="T38" fmla="*/ 2147483647 w 129"/>
                <a:gd name="T39" fmla="*/ 2147483647 h 159"/>
                <a:gd name="T40" fmla="*/ 2147483647 w 129"/>
                <a:gd name="T41" fmla="*/ 2147483647 h 159"/>
                <a:gd name="T42" fmla="*/ 2147483647 w 129"/>
                <a:gd name="T43" fmla="*/ 2147483647 h 159"/>
                <a:gd name="T44" fmla="*/ 2147483647 w 129"/>
                <a:gd name="T45" fmla="*/ 2147483647 h 159"/>
                <a:gd name="T46" fmla="*/ 2147483647 w 129"/>
                <a:gd name="T47" fmla="*/ 2147483647 h 159"/>
                <a:gd name="T48" fmla="*/ 2147483647 w 129"/>
                <a:gd name="T49" fmla="*/ 2147483647 h 159"/>
                <a:gd name="T50" fmla="*/ 2147483647 w 129"/>
                <a:gd name="T51" fmla="*/ 2147483647 h 159"/>
                <a:gd name="T52" fmla="*/ 2147483647 w 129"/>
                <a:gd name="T53" fmla="*/ 2147483647 h 159"/>
                <a:gd name="T54" fmla="*/ 2147483647 w 129"/>
                <a:gd name="T55" fmla="*/ 0 h 159"/>
                <a:gd name="T56" fmla="*/ 2147483647 w 129"/>
                <a:gd name="T57" fmla="*/ 2147483647 h 159"/>
                <a:gd name="T58" fmla="*/ 2147483647 w 129"/>
                <a:gd name="T59" fmla="*/ 2147483647 h 159"/>
                <a:gd name="T60" fmla="*/ 2147483647 w 129"/>
                <a:gd name="T61" fmla="*/ 2147483647 h 159"/>
                <a:gd name="T62" fmla="*/ 2147483647 w 129"/>
                <a:gd name="T63" fmla="*/ 2147483647 h 159"/>
                <a:gd name="T64" fmla="*/ 2147483647 w 129"/>
                <a:gd name="T65" fmla="*/ 2147483647 h 159"/>
                <a:gd name="T66" fmla="*/ 2147483647 w 129"/>
                <a:gd name="T67" fmla="*/ 2147483647 h 159"/>
                <a:gd name="T68" fmla="*/ 2147483647 w 129"/>
                <a:gd name="T69" fmla="*/ 2147483647 h 159"/>
                <a:gd name="T70" fmla="*/ 2147483647 w 129"/>
                <a:gd name="T71" fmla="*/ 2147483647 h 159"/>
                <a:gd name="T72" fmla="*/ 2147483647 w 129"/>
                <a:gd name="T73" fmla="*/ 2147483647 h 159"/>
                <a:gd name="T74" fmla="*/ 2147483647 w 129"/>
                <a:gd name="T75" fmla="*/ 2147483647 h 159"/>
                <a:gd name="T76" fmla="*/ 2147483647 w 129"/>
                <a:gd name="T77" fmla="*/ 2147483647 h 159"/>
                <a:gd name="T78" fmla="*/ 2147483647 w 129"/>
                <a:gd name="T79" fmla="*/ 2147483647 h 159"/>
                <a:gd name="T80" fmla="*/ 2147483647 w 129"/>
                <a:gd name="T81" fmla="*/ 2147483647 h 159"/>
                <a:gd name="T82" fmla="*/ 2147483647 w 129"/>
                <a:gd name="T83" fmla="*/ 2147483647 h 159"/>
                <a:gd name="T84" fmla="*/ 2147483647 w 129"/>
                <a:gd name="T85" fmla="*/ 2147483647 h 159"/>
                <a:gd name="T86" fmla="*/ 2147483647 w 129"/>
                <a:gd name="T87" fmla="*/ 2147483647 h 159"/>
                <a:gd name="T88" fmla="*/ 2147483647 w 129"/>
                <a:gd name="T89" fmla="*/ 2147483647 h 159"/>
                <a:gd name="T90" fmla="*/ 2147483647 w 129"/>
                <a:gd name="T91" fmla="*/ 2147483647 h 159"/>
                <a:gd name="T92" fmla="*/ 2147483647 w 129"/>
                <a:gd name="T93" fmla="*/ 2147483647 h 159"/>
                <a:gd name="T94" fmla="*/ 2147483647 w 129"/>
                <a:gd name="T95" fmla="*/ 2147483647 h 159"/>
                <a:gd name="T96" fmla="*/ 0 w 129"/>
                <a:gd name="T97" fmla="*/ 2147483647 h 159"/>
                <a:gd name="T98" fmla="*/ 2147483647 w 129"/>
                <a:gd name="T99" fmla="*/ 2147483647 h 159"/>
                <a:gd name="T100" fmla="*/ 2147483647 w 129"/>
                <a:gd name="T101" fmla="*/ 2147483647 h 159"/>
                <a:gd name="T102" fmla="*/ 2147483647 w 129"/>
                <a:gd name="T103" fmla="*/ 2147483647 h 159"/>
                <a:gd name="T104" fmla="*/ 2147483647 w 129"/>
                <a:gd name="T105" fmla="*/ 2147483647 h 159"/>
                <a:gd name="T106" fmla="*/ 2147483647 w 129"/>
                <a:gd name="T107" fmla="*/ 2147483647 h 159"/>
                <a:gd name="T108" fmla="*/ 2147483647 w 129"/>
                <a:gd name="T109" fmla="*/ 2147483647 h 15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9"/>
                <a:gd name="T166" fmla="*/ 0 h 159"/>
                <a:gd name="T167" fmla="*/ 129 w 129"/>
                <a:gd name="T168" fmla="*/ 159 h 15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9" h="159">
                  <a:moveTo>
                    <a:pt x="91" y="77"/>
                  </a:moveTo>
                  <a:lnTo>
                    <a:pt x="91" y="99"/>
                  </a:lnTo>
                  <a:lnTo>
                    <a:pt x="90" y="108"/>
                  </a:lnTo>
                  <a:lnTo>
                    <a:pt x="88" y="115"/>
                  </a:lnTo>
                  <a:lnTo>
                    <a:pt x="85" y="120"/>
                  </a:lnTo>
                  <a:lnTo>
                    <a:pt x="79" y="126"/>
                  </a:lnTo>
                  <a:lnTo>
                    <a:pt x="73" y="131"/>
                  </a:lnTo>
                  <a:lnTo>
                    <a:pt x="66" y="134"/>
                  </a:lnTo>
                  <a:lnTo>
                    <a:pt x="58" y="135"/>
                  </a:lnTo>
                  <a:lnTo>
                    <a:pt x="49" y="137"/>
                  </a:lnTo>
                  <a:lnTo>
                    <a:pt x="43" y="137"/>
                  </a:lnTo>
                  <a:lnTo>
                    <a:pt x="38" y="135"/>
                  </a:lnTo>
                  <a:lnTo>
                    <a:pt x="34" y="133"/>
                  </a:lnTo>
                  <a:lnTo>
                    <a:pt x="31" y="131"/>
                  </a:lnTo>
                  <a:lnTo>
                    <a:pt x="28" y="127"/>
                  </a:lnTo>
                  <a:lnTo>
                    <a:pt x="27" y="123"/>
                  </a:lnTo>
                  <a:lnTo>
                    <a:pt x="24" y="118"/>
                  </a:lnTo>
                  <a:lnTo>
                    <a:pt x="24" y="113"/>
                  </a:lnTo>
                  <a:lnTo>
                    <a:pt x="24" y="108"/>
                  </a:lnTo>
                  <a:lnTo>
                    <a:pt x="26" y="103"/>
                  </a:lnTo>
                  <a:lnTo>
                    <a:pt x="28" y="99"/>
                  </a:lnTo>
                  <a:lnTo>
                    <a:pt x="30" y="96"/>
                  </a:lnTo>
                  <a:lnTo>
                    <a:pt x="33" y="92"/>
                  </a:lnTo>
                  <a:lnTo>
                    <a:pt x="37" y="90"/>
                  </a:lnTo>
                  <a:lnTo>
                    <a:pt x="42" y="89"/>
                  </a:lnTo>
                  <a:lnTo>
                    <a:pt x="48" y="88"/>
                  </a:lnTo>
                  <a:lnTo>
                    <a:pt x="59" y="85"/>
                  </a:lnTo>
                  <a:lnTo>
                    <a:pt x="71" y="84"/>
                  </a:lnTo>
                  <a:lnTo>
                    <a:pt x="81" y="82"/>
                  </a:lnTo>
                  <a:lnTo>
                    <a:pt x="91" y="77"/>
                  </a:lnTo>
                  <a:close/>
                  <a:moveTo>
                    <a:pt x="93" y="134"/>
                  </a:moveTo>
                  <a:lnTo>
                    <a:pt x="93" y="140"/>
                  </a:lnTo>
                  <a:lnTo>
                    <a:pt x="94" y="145"/>
                  </a:lnTo>
                  <a:lnTo>
                    <a:pt x="96" y="148"/>
                  </a:lnTo>
                  <a:lnTo>
                    <a:pt x="98" y="152"/>
                  </a:lnTo>
                  <a:lnTo>
                    <a:pt x="101" y="154"/>
                  </a:lnTo>
                  <a:lnTo>
                    <a:pt x="106" y="156"/>
                  </a:lnTo>
                  <a:lnTo>
                    <a:pt x="110" y="158"/>
                  </a:lnTo>
                  <a:lnTo>
                    <a:pt x="116" y="158"/>
                  </a:lnTo>
                  <a:lnTo>
                    <a:pt x="122" y="156"/>
                  </a:lnTo>
                  <a:lnTo>
                    <a:pt x="129" y="155"/>
                  </a:lnTo>
                  <a:lnTo>
                    <a:pt x="129" y="135"/>
                  </a:lnTo>
                  <a:lnTo>
                    <a:pt x="123" y="137"/>
                  </a:lnTo>
                  <a:lnTo>
                    <a:pt x="118" y="135"/>
                  </a:lnTo>
                  <a:lnTo>
                    <a:pt x="115" y="132"/>
                  </a:lnTo>
                  <a:lnTo>
                    <a:pt x="114" y="127"/>
                  </a:lnTo>
                  <a:lnTo>
                    <a:pt x="114" y="120"/>
                  </a:lnTo>
                  <a:lnTo>
                    <a:pt x="114" y="46"/>
                  </a:lnTo>
                  <a:lnTo>
                    <a:pt x="113" y="35"/>
                  </a:lnTo>
                  <a:lnTo>
                    <a:pt x="111" y="26"/>
                  </a:lnTo>
                  <a:lnTo>
                    <a:pt x="107" y="18"/>
                  </a:lnTo>
                  <a:lnTo>
                    <a:pt x="101" y="11"/>
                  </a:lnTo>
                  <a:lnTo>
                    <a:pt x="94" y="6"/>
                  </a:lnTo>
                  <a:lnTo>
                    <a:pt x="85" y="3"/>
                  </a:lnTo>
                  <a:lnTo>
                    <a:pt x="74" y="2"/>
                  </a:lnTo>
                  <a:lnTo>
                    <a:pt x="61" y="0"/>
                  </a:lnTo>
                  <a:lnTo>
                    <a:pt x="49" y="2"/>
                  </a:lnTo>
                  <a:lnTo>
                    <a:pt x="38" y="4"/>
                  </a:lnTo>
                  <a:lnTo>
                    <a:pt x="29" y="7"/>
                  </a:lnTo>
                  <a:lnTo>
                    <a:pt x="21" y="13"/>
                  </a:lnTo>
                  <a:lnTo>
                    <a:pt x="15" y="20"/>
                  </a:lnTo>
                  <a:lnTo>
                    <a:pt x="11" y="28"/>
                  </a:lnTo>
                  <a:lnTo>
                    <a:pt x="8" y="38"/>
                  </a:lnTo>
                  <a:lnTo>
                    <a:pt x="7" y="48"/>
                  </a:lnTo>
                  <a:lnTo>
                    <a:pt x="7" y="49"/>
                  </a:lnTo>
                  <a:lnTo>
                    <a:pt x="29" y="49"/>
                  </a:lnTo>
                  <a:lnTo>
                    <a:pt x="29" y="43"/>
                  </a:lnTo>
                  <a:lnTo>
                    <a:pt x="31" y="38"/>
                  </a:lnTo>
                  <a:lnTo>
                    <a:pt x="33" y="33"/>
                  </a:lnTo>
                  <a:lnTo>
                    <a:pt x="37" y="30"/>
                  </a:lnTo>
                  <a:lnTo>
                    <a:pt x="41" y="26"/>
                  </a:lnTo>
                  <a:lnTo>
                    <a:pt x="47" y="24"/>
                  </a:lnTo>
                  <a:lnTo>
                    <a:pt x="53" y="23"/>
                  </a:lnTo>
                  <a:lnTo>
                    <a:pt x="60" y="23"/>
                  </a:lnTo>
                  <a:lnTo>
                    <a:pt x="68" y="23"/>
                  </a:lnTo>
                  <a:lnTo>
                    <a:pt x="74" y="24"/>
                  </a:lnTo>
                  <a:lnTo>
                    <a:pt x="79" y="26"/>
                  </a:lnTo>
                  <a:lnTo>
                    <a:pt x="84" y="28"/>
                  </a:lnTo>
                  <a:lnTo>
                    <a:pt x="87" y="31"/>
                  </a:lnTo>
                  <a:lnTo>
                    <a:pt x="89" y="35"/>
                  </a:lnTo>
                  <a:lnTo>
                    <a:pt x="91" y="39"/>
                  </a:lnTo>
                  <a:lnTo>
                    <a:pt x="91" y="45"/>
                  </a:lnTo>
                  <a:lnTo>
                    <a:pt x="91" y="50"/>
                  </a:lnTo>
                  <a:lnTo>
                    <a:pt x="90" y="55"/>
                  </a:lnTo>
                  <a:lnTo>
                    <a:pt x="89" y="57"/>
                  </a:lnTo>
                  <a:lnTo>
                    <a:pt x="85" y="60"/>
                  </a:lnTo>
                  <a:lnTo>
                    <a:pt x="79" y="62"/>
                  </a:lnTo>
                  <a:lnTo>
                    <a:pt x="71" y="63"/>
                  </a:lnTo>
                  <a:lnTo>
                    <a:pt x="60" y="64"/>
                  </a:lnTo>
                  <a:lnTo>
                    <a:pt x="48" y="66"/>
                  </a:lnTo>
                  <a:lnTo>
                    <a:pt x="36" y="68"/>
                  </a:lnTo>
                  <a:lnTo>
                    <a:pt x="27" y="71"/>
                  </a:lnTo>
                  <a:lnTo>
                    <a:pt x="18" y="75"/>
                  </a:lnTo>
                  <a:lnTo>
                    <a:pt x="12" y="81"/>
                  </a:lnTo>
                  <a:lnTo>
                    <a:pt x="7" y="87"/>
                  </a:lnTo>
                  <a:lnTo>
                    <a:pt x="3" y="95"/>
                  </a:lnTo>
                  <a:lnTo>
                    <a:pt x="1" y="103"/>
                  </a:lnTo>
                  <a:lnTo>
                    <a:pt x="0" y="113"/>
                  </a:lnTo>
                  <a:lnTo>
                    <a:pt x="1" y="124"/>
                  </a:lnTo>
                  <a:lnTo>
                    <a:pt x="3" y="132"/>
                  </a:lnTo>
                  <a:lnTo>
                    <a:pt x="7" y="140"/>
                  </a:lnTo>
                  <a:lnTo>
                    <a:pt x="12" y="147"/>
                  </a:lnTo>
                  <a:lnTo>
                    <a:pt x="18" y="152"/>
                  </a:lnTo>
                  <a:lnTo>
                    <a:pt x="26" y="155"/>
                  </a:lnTo>
                  <a:lnTo>
                    <a:pt x="35" y="158"/>
                  </a:lnTo>
                  <a:lnTo>
                    <a:pt x="45" y="159"/>
                  </a:lnTo>
                  <a:lnTo>
                    <a:pt x="58" y="158"/>
                  </a:lnTo>
                  <a:lnTo>
                    <a:pt x="71" y="153"/>
                  </a:lnTo>
                  <a:lnTo>
                    <a:pt x="82" y="145"/>
                  </a:lnTo>
                  <a:lnTo>
                    <a:pt x="93" y="134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" name="Freeform 127"/>
            <p:cNvSpPr>
              <a:spLocks/>
            </p:cNvSpPr>
            <p:nvPr/>
          </p:nvSpPr>
          <p:spPr bwMode="auto">
            <a:xfrm>
              <a:off x="2230438" y="2366963"/>
              <a:ext cx="53975" cy="82550"/>
            </a:xfrm>
            <a:custGeom>
              <a:avLst/>
              <a:gdLst>
                <a:gd name="T0" fmla="*/ 2147483647 w 114"/>
                <a:gd name="T1" fmla="*/ 2147483647 h 155"/>
                <a:gd name="T2" fmla="*/ 2147483647 w 114"/>
                <a:gd name="T3" fmla="*/ 2147483647 h 155"/>
                <a:gd name="T4" fmla="*/ 2147483647 w 114"/>
                <a:gd name="T5" fmla="*/ 2147483647 h 155"/>
                <a:gd name="T6" fmla="*/ 2147483647 w 114"/>
                <a:gd name="T7" fmla="*/ 2147483647 h 155"/>
                <a:gd name="T8" fmla="*/ 2147483647 w 114"/>
                <a:gd name="T9" fmla="*/ 2147483647 h 155"/>
                <a:gd name="T10" fmla="*/ 2147483647 w 114"/>
                <a:gd name="T11" fmla="*/ 2147483647 h 155"/>
                <a:gd name="T12" fmla="*/ 2147483647 w 114"/>
                <a:gd name="T13" fmla="*/ 2147483647 h 155"/>
                <a:gd name="T14" fmla="*/ 2147483647 w 114"/>
                <a:gd name="T15" fmla="*/ 2147483647 h 155"/>
                <a:gd name="T16" fmla="*/ 2147483647 w 114"/>
                <a:gd name="T17" fmla="*/ 2147483647 h 155"/>
                <a:gd name="T18" fmla="*/ 2147483647 w 114"/>
                <a:gd name="T19" fmla="*/ 2147483647 h 155"/>
                <a:gd name="T20" fmla="*/ 2147483647 w 114"/>
                <a:gd name="T21" fmla="*/ 2147483647 h 155"/>
                <a:gd name="T22" fmla="*/ 2147483647 w 114"/>
                <a:gd name="T23" fmla="*/ 2147483647 h 155"/>
                <a:gd name="T24" fmla="*/ 2147483647 w 114"/>
                <a:gd name="T25" fmla="*/ 2147483647 h 155"/>
                <a:gd name="T26" fmla="*/ 2147483647 w 114"/>
                <a:gd name="T27" fmla="*/ 2147483647 h 155"/>
                <a:gd name="T28" fmla="*/ 2147483647 w 114"/>
                <a:gd name="T29" fmla="*/ 0 h 155"/>
                <a:gd name="T30" fmla="*/ 2147483647 w 114"/>
                <a:gd name="T31" fmla="*/ 0 h 155"/>
                <a:gd name="T32" fmla="*/ 2147483647 w 114"/>
                <a:gd name="T33" fmla="*/ 0 h 155"/>
                <a:gd name="T34" fmla="*/ 2147483647 w 114"/>
                <a:gd name="T35" fmla="*/ 2147483647 h 155"/>
                <a:gd name="T36" fmla="*/ 2147483647 w 114"/>
                <a:gd name="T37" fmla="*/ 2147483647 h 155"/>
                <a:gd name="T38" fmla="*/ 2147483647 w 114"/>
                <a:gd name="T39" fmla="*/ 2147483647 h 155"/>
                <a:gd name="T40" fmla="*/ 2147483647 w 114"/>
                <a:gd name="T41" fmla="*/ 2147483647 h 155"/>
                <a:gd name="T42" fmla="*/ 2147483647 w 114"/>
                <a:gd name="T43" fmla="*/ 2147483647 h 155"/>
                <a:gd name="T44" fmla="*/ 2147483647 w 114"/>
                <a:gd name="T45" fmla="*/ 2147483647 h 155"/>
                <a:gd name="T46" fmla="*/ 2147483647 w 114"/>
                <a:gd name="T47" fmla="*/ 2147483647 h 155"/>
                <a:gd name="T48" fmla="*/ 2147483647 w 114"/>
                <a:gd name="T49" fmla="*/ 2147483647 h 155"/>
                <a:gd name="T50" fmla="*/ 0 w 114"/>
                <a:gd name="T51" fmla="*/ 2147483647 h 155"/>
                <a:gd name="T52" fmla="*/ 0 w 114"/>
                <a:gd name="T53" fmla="*/ 2147483647 h 155"/>
                <a:gd name="T54" fmla="*/ 2147483647 w 114"/>
                <a:gd name="T55" fmla="*/ 2147483647 h 155"/>
                <a:gd name="T56" fmla="*/ 2147483647 w 114"/>
                <a:gd name="T57" fmla="*/ 2147483647 h 155"/>
                <a:gd name="T58" fmla="*/ 2147483647 w 114"/>
                <a:gd name="T59" fmla="*/ 2147483647 h 155"/>
                <a:gd name="T60" fmla="*/ 2147483647 w 114"/>
                <a:gd name="T61" fmla="*/ 2147483647 h 155"/>
                <a:gd name="T62" fmla="*/ 2147483647 w 114"/>
                <a:gd name="T63" fmla="*/ 2147483647 h 155"/>
                <a:gd name="T64" fmla="*/ 2147483647 w 114"/>
                <a:gd name="T65" fmla="*/ 2147483647 h 155"/>
                <a:gd name="T66" fmla="*/ 2147483647 w 114"/>
                <a:gd name="T67" fmla="*/ 2147483647 h 155"/>
                <a:gd name="T68" fmla="*/ 2147483647 w 114"/>
                <a:gd name="T69" fmla="*/ 2147483647 h 155"/>
                <a:gd name="T70" fmla="*/ 2147483647 w 114"/>
                <a:gd name="T71" fmla="*/ 2147483647 h 155"/>
                <a:gd name="T72" fmla="*/ 2147483647 w 114"/>
                <a:gd name="T73" fmla="*/ 2147483647 h 155"/>
                <a:gd name="T74" fmla="*/ 2147483647 w 114"/>
                <a:gd name="T75" fmla="*/ 2147483647 h 155"/>
                <a:gd name="T76" fmla="*/ 2147483647 w 114"/>
                <a:gd name="T77" fmla="*/ 2147483647 h 155"/>
                <a:gd name="T78" fmla="*/ 2147483647 w 114"/>
                <a:gd name="T79" fmla="*/ 2147483647 h 155"/>
                <a:gd name="T80" fmla="*/ 2147483647 w 114"/>
                <a:gd name="T81" fmla="*/ 2147483647 h 155"/>
                <a:gd name="T82" fmla="*/ 2147483647 w 114"/>
                <a:gd name="T83" fmla="*/ 2147483647 h 155"/>
                <a:gd name="T84" fmla="*/ 2147483647 w 114"/>
                <a:gd name="T85" fmla="*/ 2147483647 h 155"/>
                <a:gd name="T86" fmla="*/ 2147483647 w 114"/>
                <a:gd name="T87" fmla="*/ 2147483647 h 155"/>
                <a:gd name="T88" fmla="*/ 2147483647 w 114"/>
                <a:gd name="T89" fmla="*/ 2147483647 h 155"/>
                <a:gd name="T90" fmla="*/ 2147483647 w 114"/>
                <a:gd name="T91" fmla="*/ 2147483647 h 15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4"/>
                <a:gd name="T139" fmla="*/ 0 h 155"/>
                <a:gd name="T140" fmla="*/ 114 w 114"/>
                <a:gd name="T141" fmla="*/ 155 h 15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4" h="155">
                  <a:moveTo>
                    <a:pt x="91" y="155"/>
                  </a:moveTo>
                  <a:lnTo>
                    <a:pt x="114" y="155"/>
                  </a:lnTo>
                  <a:lnTo>
                    <a:pt x="114" y="64"/>
                  </a:lnTo>
                  <a:lnTo>
                    <a:pt x="114" y="57"/>
                  </a:lnTo>
                  <a:lnTo>
                    <a:pt x="114" y="47"/>
                  </a:lnTo>
                  <a:lnTo>
                    <a:pt x="113" y="38"/>
                  </a:lnTo>
                  <a:lnTo>
                    <a:pt x="112" y="28"/>
                  </a:lnTo>
                  <a:lnTo>
                    <a:pt x="108" y="21"/>
                  </a:lnTo>
                  <a:lnTo>
                    <a:pt x="104" y="16"/>
                  </a:lnTo>
                  <a:lnTo>
                    <a:pt x="101" y="12"/>
                  </a:lnTo>
                  <a:lnTo>
                    <a:pt x="97" y="9"/>
                  </a:lnTo>
                  <a:lnTo>
                    <a:pt x="92" y="5"/>
                  </a:lnTo>
                  <a:lnTo>
                    <a:pt x="87" y="3"/>
                  </a:lnTo>
                  <a:lnTo>
                    <a:pt x="80" y="2"/>
                  </a:lnTo>
                  <a:lnTo>
                    <a:pt x="73" y="0"/>
                  </a:lnTo>
                  <a:lnTo>
                    <a:pt x="65" y="0"/>
                  </a:lnTo>
                  <a:lnTo>
                    <a:pt x="59" y="0"/>
                  </a:lnTo>
                  <a:lnTo>
                    <a:pt x="53" y="2"/>
                  </a:lnTo>
                  <a:lnTo>
                    <a:pt x="46" y="4"/>
                  </a:lnTo>
                  <a:lnTo>
                    <a:pt x="41" y="6"/>
                  </a:lnTo>
                  <a:lnTo>
                    <a:pt x="36" y="10"/>
                  </a:lnTo>
                  <a:lnTo>
                    <a:pt x="31" y="14"/>
                  </a:lnTo>
                  <a:lnTo>
                    <a:pt x="26" y="20"/>
                  </a:lnTo>
                  <a:lnTo>
                    <a:pt x="22" y="26"/>
                  </a:lnTo>
                  <a:lnTo>
                    <a:pt x="22" y="4"/>
                  </a:lnTo>
                  <a:lnTo>
                    <a:pt x="0" y="4"/>
                  </a:lnTo>
                  <a:lnTo>
                    <a:pt x="0" y="155"/>
                  </a:lnTo>
                  <a:lnTo>
                    <a:pt x="23" y="155"/>
                  </a:lnTo>
                  <a:lnTo>
                    <a:pt x="23" y="69"/>
                  </a:lnTo>
                  <a:lnTo>
                    <a:pt x="24" y="59"/>
                  </a:lnTo>
                  <a:lnTo>
                    <a:pt x="26" y="49"/>
                  </a:lnTo>
                  <a:lnTo>
                    <a:pt x="30" y="41"/>
                  </a:lnTo>
                  <a:lnTo>
                    <a:pt x="34" y="34"/>
                  </a:lnTo>
                  <a:lnTo>
                    <a:pt x="40" y="30"/>
                  </a:lnTo>
                  <a:lnTo>
                    <a:pt x="46" y="26"/>
                  </a:lnTo>
                  <a:lnTo>
                    <a:pt x="55" y="24"/>
                  </a:lnTo>
                  <a:lnTo>
                    <a:pt x="63" y="23"/>
                  </a:lnTo>
                  <a:lnTo>
                    <a:pt x="71" y="24"/>
                  </a:lnTo>
                  <a:lnTo>
                    <a:pt x="77" y="25"/>
                  </a:lnTo>
                  <a:lnTo>
                    <a:pt x="81" y="28"/>
                  </a:lnTo>
                  <a:lnTo>
                    <a:pt x="85" y="32"/>
                  </a:lnTo>
                  <a:lnTo>
                    <a:pt x="88" y="38"/>
                  </a:lnTo>
                  <a:lnTo>
                    <a:pt x="90" y="45"/>
                  </a:lnTo>
                  <a:lnTo>
                    <a:pt x="91" y="53"/>
                  </a:lnTo>
                  <a:lnTo>
                    <a:pt x="91" y="62"/>
                  </a:lnTo>
                  <a:lnTo>
                    <a:pt x="91" y="155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" name="Freeform 128"/>
            <p:cNvSpPr>
              <a:spLocks/>
            </p:cNvSpPr>
            <p:nvPr/>
          </p:nvSpPr>
          <p:spPr bwMode="auto">
            <a:xfrm>
              <a:off x="2327275" y="2339975"/>
              <a:ext cx="107950" cy="109538"/>
            </a:xfrm>
            <a:custGeom>
              <a:avLst/>
              <a:gdLst>
                <a:gd name="T0" fmla="*/ 2147483647 w 233"/>
                <a:gd name="T1" fmla="*/ 2147483647 h 207"/>
                <a:gd name="T2" fmla="*/ 2147483647 w 233"/>
                <a:gd name="T3" fmla="*/ 2147483647 h 207"/>
                <a:gd name="T4" fmla="*/ 2147483647 w 233"/>
                <a:gd name="T5" fmla="*/ 2147483647 h 207"/>
                <a:gd name="T6" fmla="*/ 2147483647 w 233"/>
                <a:gd name="T7" fmla="*/ 2147483647 h 207"/>
                <a:gd name="T8" fmla="*/ 2147483647 w 233"/>
                <a:gd name="T9" fmla="*/ 2147483647 h 207"/>
                <a:gd name="T10" fmla="*/ 2147483647 w 233"/>
                <a:gd name="T11" fmla="*/ 0 h 207"/>
                <a:gd name="T12" fmla="*/ 2147483647 w 233"/>
                <a:gd name="T13" fmla="*/ 0 h 207"/>
                <a:gd name="T14" fmla="*/ 2147483647 w 233"/>
                <a:gd name="T15" fmla="*/ 2147483647 h 207"/>
                <a:gd name="T16" fmla="*/ 2147483647 w 233"/>
                <a:gd name="T17" fmla="*/ 0 h 207"/>
                <a:gd name="T18" fmla="*/ 2147483647 w 233"/>
                <a:gd name="T19" fmla="*/ 0 h 207"/>
                <a:gd name="T20" fmla="*/ 2147483647 w 233"/>
                <a:gd name="T21" fmla="*/ 2147483647 h 207"/>
                <a:gd name="T22" fmla="*/ 2147483647 w 233"/>
                <a:gd name="T23" fmla="*/ 0 h 207"/>
                <a:gd name="T24" fmla="*/ 0 w 233"/>
                <a:gd name="T25" fmla="*/ 0 h 207"/>
                <a:gd name="T26" fmla="*/ 2147483647 w 233"/>
                <a:gd name="T27" fmla="*/ 2147483647 h 20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3"/>
                <a:gd name="T43" fmla="*/ 0 h 207"/>
                <a:gd name="T44" fmla="*/ 233 w 233"/>
                <a:gd name="T45" fmla="*/ 207 h 20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3" h="207">
                  <a:moveTo>
                    <a:pt x="48" y="207"/>
                  </a:moveTo>
                  <a:lnTo>
                    <a:pt x="74" y="207"/>
                  </a:lnTo>
                  <a:lnTo>
                    <a:pt x="115" y="36"/>
                  </a:lnTo>
                  <a:lnTo>
                    <a:pt x="158" y="207"/>
                  </a:lnTo>
                  <a:lnTo>
                    <a:pt x="183" y="207"/>
                  </a:lnTo>
                  <a:lnTo>
                    <a:pt x="233" y="0"/>
                  </a:lnTo>
                  <a:lnTo>
                    <a:pt x="208" y="0"/>
                  </a:lnTo>
                  <a:lnTo>
                    <a:pt x="169" y="164"/>
                  </a:lnTo>
                  <a:lnTo>
                    <a:pt x="128" y="0"/>
                  </a:lnTo>
                  <a:lnTo>
                    <a:pt x="102" y="0"/>
                  </a:lnTo>
                  <a:lnTo>
                    <a:pt x="63" y="165"/>
                  </a:lnTo>
                  <a:lnTo>
                    <a:pt x="24" y="0"/>
                  </a:lnTo>
                  <a:lnTo>
                    <a:pt x="0" y="0"/>
                  </a:lnTo>
                  <a:lnTo>
                    <a:pt x="48" y="207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2" name="Freeform 129"/>
            <p:cNvSpPr>
              <a:spLocks noEditPoints="1"/>
            </p:cNvSpPr>
            <p:nvPr/>
          </p:nvSpPr>
          <p:spPr bwMode="auto">
            <a:xfrm>
              <a:off x="2444750" y="2339975"/>
              <a:ext cx="12700" cy="109538"/>
            </a:xfrm>
            <a:custGeom>
              <a:avLst/>
              <a:gdLst>
                <a:gd name="T0" fmla="*/ 0 w 23"/>
                <a:gd name="T1" fmla="*/ 2147483647 h 207"/>
                <a:gd name="T2" fmla="*/ 2147483647 w 23"/>
                <a:gd name="T3" fmla="*/ 2147483647 h 207"/>
                <a:gd name="T4" fmla="*/ 2147483647 w 23"/>
                <a:gd name="T5" fmla="*/ 2147483647 h 207"/>
                <a:gd name="T6" fmla="*/ 0 w 23"/>
                <a:gd name="T7" fmla="*/ 2147483647 h 207"/>
                <a:gd name="T8" fmla="*/ 0 w 23"/>
                <a:gd name="T9" fmla="*/ 2147483647 h 207"/>
                <a:gd name="T10" fmla="*/ 0 w 23"/>
                <a:gd name="T11" fmla="*/ 2147483647 h 207"/>
                <a:gd name="T12" fmla="*/ 2147483647 w 23"/>
                <a:gd name="T13" fmla="*/ 2147483647 h 207"/>
                <a:gd name="T14" fmla="*/ 2147483647 w 23"/>
                <a:gd name="T15" fmla="*/ 0 h 207"/>
                <a:gd name="T16" fmla="*/ 0 w 23"/>
                <a:gd name="T17" fmla="*/ 0 h 207"/>
                <a:gd name="T18" fmla="*/ 0 w 23"/>
                <a:gd name="T19" fmla="*/ 2147483647 h 2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"/>
                <a:gd name="T31" fmla="*/ 0 h 207"/>
                <a:gd name="T32" fmla="*/ 23 w 23"/>
                <a:gd name="T33" fmla="*/ 207 h 20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" h="207">
                  <a:moveTo>
                    <a:pt x="0" y="207"/>
                  </a:moveTo>
                  <a:lnTo>
                    <a:pt x="23" y="207"/>
                  </a:lnTo>
                  <a:lnTo>
                    <a:pt x="23" y="56"/>
                  </a:lnTo>
                  <a:lnTo>
                    <a:pt x="0" y="56"/>
                  </a:lnTo>
                  <a:lnTo>
                    <a:pt x="0" y="207"/>
                  </a:lnTo>
                  <a:close/>
                  <a:moveTo>
                    <a:pt x="0" y="28"/>
                  </a:moveTo>
                  <a:lnTo>
                    <a:pt x="23" y="28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3" name="Rectangle 130"/>
            <p:cNvSpPr>
              <a:spLocks noChangeArrowheads="1"/>
            </p:cNvSpPr>
            <p:nvPr/>
          </p:nvSpPr>
          <p:spPr bwMode="auto">
            <a:xfrm>
              <a:off x="2473325" y="2339975"/>
              <a:ext cx="9525" cy="109538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4" name="Rectangle 131"/>
            <p:cNvSpPr>
              <a:spLocks noChangeArrowheads="1"/>
            </p:cNvSpPr>
            <p:nvPr/>
          </p:nvSpPr>
          <p:spPr bwMode="auto">
            <a:xfrm>
              <a:off x="2500313" y="2339975"/>
              <a:ext cx="11112" cy="109538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5" name="Freeform 132"/>
            <p:cNvSpPr>
              <a:spLocks noEditPoints="1"/>
            </p:cNvSpPr>
            <p:nvPr/>
          </p:nvSpPr>
          <p:spPr bwMode="auto">
            <a:xfrm>
              <a:off x="2527300" y="2339975"/>
              <a:ext cx="11113" cy="109538"/>
            </a:xfrm>
            <a:custGeom>
              <a:avLst/>
              <a:gdLst>
                <a:gd name="T0" fmla="*/ 0 w 23"/>
                <a:gd name="T1" fmla="*/ 2147483647 h 207"/>
                <a:gd name="T2" fmla="*/ 2147483647 w 23"/>
                <a:gd name="T3" fmla="*/ 2147483647 h 207"/>
                <a:gd name="T4" fmla="*/ 2147483647 w 23"/>
                <a:gd name="T5" fmla="*/ 2147483647 h 207"/>
                <a:gd name="T6" fmla="*/ 0 w 23"/>
                <a:gd name="T7" fmla="*/ 2147483647 h 207"/>
                <a:gd name="T8" fmla="*/ 0 w 23"/>
                <a:gd name="T9" fmla="*/ 2147483647 h 207"/>
                <a:gd name="T10" fmla="*/ 0 w 23"/>
                <a:gd name="T11" fmla="*/ 2147483647 h 207"/>
                <a:gd name="T12" fmla="*/ 2147483647 w 23"/>
                <a:gd name="T13" fmla="*/ 2147483647 h 207"/>
                <a:gd name="T14" fmla="*/ 2147483647 w 23"/>
                <a:gd name="T15" fmla="*/ 0 h 207"/>
                <a:gd name="T16" fmla="*/ 0 w 23"/>
                <a:gd name="T17" fmla="*/ 0 h 207"/>
                <a:gd name="T18" fmla="*/ 0 w 23"/>
                <a:gd name="T19" fmla="*/ 2147483647 h 2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"/>
                <a:gd name="T31" fmla="*/ 0 h 207"/>
                <a:gd name="T32" fmla="*/ 23 w 23"/>
                <a:gd name="T33" fmla="*/ 207 h 20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" h="207">
                  <a:moveTo>
                    <a:pt x="0" y="207"/>
                  </a:moveTo>
                  <a:lnTo>
                    <a:pt x="23" y="207"/>
                  </a:lnTo>
                  <a:lnTo>
                    <a:pt x="23" y="56"/>
                  </a:lnTo>
                  <a:lnTo>
                    <a:pt x="0" y="56"/>
                  </a:lnTo>
                  <a:lnTo>
                    <a:pt x="0" y="207"/>
                  </a:lnTo>
                  <a:close/>
                  <a:moveTo>
                    <a:pt x="0" y="28"/>
                  </a:moveTo>
                  <a:lnTo>
                    <a:pt x="23" y="28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6" name="Freeform 133"/>
            <p:cNvSpPr>
              <a:spLocks noEditPoints="1"/>
            </p:cNvSpPr>
            <p:nvPr/>
          </p:nvSpPr>
          <p:spPr bwMode="auto">
            <a:xfrm>
              <a:off x="2551113" y="2366963"/>
              <a:ext cx="60325" cy="84137"/>
            </a:xfrm>
            <a:custGeom>
              <a:avLst/>
              <a:gdLst>
                <a:gd name="T0" fmla="*/ 2147483647 w 129"/>
                <a:gd name="T1" fmla="*/ 2147483647 h 159"/>
                <a:gd name="T2" fmla="*/ 2147483647 w 129"/>
                <a:gd name="T3" fmla="*/ 2147483647 h 159"/>
                <a:gd name="T4" fmla="*/ 2147483647 w 129"/>
                <a:gd name="T5" fmla="*/ 2147483647 h 159"/>
                <a:gd name="T6" fmla="*/ 2147483647 w 129"/>
                <a:gd name="T7" fmla="*/ 2147483647 h 159"/>
                <a:gd name="T8" fmla="*/ 2147483647 w 129"/>
                <a:gd name="T9" fmla="*/ 2147483647 h 159"/>
                <a:gd name="T10" fmla="*/ 2147483647 w 129"/>
                <a:gd name="T11" fmla="*/ 2147483647 h 159"/>
                <a:gd name="T12" fmla="*/ 2147483647 w 129"/>
                <a:gd name="T13" fmla="*/ 2147483647 h 159"/>
                <a:gd name="T14" fmla="*/ 2147483647 w 129"/>
                <a:gd name="T15" fmla="*/ 2147483647 h 159"/>
                <a:gd name="T16" fmla="*/ 2147483647 w 129"/>
                <a:gd name="T17" fmla="*/ 2147483647 h 159"/>
                <a:gd name="T18" fmla="*/ 2147483647 w 129"/>
                <a:gd name="T19" fmla="*/ 2147483647 h 159"/>
                <a:gd name="T20" fmla="*/ 2147483647 w 129"/>
                <a:gd name="T21" fmla="*/ 2147483647 h 159"/>
                <a:gd name="T22" fmla="*/ 2147483647 w 129"/>
                <a:gd name="T23" fmla="*/ 2147483647 h 159"/>
                <a:gd name="T24" fmla="*/ 2147483647 w 129"/>
                <a:gd name="T25" fmla="*/ 2147483647 h 159"/>
                <a:gd name="T26" fmla="*/ 2147483647 w 129"/>
                <a:gd name="T27" fmla="*/ 2147483647 h 159"/>
                <a:gd name="T28" fmla="*/ 2147483647 w 129"/>
                <a:gd name="T29" fmla="*/ 2147483647 h 159"/>
                <a:gd name="T30" fmla="*/ 2147483647 w 129"/>
                <a:gd name="T31" fmla="*/ 2147483647 h 159"/>
                <a:gd name="T32" fmla="*/ 2147483647 w 129"/>
                <a:gd name="T33" fmla="*/ 2147483647 h 159"/>
                <a:gd name="T34" fmla="*/ 2147483647 w 129"/>
                <a:gd name="T35" fmla="*/ 2147483647 h 159"/>
                <a:gd name="T36" fmla="*/ 2147483647 w 129"/>
                <a:gd name="T37" fmla="*/ 2147483647 h 159"/>
                <a:gd name="T38" fmla="*/ 2147483647 w 129"/>
                <a:gd name="T39" fmla="*/ 2147483647 h 159"/>
                <a:gd name="T40" fmla="*/ 2147483647 w 129"/>
                <a:gd name="T41" fmla="*/ 2147483647 h 159"/>
                <a:gd name="T42" fmla="*/ 2147483647 w 129"/>
                <a:gd name="T43" fmla="*/ 2147483647 h 159"/>
                <a:gd name="T44" fmla="*/ 2147483647 w 129"/>
                <a:gd name="T45" fmla="*/ 2147483647 h 159"/>
                <a:gd name="T46" fmla="*/ 2147483647 w 129"/>
                <a:gd name="T47" fmla="*/ 2147483647 h 159"/>
                <a:gd name="T48" fmla="*/ 2147483647 w 129"/>
                <a:gd name="T49" fmla="*/ 2147483647 h 159"/>
                <a:gd name="T50" fmla="*/ 2147483647 w 129"/>
                <a:gd name="T51" fmla="*/ 2147483647 h 159"/>
                <a:gd name="T52" fmla="*/ 2147483647 w 129"/>
                <a:gd name="T53" fmla="*/ 2147483647 h 159"/>
                <a:gd name="T54" fmla="*/ 2147483647 w 129"/>
                <a:gd name="T55" fmla="*/ 0 h 159"/>
                <a:gd name="T56" fmla="*/ 2147483647 w 129"/>
                <a:gd name="T57" fmla="*/ 2147483647 h 159"/>
                <a:gd name="T58" fmla="*/ 2147483647 w 129"/>
                <a:gd name="T59" fmla="*/ 2147483647 h 159"/>
                <a:gd name="T60" fmla="*/ 2147483647 w 129"/>
                <a:gd name="T61" fmla="*/ 2147483647 h 159"/>
                <a:gd name="T62" fmla="*/ 2147483647 w 129"/>
                <a:gd name="T63" fmla="*/ 2147483647 h 159"/>
                <a:gd name="T64" fmla="*/ 2147483647 w 129"/>
                <a:gd name="T65" fmla="*/ 2147483647 h 159"/>
                <a:gd name="T66" fmla="*/ 2147483647 w 129"/>
                <a:gd name="T67" fmla="*/ 2147483647 h 159"/>
                <a:gd name="T68" fmla="*/ 2147483647 w 129"/>
                <a:gd name="T69" fmla="*/ 2147483647 h 159"/>
                <a:gd name="T70" fmla="*/ 2147483647 w 129"/>
                <a:gd name="T71" fmla="*/ 2147483647 h 159"/>
                <a:gd name="T72" fmla="*/ 2147483647 w 129"/>
                <a:gd name="T73" fmla="*/ 2147483647 h 159"/>
                <a:gd name="T74" fmla="*/ 2147483647 w 129"/>
                <a:gd name="T75" fmla="*/ 2147483647 h 159"/>
                <a:gd name="T76" fmla="*/ 2147483647 w 129"/>
                <a:gd name="T77" fmla="*/ 2147483647 h 159"/>
                <a:gd name="T78" fmla="*/ 2147483647 w 129"/>
                <a:gd name="T79" fmla="*/ 2147483647 h 159"/>
                <a:gd name="T80" fmla="*/ 2147483647 w 129"/>
                <a:gd name="T81" fmla="*/ 2147483647 h 159"/>
                <a:gd name="T82" fmla="*/ 2147483647 w 129"/>
                <a:gd name="T83" fmla="*/ 2147483647 h 159"/>
                <a:gd name="T84" fmla="*/ 2147483647 w 129"/>
                <a:gd name="T85" fmla="*/ 2147483647 h 159"/>
                <a:gd name="T86" fmla="*/ 2147483647 w 129"/>
                <a:gd name="T87" fmla="*/ 2147483647 h 159"/>
                <a:gd name="T88" fmla="*/ 2147483647 w 129"/>
                <a:gd name="T89" fmla="*/ 2147483647 h 159"/>
                <a:gd name="T90" fmla="*/ 2147483647 w 129"/>
                <a:gd name="T91" fmla="*/ 2147483647 h 159"/>
                <a:gd name="T92" fmla="*/ 2147483647 w 129"/>
                <a:gd name="T93" fmla="*/ 2147483647 h 159"/>
                <a:gd name="T94" fmla="*/ 2147483647 w 129"/>
                <a:gd name="T95" fmla="*/ 2147483647 h 159"/>
                <a:gd name="T96" fmla="*/ 0 w 129"/>
                <a:gd name="T97" fmla="*/ 2147483647 h 159"/>
                <a:gd name="T98" fmla="*/ 2147483647 w 129"/>
                <a:gd name="T99" fmla="*/ 2147483647 h 159"/>
                <a:gd name="T100" fmla="*/ 2147483647 w 129"/>
                <a:gd name="T101" fmla="*/ 2147483647 h 159"/>
                <a:gd name="T102" fmla="*/ 2147483647 w 129"/>
                <a:gd name="T103" fmla="*/ 2147483647 h 159"/>
                <a:gd name="T104" fmla="*/ 2147483647 w 129"/>
                <a:gd name="T105" fmla="*/ 2147483647 h 159"/>
                <a:gd name="T106" fmla="*/ 2147483647 w 129"/>
                <a:gd name="T107" fmla="*/ 2147483647 h 159"/>
                <a:gd name="T108" fmla="*/ 2147483647 w 129"/>
                <a:gd name="T109" fmla="*/ 2147483647 h 15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9"/>
                <a:gd name="T166" fmla="*/ 0 h 159"/>
                <a:gd name="T167" fmla="*/ 129 w 129"/>
                <a:gd name="T168" fmla="*/ 159 h 15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9" h="159">
                  <a:moveTo>
                    <a:pt x="91" y="77"/>
                  </a:moveTo>
                  <a:lnTo>
                    <a:pt x="91" y="99"/>
                  </a:lnTo>
                  <a:lnTo>
                    <a:pt x="90" y="108"/>
                  </a:lnTo>
                  <a:lnTo>
                    <a:pt x="88" y="115"/>
                  </a:lnTo>
                  <a:lnTo>
                    <a:pt x="85" y="120"/>
                  </a:lnTo>
                  <a:lnTo>
                    <a:pt x="79" y="126"/>
                  </a:lnTo>
                  <a:lnTo>
                    <a:pt x="73" y="131"/>
                  </a:lnTo>
                  <a:lnTo>
                    <a:pt x="66" y="134"/>
                  </a:lnTo>
                  <a:lnTo>
                    <a:pt x="58" y="135"/>
                  </a:lnTo>
                  <a:lnTo>
                    <a:pt x="49" y="137"/>
                  </a:lnTo>
                  <a:lnTo>
                    <a:pt x="43" y="137"/>
                  </a:lnTo>
                  <a:lnTo>
                    <a:pt x="38" y="135"/>
                  </a:lnTo>
                  <a:lnTo>
                    <a:pt x="34" y="133"/>
                  </a:lnTo>
                  <a:lnTo>
                    <a:pt x="31" y="131"/>
                  </a:lnTo>
                  <a:lnTo>
                    <a:pt x="28" y="127"/>
                  </a:lnTo>
                  <a:lnTo>
                    <a:pt x="27" y="123"/>
                  </a:lnTo>
                  <a:lnTo>
                    <a:pt x="24" y="118"/>
                  </a:lnTo>
                  <a:lnTo>
                    <a:pt x="24" y="113"/>
                  </a:lnTo>
                  <a:lnTo>
                    <a:pt x="24" y="108"/>
                  </a:lnTo>
                  <a:lnTo>
                    <a:pt x="25" y="103"/>
                  </a:lnTo>
                  <a:lnTo>
                    <a:pt x="28" y="99"/>
                  </a:lnTo>
                  <a:lnTo>
                    <a:pt x="30" y="96"/>
                  </a:lnTo>
                  <a:lnTo>
                    <a:pt x="33" y="92"/>
                  </a:lnTo>
                  <a:lnTo>
                    <a:pt x="37" y="90"/>
                  </a:lnTo>
                  <a:lnTo>
                    <a:pt x="42" y="89"/>
                  </a:lnTo>
                  <a:lnTo>
                    <a:pt x="48" y="88"/>
                  </a:lnTo>
                  <a:lnTo>
                    <a:pt x="59" y="85"/>
                  </a:lnTo>
                  <a:lnTo>
                    <a:pt x="71" y="84"/>
                  </a:lnTo>
                  <a:lnTo>
                    <a:pt x="81" y="82"/>
                  </a:lnTo>
                  <a:lnTo>
                    <a:pt x="91" y="77"/>
                  </a:lnTo>
                  <a:close/>
                  <a:moveTo>
                    <a:pt x="93" y="134"/>
                  </a:moveTo>
                  <a:lnTo>
                    <a:pt x="93" y="140"/>
                  </a:lnTo>
                  <a:lnTo>
                    <a:pt x="94" y="145"/>
                  </a:lnTo>
                  <a:lnTo>
                    <a:pt x="96" y="148"/>
                  </a:lnTo>
                  <a:lnTo>
                    <a:pt x="98" y="152"/>
                  </a:lnTo>
                  <a:lnTo>
                    <a:pt x="101" y="154"/>
                  </a:lnTo>
                  <a:lnTo>
                    <a:pt x="106" y="156"/>
                  </a:lnTo>
                  <a:lnTo>
                    <a:pt x="110" y="158"/>
                  </a:lnTo>
                  <a:lnTo>
                    <a:pt x="116" y="158"/>
                  </a:lnTo>
                  <a:lnTo>
                    <a:pt x="121" y="156"/>
                  </a:lnTo>
                  <a:lnTo>
                    <a:pt x="129" y="155"/>
                  </a:lnTo>
                  <a:lnTo>
                    <a:pt x="129" y="135"/>
                  </a:lnTo>
                  <a:lnTo>
                    <a:pt x="123" y="137"/>
                  </a:lnTo>
                  <a:lnTo>
                    <a:pt x="118" y="135"/>
                  </a:lnTo>
                  <a:lnTo>
                    <a:pt x="115" y="132"/>
                  </a:lnTo>
                  <a:lnTo>
                    <a:pt x="114" y="127"/>
                  </a:lnTo>
                  <a:lnTo>
                    <a:pt x="114" y="120"/>
                  </a:lnTo>
                  <a:lnTo>
                    <a:pt x="114" y="46"/>
                  </a:lnTo>
                  <a:lnTo>
                    <a:pt x="113" y="35"/>
                  </a:lnTo>
                  <a:lnTo>
                    <a:pt x="111" y="26"/>
                  </a:lnTo>
                  <a:lnTo>
                    <a:pt x="107" y="18"/>
                  </a:lnTo>
                  <a:lnTo>
                    <a:pt x="101" y="11"/>
                  </a:lnTo>
                  <a:lnTo>
                    <a:pt x="94" y="6"/>
                  </a:lnTo>
                  <a:lnTo>
                    <a:pt x="85" y="3"/>
                  </a:lnTo>
                  <a:lnTo>
                    <a:pt x="74" y="2"/>
                  </a:lnTo>
                  <a:lnTo>
                    <a:pt x="61" y="0"/>
                  </a:lnTo>
                  <a:lnTo>
                    <a:pt x="49" y="2"/>
                  </a:lnTo>
                  <a:lnTo>
                    <a:pt x="38" y="4"/>
                  </a:lnTo>
                  <a:lnTo>
                    <a:pt x="29" y="7"/>
                  </a:lnTo>
                  <a:lnTo>
                    <a:pt x="21" y="13"/>
                  </a:lnTo>
                  <a:lnTo>
                    <a:pt x="15" y="20"/>
                  </a:lnTo>
                  <a:lnTo>
                    <a:pt x="11" y="28"/>
                  </a:lnTo>
                  <a:lnTo>
                    <a:pt x="8" y="38"/>
                  </a:lnTo>
                  <a:lnTo>
                    <a:pt x="7" y="48"/>
                  </a:lnTo>
                  <a:lnTo>
                    <a:pt x="7" y="49"/>
                  </a:lnTo>
                  <a:lnTo>
                    <a:pt x="29" y="49"/>
                  </a:lnTo>
                  <a:lnTo>
                    <a:pt x="29" y="43"/>
                  </a:lnTo>
                  <a:lnTo>
                    <a:pt x="31" y="38"/>
                  </a:lnTo>
                  <a:lnTo>
                    <a:pt x="33" y="33"/>
                  </a:lnTo>
                  <a:lnTo>
                    <a:pt x="37" y="30"/>
                  </a:lnTo>
                  <a:lnTo>
                    <a:pt x="41" y="26"/>
                  </a:lnTo>
                  <a:lnTo>
                    <a:pt x="47" y="24"/>
                  </a:lnTo>
                  <a:lnTo>
                    <a:pt x="53" y="23"/>
                  </a:lnTo>
                  <a:lnTo>
                    <a:pt x="60" y="23"/>
                  </a:lnTo>
                  <a:lnTo>
                    <a:pt x="68" y="23"/>
                  </a:lnTo>
                  <a:lnTo>
                    <a:pt x="74" y="24"/>
                  </a:lnTo>
                  <a:lnTo>
                    <a:pt x="79" y="26"/>
                  </a:lnTo>
                  <a:lnTo>
                    <a:pt x="83" y="28"/>
                  </a:lnTo>
                  <a:lnTo>
                    <a:pt x="87" y="31"/>
                  </a:lnTo>
                  <a:lnTo>
                    <a:pt x="89" y="35"/>
                  </a:lnTo>
                  <a:lnTo>
                    <a:pt x="91" y="39"/>
                  </a:lnTo>
                  <a:lnTo>
                    <a:pt x="91" y="45"/>
                  </a:lnTo>
                  <a:lnTo>
                    <a:pt x="91" y="50"/>
                  </a:lnTo>
                  <a:lnTo>
                    <a:pt x="90" y="55"/>
                  </a:lnTo>
                  <a:lnTo>
                    <a:pt x="89" y="57"/>
                  </a:lnTo>
                  <a:lnTo>
                    <a:pt x="85" y="60"/>
                  </a:lnTo>
                  <a:lnTo>
                    <a:pt x="79" y="62"/>
                  </a:lnTo>
                  <a:lnTo>
                    <a:pt x="71" y="63"/>
                  </a:lnTo>
                  <a:lnTo>
                    <a:pt x="60" y="64"/>
                  </a:lnTo>
                  <a:lnTo>
                    <a:pt x="48" y="66"/>
                  </a:lnTo>
                  <a:lnTo>
                    <a:pt x="36" y="68"/>
                  </a:lnTo>
                  <a:lnTo>
                    <a:pt x="27" y="71"/>
                  </a:lnTo>
                  <a:lnTo>
                    <a:pt x="18" y="75"/>
                  </a:lnTo>
                  <a:lnTo>
                    <a:pt x="12" y="81"/>
                  </a:lnTo>
                  <a:lnTo>
                    <a:pt x="7" y="87"/>
                  </a:lnTo>
                  <a:lnTo>
                    <a:pt x="3" y="95"/>
                  </a:lnTo>
                  <a:lnTo>
                    <a:pt x="1" y="103"/>
                  </a:lnTo>
                  <a:lnTo>
                    <a:pt x="0" y="113"/>
                  </a:lnTo>
                  <a:lnTo>
                    <a:pt x="1" y="124"/>
                  </a:lnTo>
                  <a:lnTo>
                    <a:pt x="3" y="132"/>
                  </a:lnTo>
                  <a:lnTo>
                    <a:pt x="7" y="140"/>
                  </a:lnTo>
                  <a:lnTo>
                    <a:pt x="12" y="147"/>
                  </a:lnTo>
                  <a:lnTo>
                    <a:pt x="18" y="152"/>
                  </a:lnTo>
                  <a:lnTo>
                    <a:pt x="25" y="155"/>
                  </a:lnTo>
                  <a:lnTo>
                    <a:pt x="35" y="158"/>
                  </a:lnTo>
                  <a:lnTo>
                    <a:pt x="44" y="159"/>
                  </a:lnTo>
                  <a:lnTo>
                    <a:pt x="58" y="158"/>
                  </a:lnTo>
                  <a:lnTo>
                    <a:pt x="71" y="153"/>
                  </a:lnTo>
                  <a:lnTo>
                    <a:pt x="82" y="145"/>
                  </a:lnTo>
                  <a:lnTo>
                    <a:pt x="93" y="134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7" name="Freeform 134"/>
            <p:cNvSpPr>
              <a:spLocks/>
            </p:cNvSpPr>
            <p:nvPr/>
          </p:nvSpPr>
          <p:spPr bwMode="auto">
            <a:xfrm>
              <a:off x="2622550" y="2366963"/>
              <a:ext cx="88900" cy="82550"/>
            </a:xfrm>
            <a:custGeom>
              <a:avLst/>
              <a:gdLst>
                <a:gd name="T0" fmla="*/ 2147483647 w 190"/>
                <a:gd name="T1" fmla="*/ 2147483647 h 155"/>
                <a:gd name="T2" fmla="*/ 2147483647 w 190"/>
                <a:gd name="T3" fmla="*/ 2147483647 h 155"/>
                <a:gd name="T4" fmla="*/ 2147483647 w 190"/>
                <a:gd name="T5" fmla="*/ 2147483647 h 155"/>
                <a:gd name="T6" fmla="*/ 2147483647 w 190"/>
                <a:gd name="T7" fmla="*/ 2147483647 h 155"/>
                <a:gd name="T8" fmla="*/ 2147483647 w 190"/>
                <a:gd name="T9" fmla="*/ 2147483647 h 155"/>
                <a:gd name="T10" fmla="*/ 2147483647 w 190"/>
                <a:gd name="T11" fmla="*/ 0 h 155"/>
                <a:gd name="T12" fmla="*/ 2147483647 w 190"/>
                <a:gd name="T13" fmla="*/ 2147483647 h 155"/>
                <a:gd name="T14" fmla="*/ 2147483647 w 190"/>
                <a:gd name="T15" fmla="*/ 2147483647 h 155"/>
                <a:gd name="T16" fmla="*/ 2147483647 w 190"/>
                <a:gd name="T17" fmla="*/ 2147483647 h 155"/>
                <a:gd name="T18" fmla="*/ 2147483647 w 190"/>
                <a:gd name="T19" fmla="*/ 2147483647 h 155"/>
                <a:gd name="T20" fmla="*/ 2147483647 w 190"/>
                <a:gd name="T21" fmla="*/ 2147483647 h 155"/>
                <a:gd name="T22" fmla="*/ 2147483647 w 190"/>
                <a:gd name="T23" fmla="*/ 0 h 155"/>
                <a:gd name="T24" fmla="*/ 2147483647 w 190"/>
                <a:gd name="T25" fmla="*/ 2147483647 h 155"/>
                <a:gd name="T26" fmla="*/ 2147483647 w 190"/>
                <a:gd name="T27" fmla="*/ 2147483647 h 155"/>
                <a:gd name="T28" fmla="*/ 2147483647 w 190"/>
                <a:gd name="T29" fmla="*/ 2147483647 h 155"/>
                <a:gd name="T30" fmla="*/ 2147483647 w 190"/>
                <a:gd name="T31" fmla="*/ 2147483647 h 155"/>
                <a:gd name="T32" fmla="*/ 0 w 190"/>
                <a:gd name="T33" fmla="*/ 2147483647 h 155"/>
                <a:gd name="T34" fmla="*/ 2147483647 w 190"/>
                <a:gd name="T35" fmla="*/ 2147483647 h 155"/>
                <a:gd name="T36" fmla="*/ 2147483647 w 190"/>
                <a:gd name="T37" fmla="*/ 2147483647 h 155"/>
                <a:gd name="T38" fmla="*/ 2147483647 w 190"/>
                <a:gd name="T39" fmla="*/ 2147483647 h 155"/>
                <a:gd name="T40" fmla="*/ 2147483647 w 190"/>
                <a:gd name="T41" fmla="*/ 2147483647 h 155"/>
                <a:gd name="T42" fmla="*/ 2147483647 w 190"/>
                <a:gd name="T43" fmla="*/ 2147483647 h 155"/>
                <a:gd name="T44" fmla="*/ 2147483647 w 190"/>
                <a:gd name="T45" fmla="*/ 2147483647 h 155"/>
                <a:gd name="T46" fmla="*/ 2147483647 w 190"/>
                <a:gd name="T47" fmla="*/ 2147483647 h 155"/>
                <a:gd name="T48" fmla="*/ 2147483647 w 190"/>
                <a:gd name="T49" fmla="*/ 2147483647 h 155"/>
                <a:gd name="T50" fmla="*/ 2147483647 w 190"/>
                <a:gd name="T51" fmla="*/ 2147483647 h 155"/>
                <a:gd name="T52" fmla="*/ 2147483647 w 190"/>
                <a:gd name="T53" fmla="*/ 2147483647 h 155"/>
                <a:gd name="T54" fmla="*/ 2147483647 w 190"/>
                <a:gd name="T55" fmla="*/ 2147483647 h 155"/>
                <a:gd name="T56" fmla="*/ 2147483647 w 190"/>
                <a:gd name="T57" fmla="*/ 2147483647 h 155"/>
                <a:gd name="T58" fmla="*/ 2147483647 w 190"/>
                <a:gd name="T59" fmla="*/ 2147483647 h 155"/>
                <a:gd name="T60" fmla="*/ 2147483647 w 190"/>
                <a:gd name="T61" fmla="*/ 2147483647 h 155"/>
                <a:gd name="T62" fmla="*/ 2147483647 w 190"/>
                <a:gd name="T63" fmla="*/ 2147483647 h 155"/>
                <a:gd name="T64" fmla="*/ 2147483647 w 190"/>
                <a:gd name="T65" fmla="*/ 2147483647 h 155"/>
                <a:gd name="T66" fmla="*/ 2147483647 w 190"/>
                <a:gd name="T67" fmla="*/ 2147483647 h 155"/>
                <a:gd name="T68" fmla="*/ 2147483647 w 190"/>
                <a:gd name="T69" fmla="*/ 2147483647 h 155"/>
                <a:gd name="T70" fmla="*/ 2147483647 w 190"/>
                <a:gd name="T71" fmla="*/ 2147483647 h 15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90"/>
                <a:gd name="T109" fmla="*/ 0 h 155"/>
                <a:gd name="T110" fmla="*/ 190 w 190"/>
                <a:gd name="T111" fmla="*/ 155 h 15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90" h="155">
                  <a:moveTo>
                    <a:pt x="167" y="155"/>
                  </a:moveTo>
                  <a:lnTo>
                    <a:pt x="190" y="155"/>
                  </a:lnTo>
                  <a:lnTo>
                    <a:pt x="190" y="64"/>
                  </a:lnTo>
                  <a:lnTo>
                    <a:pt x="190" y="60"/>
                  </a:lnTo>
                  <a:lnTo>
                    <a:pt x="190" y="48"/>
                  </a:lnTo>
                  <a:lnTo>
                    <a:pt x="189" y="39"/>
                  </a:lnTo>
                  <a:lnTo>
                    <a:pt x="188" y="30"/>
                  </a:lnTo>
                  <a:lnTo>
                    <a:pt x="185" y="21"/>
                  </a:lnTo>
                  <a:lnTo>
                    <a:pt x="178" y="12"/>
                  </a:lnTo>
                  <a:lnTo>
                    <a:pt x="170" y="6"/>
                  </a:lnTo>
                  <a:lnTo>
                    <a:pt x="159" y="2"/>
                  </a:lnTo>
                  <a:lnTo>
                    <a:pt x="147" y="0"/>
                  </a:lnTo>
                  <a:lnTo>
                    <a:pt x="133" y="2"/>
                  </a:lnTo>
                  <a:lnTo>
                    <a:pt x="121" y="6"/>
                  </a:lnTo>
                  <a:lnTo>
                    <a:pt x="112" y="13"/>
                  </a:lnTo>
                  <a:lnTo>
                    <a:pt x="102" y="24"/>
                  </a:lnTo>
                  <a:lnTo>
                    <a:pt x="99" y="18"/>
                  </a:lnTo>
                  <a:lnTo>
                    <a:pt x="95" y="13"/>
                  </a:lnTo>
                  <a:lnTo>
                    <a:pt x="91" y="10"/>
                  </a:lnTo>
                  <a:lnTo>
                    <a:pt x="86" y="6"/>
                  </a:lnTo>
                  <a:lnTo>
                    <a:pt x="82" y="4"/>
                  </a:lnTo>
                  <a:lnTo>
                    <a:pt x="77" y="2"/>
                  </a:lnTo>
                  <a:lnTo>
                    <a:pt x="71" y="0"/>
                  </a:lnTo>
                  <a:lnTo>
                    <a:pt x="64" y="0"/>
                  </a:lnTo>
                  <a:lnTo>
                    <a:pt x="58" y="0"/>
                  </a:lnTo>
                  <a:lnTo>
                    <a:pt x="52" y="2"/>
                  </a:lnTo>
                  <a:lnTo>
                    <a:pt x="45" y="4"/>
                  </a:lnTo>
                  <a:lnTo>
                    <a:pt x="40" y="6"/>
                  </a:lnTo>
                  <a:lnTo>
                    <a:pt x="35" y="10"/>
                  </a:lnTo>
                  <a:lnTo>
                    <a:pt x="31" y="14"/>
                  </a:lnTo>
                  <a:lnTo>
                    <a:pt x="26" y="19"/>
                  </a:lnTo>
                  <a:lnTo>
                    <a:pt x="22" y="25"/>
                  </a:lnTo>
                  <a:lnTo>
                    <a:pt x="22" y="4"/>
                  </a:lnTo>
                  <a:lnTo>
                    <a:pt x="0" y="4"/>
                  </a:lnTo>
                  <a:lnTo>
                    <a:pt x="0" y="155"/>
                  </a:lnTo>
                  <a:lnTo>
                    <a:pt x="23" y="155"/>
                  </a:lnTo>
                  <a:lnTo>
                    <a:pt x="23" y="66"/>
                  </a:lnTo>
                  <a:lnTo>
                    <a:pt x="24" y="56"/>
                  </a:lnTo>
                  <a:lnTo>
                    <a:pt x="25" y="47"/>
                  </a:lnTo>
                  <a:lnTo>
                    <a:pt x="28" y="40"/>
                  </a:lnTo>
                  <a:lnTo>
                    <a:pt x="33" y="34"/>
                  </a:lnTo>
                  <a:lnTo>
                    <a:pt x="38" y="30"/>
                  </a:lnTo>
                  <a:lnTo>
                    <a:pt x="43" y="26"/>
                  </a:lnTo>
                  <a:lnTo>
                    <a:pt x="51" y="24"/>
                  </a:lnTo>
                  <a:lnTo>
                    <a:pt x="58" y="23"/>
                  </a:lnTo>
                  <a:lnTo>
                    <a:pt x="65" y="24"/>
                  </a:lnTo>
                  <a:lnTo>
                    <a:pt x="71" y="25"/>
                  </a:lnTo>
                  <a:lnTo>
                    <a:pt x="75" y="28"/>
                  </a:lnTo>
                  <a:lnTo>
                    <a:pt x="78" y="32"/>
                  </a:lnTo>
                  <a:lnTo>
                    <a:pt x="81" y="38"/>
                  </a:lnTo>
                  <a:lnTo>
                    <a:pt x="82" y="45"/>
                  </a:lnTo>
                  <a:lnTo>
                    <a:pt x="83" y="53"/>
                  </a:lnTo>
                  <a:lnTo>
                    <a:pt x="83" y="62"/>
                  </a:lnTo>
                  <a:lnTo>
                    <a:pt x="83" y="155"/>
                  </a:lnTo>
                  <a:lnTo>
                    <a:pt x="106" y="155"/>
                  </a:lnTo>
                  <a:lnTo>
                    <a:pt x="106" y="66"/>
                  </a:lnTo>
                  <a:lnTo>
                    <a:pt x="108" y="56"/>
                  </a:lnTo>
                  <a:lnTo>
                    <a:pt x="109" y="47"/>
                  </a:lnTo>
                  <a:lnTo>
                    <a:pt x="112" y="40"/>
                  </a:lnTo>
                  <a:lnTo>
                    <a:pt x="116" y="34"/>
                  </a:lnTo>
                  <a:lnTo>
                    <a:pt x="121" y="30"/>
                  </a:lnTo>
                  <a:lnTo>
                    <a:pt x="127" y="25"/>
                  </a:lnTo>
                  <a:lnTo>
                    <a:pt x="134" y="24"/>
                  </a:lnTo>
                  <a:lnTo>
                    <a:pt x="141" y="23"/>
                  </a:lnTo>
                  <a:lnTo>
                    <a:pt x="149" y="24"/>
                  </a:lnTo>
                  <a:lnTo>
                    <a:pt x="154" y="25"/>
                  </a:lnTo>
                  <a:lnTo>
                    <a:pt x="158" y="28"/>
                  </a:lnTo>
                  <a:lnTo>
                    <a:pt x="161" y="32"/>
                  </a:lnTo>
                  <a:lnTo>
                    <a:pt x="164" y="38"/>
                  </a:lnTo>
                  <a:lnTo>
                    <a:pt x="166" y="45"/>
                  </a:lnTo>
                  <a:lnTo>
                    <a:pt x="167" y="53"/>
                  </a:lnTo>
                  <a:lnTo>
                    <a:pt x="167" y="62"/>
                  </a:lnTo>
                  <a:lnTo>
                    <a:pt x="167" y="155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8" name="Freeform 135"/>
            <p:cNvSpPr>
              <a:spLocks/>
            </p:cNvSpPr>
            <p:nvPr/>
          </p:nvSpPr>
          <p:spPr bwMode="auto">
            <a:xfrm>
              <a:off x="2751138" y="2339975"/>
              <a:ext cx="74612" cy="109538"/>
            </a:xfrm>
            <a:custGeom>
              <a:avLst/>
              <a:gdLst>
                <a:gd name="T0" fmla="*/ 2147483647 w 160"/>
                <a:gd name="T1" fmla="*/ 2147483647 h 207"/>
                <a:gd name="T2" fmla="*/ 2147483647 w 160"/>
                <a:gd name="T3" fmla="*/ 2147483647 h 207"/>
                <a:gd name="T4" fmla="*/ 2147483647 w 160"/>
                <a:gd name="T5" fmla="*/ 0 h 207"/>
                <a:gd name="T6" fmla="*/ 2147483647 w 160"/>
                <a:gd name="T7" fmla="*/ 0 h 207"/>
                <a:gd name="T8" fmla="*/ 2147483647 w 160"/>
                <a:gd name="T9" fmla="*/ 2147483647 h 207"/>
                <a:gd name="T10" fmla="*/ 2147483647 w 160"/>
                <a:gd name="T11" fmla="*/ 0 h 207"/>
                <a:gd name="T12" fmla="*/ 0 w 160"/>
                <a:gd name="T13" fmla="*/ 0 h 207"/>
                <a:gd name="T14" fmla="*/ 2147483647 w 160"/>
                <a:gd name="T15" fmla="*/ 2147483647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0"/>
                <a:gd name="T25" fmla="*/ 0 h 207"/>
                <a:gd name="T26" fmla="*/ 160 w 160"/>
                <a:gd name="T27" fmla="*/ 207 h 20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0" h="207">
                  <a:moveTo>
                    <a:pt x="68" y="207"/>
                  </a:moveTo>
                  <a:lnTo>
                    <a:pt x="94" y="207"/>
                  </a:lnTo>
                  <a:lnTo>
                    <a:pt x="160" y="0"/>
                  </a:lnTo>
                  <a:lnTo>
                    <a:pt x="134" y="0"/>
                  </a:lnTo>
                  <a:lnTo>
                    <a:pt x="81" y="174"/>
                  </a:lnTo>
                  <a:lnTo>
                    <a:pt x="27" y="0"/>
                  </a:lnTo>
                  <a:lnTo>
                    <a:pt x="0" y="0"/>
                  </a:lnTo>
                  <a:lnTo>
                    <a:pt x="68" y="207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9" name="Rectangle 136"/>
            <p:cNvSpPr>
              <a:spLocks noChangeArrowheads="1"/>
            </p:cNvSpPr>
            <p:nvPr/>
          </p:nvSpPr>
          <p:spPr bwMode="auto">
            <a:xfrm>
              <a:off x="2822575" y="2433638"/>
              <a:ext cx="11113" cy="15875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40" name="Freeform 137"/>
            <p:cNvSpPr>
              <a:spLocks noEditPoints="1"/>
            </p:cNvSpPr>
            <p:nvPr/>
          </p:nvSpPr>
          <p:spPr bwMode="auto">
            <a:xfrm>
              <a:off x="1350963" y="2536825"/>
              <a:ext cx="58737" cy="107950"/>
            </a:xfrm>
            <a:custGeom>
              <a:avLst/>
              <a:gdLst>
                <a:gd name="T0" fmla="*/ 2147483647 w 126"/>
                <a:gd name="T1" fmla="*/ 2147483647 h 203"/>
                <a:gd name="T2" fmla="*/ 2147483647 w 126"/>
                <a:gd name="T3" fmla="*/ 2147483647 h 203"/>
                <a:gd name="T4" fmla="*/ 0 w 126"/>
                <a:gd name="T5" fmla="*/ 2147483647 h 203"/>
                <a:gd name="T6" fmla="*/ 2147483647 w 126"/>
                <a:gd name="T7" fmla="*/ 2147483647 h 203"/>
                <a:gd name="T8" fmla="*/ 2147483647 w 126"/>
                <a:gd name="T9" fmla="*/ 2147483647 h 203"/>
                <a:gd name="T10" fmla="*/ 2147483647 w 126"/>
                <a:gd name="T11" fmla="*/ 2147483647 h 203"/>
                <a:gd name="T12" fmla="*/ 2147483647 w 126"/>
                <a:gd name="T13" fmla="*/ 2147483647 h 203"/>
                <a:gd name="T14" fmla="*/ 2147483647 w 126"/>
                <a:gd name="T15" fmla="*/ 2147483647 h 203"/>
                <a:gd name="T16" fmla="*/ 2147483647 w 126"/>
                <a:gd name="T17" fmla="*/ 2147483647 h 203"/>
                <a:gd name="T18" fmla="*/ 2147483647 w 126"/>
                <a:gd name="T19" fmla="*/ 2147483647 h 203"/>
                <a:gd name="T20" fmla="*/ 2147483647 w 126"/>
                <a:gd name="T21" fmla="*/ 2147483647 h 203"/>
                <a:gd name="T22" fmla="*/ 2147483647 w 126"/>
                <a:gd name="T23" fmla="*/ 2147483647 h 203"/>
                <a:gd name="T24" fmla="*/ 2147483647 w 126"/>
                <a:gd name="T25" fmla="*/ 2147483647 h 203"/>
                <a:gd name="T26" fmla="*/ 2147483647 w 126"/>
                <a:gd name="T27" fmla="*/ 2147483647 h 203"/>
                <a:gd name="T28" fmla="*/ 2147483647 w 126"/>
                <a:gd name="T29" fmla="*/ 2147483647 h 203"/>
                <a:gd name="T30" fmla="*/ 2147483647 w 126"/>
                <a:gd name="T31" fmla="*/ 2147483647 h 203"/>
                <a:gd name="T32" fmla="*/ 2147483647 w 126"/>
                <a:gd name="T33" fmla="*/ 2147483647 h 203"/>
                <a:gd name="T34" fmla="*/ 2147483647 w 126"/>
                <a:gd name="T35" fmla="*/ 2147483647 h 203"/>
                <a:gd name="T36" fmla="*/ 2147483647 w 126"/>
                <a:gd name="T37" fmla="*/ 2147483647 h 203"/>
                <a:gd name="T38" fmla="*/ 2147483647 w 126"/>
                <a:gd name="T39" fmla="*/ 2147483647 h 203"/>
                <a:gd name="T40" fmla="*/ 2147483647 w 126"/>
                <a:gd name="T41" fmla="*/ 2147483647 h 203"/>
                <a:gd name="T42" fmla="*/ 2147483647 w 126"/>
                <a:gd name="T43" fmla="*/ 2147483647 h 203"/>
                <a:gd name="T44" fmla="*/ 2147483647 w 126"/>
                <a:gd name="T45" fmla="*/ 2147483647 h 203"/>
                <a:gd name="T46" fmla="*/ 2147483647 w 126"/>
                <a:gd name="T47" fmla="*/ 2147483647 h 203"/>
                <a:gd name="T48" fmla="*/ 2147483647 w 126"/>
                <a:gd name="T49" fmla="*/ 2147483647 h 203"/>
                <a:gd name="T50" fmla="*/ 2147483647 w 126"/>
                <a:gd name="T51" fmla="*/ 2147483647 h 203"/>
                <a:gd name="T52" fmla="*/ 2147483647 w 126"/>
                <a:gd name="T53" fmla="*/ 2147483647 h 203"/>
                <a:gd name="T54" fmla="*/ 2147483647 w 126"/>
                <a:gd name="T55" fmla="*/ 2147483647 h 203"/>
                <a:gd name="T56" fmla="*/ 2147483647 w 126"/>
                <a:gd name="T57" fmla="*/ 2147483647 h 203"/>
                <a:gd name="T58" fmla="*/ 2147483647 w 126"/>
                <a:gd name="T59" fmla="*/ 2147483647 h 203"/>
                <a:gd name="T60" fmla="*/ 2147483647 w 126"/>
                <a:gd name="T61" fmla="*/ 2147483647 h 203"/>
                <a:gd name="T62" fmla="*/ 2147483647 w 126"/>
                <a:gd name="T63" fmla="*/ 2147483647 h 203"/>
                <a:gd name="T64" fmla="*/ 2147483647 w 126"/>
                <a:gd name="T65" fmla="*/ 2147483647 h 203"/>
                <a:gd name="T66" fmla="*/ 2147483647 w 126"/>
                <a:gd name="T67" fmla="*/ 2147483647 h 203"/>
                <a:gd name="T68" fmla="*/ 2147483647 w 126"/>
                <a:gd name="T69" fmla="*/ 2147483647 h 203"/>
                <a:gd name="T70" fmla="*/ 2147483647 w 126"/>
                <a:gd name="T71" fmla="*/ 2147483647 h 203"/>
                <a:gd name="T72" fmla="*/ 2147483647 w 126"/>
                <a:gd name="T73" fmla="*/ 2147483647 h 203"/>
                <a:gd name="T74" fmla="*/ 2147483647 w 126"/>
                <a:gd name="T75" fmla="*/ 2147483647 h 203"/>
                <a:gd name="T76" fmla="*/ 2147483647 w 126"/>
                <a:gd name="T77" fmla="*/ 2147483647 h 203"/>
                <a:gd name="T78" fmla="*/ 2147483647 w 126"/>
                <a:gd name="T79" fmla="*/ 2147483647 h 203"/>
                <a:gd name="T80" fmla="*/ 2147483647 w 126"/>
                <a:gd name="T81" fmla="*/ 2147483647 h 203"/>
                <a:gd name="T82" fmla="*/ 2147483647 w 126"/>
                <a:gd name="T83" fmla="*/ 2147483647 h 203"/>
                <a:gd name="T84" fmla="*/ 2147483647 w 126"/>
                <a:gd name="T85" fmla="*/ 2147483647 h 20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26"/>
                <a:gd name="T130" fmla="*/ 0 h 203"/>
                <a:gd name="T131" fmla="*/ 126 w 126"/>
                <a:gd name="T132" fmla="*/ 203 h 20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26" h="203">
                  <a:moveTo>
                    <a:pt x="31" y="89"/>
                  </a:moveTo>
                  <a:lnTo>
                    <a:pt x="24" y="93"/>
                  </a:lnTo>
                  <a:lnTo>
                    <a:pt x="17" y="97"/>
                  </a:lnTo>
                  <a:lnTo>
                    <a:pt x="12" y="102"/>
                  </a:lnTo>
                  <a:lnTo>
                    <a:pt x="8" y="108"/>
                  </a:lnTo>
                  <a:lnTo>
                    <a:pt x="5" y="115"/>
                  </a:lnTo>
                  <a:lnTo>
                    <a:pt x="2" y="123"/>
                  </a:lnTo>
                  <a:lnTo>
                    <a:pt x="0" y="131"/>
                  </a:lnTo>
                  <a:lnTo>
                    <a:pt x="0" y="139"/>
                  </a:lnTo>
                  <a:lnTo>
                    <a:pt x="1" y="153"/>
                  </a:lnTo>
                  <a:lnTo>
                    <a:pt x="5" y="166"/>
                  </a:lnTo>
                  <a:lnTo>
                    <a:pt x="10" y="177"/>
                  </a:lnTo>
                  <a:lnTo>
                    <a:pt x="17" y="186"/>
                  </a:lnTo>
                  <a:lnTo>
                    <a:pt x="26" y="193"/>
                  </a:lnTo>
                  <a:lnTo>
                    <a:pt x="36" y="199"/>
                  </a:lnTo>
                  <a:lnTo>
                    <a:pt x="49" y="202"/>
                  </a:lnTo>
                  <a:lnTo>
                    <a:pt x="63" y="203"/>
                  </a:lnTo>
                  <a:lnTo>
                    <a:pt x="77" y="202"/>
                  </a:lnTo>
                  <a:lnTo>
                    <a:pt x="89" y="199"/>
                  </a:lnTo>
                  <a:lnTo>
                    <a:pt x="101" y="193"/>
                  </a:lnTo>
                  <a:lnTo>
                    <a:pt x="109" y="186"/>
                  </a:lnTo>
                  <a:lnTo>
                    <a:pt x="116" y="177"/>
                  </a:lnTo>
                  <a:lnTo>
                    <a:pt x="122" y="166"/>
                  </a:lnTo>
                  <a:lnTo>
                    <a:pt x="125" y="153"/>
                  </a:lnTo>
                  <a:lnTo>
                    <a:pt x="126" y="139"/>
                  </a:lnTo>
                  <a:lnTo>
                    <a:pt x="126" y="131"/>
                  </a:lnTo>
                  <a:lnTo>
                    <a:pt x="124" y="123"/>
                  </a:lnTo>
                  <a:lnTo>
                    <a:pt x="122" y="115"/>
                  </a:lnTo>
                  <a:lnTo>
                    <a:pt x="118" y="108"/>
                  </a:lnTo>
                  <a:lnTo>
                    <a:pt x="113" y="102"/>
                  </a:lnTo>
                  <a:lnTo>
                    <a:pt x="108" y="97"/>
                  </a:lnTo>
                  <a:lnTo>
                    <a:pt x="103" y="93"/>
                  </a:lnTo>
                  <a:lnTo>
                    <a:pt x="95" y="89"/>
                  </a:lnTo>
                  <a:lnTo>
                    <a:pt x="101" y="86"/>
                  </a:lnTo>
                  <a:lnTo>
                    <a:pt x="106" y="82"/>
                  </a:lnTo>
                  <a:lnTo>
                    <a:pt x="110" y="78"/>
                  </a:lnTo>
                  <a:lnTo>
                    <a:pt x="113" y="73"/>
                  </a:lnTo>
                  <a:lnTo>
                    <a:pt x="116" y="68"/>
                  </a:lnTo>
                  <a:lnTo>
                    <a:pt x="118" y="63"/>
                  </a:lnTo>
                  <a:lnTo>
                    <a:pt x="120" y="56"/>
                  </a:lnTo>
                  <a:lnTo>
                    <a:pt x="120" y="49"/>
                  </a:lnTo>
                  <a:lnTo>
                    <a:pt x="118" y="38"/>
                  </a:lnTo>
                  <a:lnTo>
                    <a:pt x="115" y="29"/>
                  </a:lnTo>
                  <a:lnTo>
                    <a:pt x="111" y="21"/>
                  </a:lnTo>
                  <a:lnTo>
                    <a:pt x="104" y="14"/>
                  </a:lnTo>
                  <a:lnTo>
                    <a:pt x="96" y="8"/>
                  </a:lnTo>
                  <a:lnTo>
                    <a:pt x="87" y="3"/>
                  </a:lnTo>
                  <a:lnTo>
                    <a:pt x="75" y="1"/>
                  </a:lnTo>
                  <a:lnTo>
                    <a:pt x="63" y="0"/>
                  </a:lnTo>
                  <a:lnTo>
                    <a:pt x="51" y="1"/>
                  </a:lnTo>
                  <a:lnTo>
                    <a:pt x="39" y="3"/>
                  </a:lnTo>
                  <a:lnTo>
                    <a:pt x="30" y="8"/>
                  </a:lnTo>
                  <a:lnTo>
                    <a:pt x="21" y="14"/>
                  </a:lnTo>
                  <a:lnTo>
                    <a:pt x="15" y="21"/>
                  </a:lnTo>
                  <a:lnTo>
                    <a:pt x="11" y="29"/>
                  </a:lnTo>
                  <a:lnTo>
                    <a:pt x="8" y="38"/>
                  </a:lnTo>
                  <a:lnTo>
                    <a:pt x="7" y="49"/>
                  </a:lnTo>
                  <a:lnTo>
                    <a:pt x="7" y="56"/>
                  </a:lnTo>
                  <a:lnTo>
                    <a:pt x="8" y="63"/>
                  </a:lnTo>
                  <a:lnTo>
                    <a:pt x="10" y="68"/>
                  </a:lnTo>
                  <a:lnTo>
                    <a:pt x="13" y="73"/>
                  </a:lnTo>
                  <a:lnTo>
                    <a:pt x="16" y="78"/>
                  </a:lnTo>
                  <a:lnTo>
                    <a:pt x="20" y="82"/>
                  </a:lnTo>
                  <a:lnTo>
                    <a:pt x="25" y="86"/>
                  </a:lnTo>
                  <a:lnTo>
                    <a:pt x="31" y="89"/>
                  </a:lnTo>
                  <a:close/>
                  <a:moveTo>
                    <a:pt x="31" y="52"/>
                  </a:moveTo>
                  <a:lnTo>
                    <a:pt x="32" y="45"/>
                  </a:lnTo>
                  <a:lnTo>
                    <a:pt x="33" y="39"/>
                  </a:lnTo>
                  <a:lnTo>
                    <a:pt x="36" y="35"/>
                  </a:lnTo>
                  <a:lnTo>
                    <a:pt x="39" y="31"/>
                  </a:lnTo>
                  <a:lnTo>
                    <a:pt x="44" y="28"/>
                  </a:lnTo>
                  <a:lnTo>
                    <a:pt x="49" y="25"/>
                  </a:lnTo>
                  <a:lnTo>
                    <a:pt x="55" y="23"/>
                  </a:lnTo>
                  <a:lnTo>
                    <a:pt x="63" y="23"/>
                  </a:lnTo>
                  <a:lnTo>
                    <a:pt x="70" y="23"/>
                  </a:lnTo>
                  <a:lnTo>
                    <a:pt x="76" y="25"/>
                  </a:lnTo>
                  <a:lnTo>
                    <a:pt x="82" y="28"/>
                  </a:lnTo>
                  <a:lnTo>
                    <a:pt x="86" y="31"/>
                  </a:lnTo>
                  <a:lnTo>
                    <a:pt x="89" y="35"/>
                  </a:lnTo>
                  <a:lnTo>
                    <a:pt x="92" y="39"/>
                  </a:lnTo>
                  <a:lnTo>
                    <a:pt x="93" y="45"/>
                  </a:lnTo>
                  <a:lnTo>
                    <a:pt x="94" y="52"/>
                  </a:lnTo>
                  <a:lnTo>
                    <a:pt x="93" y="58"/>
                  </a:lnTo>
                  <a:lnTo>
                    <a:pt x="92" y="64"/>
                  </a:lnTo>
                  <a:lnTo>
                    <a:pt x="89" y="68"/>
                  </a:lnTo>
                  <a:lnTo>
                    <a:pt x="86" y="73"/>
                  </a:lnTo>
                  <a:lnTo>
                    <a:pt x="82" y="77"/>
                  </a:lnTo>
                  <a:lnTo>
                    <a:pt x="75" y="79"/>
                  </a:lnTo>
                  <a:lnTo>
                    <a:pt x="70" y="81"/>
                  </a:lnTo>
                  <a:lnTo>
                    <a:pt x="63" y="81"/>
                  </a:lnTo>
                  <a:lnTo>
                    <a:pt x="55" y="81"/>
                  </a:lnTo>
                  <a:lnTo>
                    <a:pt x="50" y="79"/>
                  </a:lnTo>
                  <a:lnTo>
                    <a:pt x="44" y="77"/>
                  </a:lnTo>
                  <a:lnTo>
                    <a:pt x="39" y="73"/>
                  </a:lnTo>
                  <a:lnTo>
                    <a:pt x="36" y="68"/>
                  </a:lnTo>
                  <a:lnTo>
                    <a:pt x="33" y="64"/>
                  </a:lnTo>
                  <a:lnTo>
                    <a:pt x="32" y="58"/>
                  </a:lnTo>
                  <a:lnTo>
                    <a:pt x="31" y="52"/>
                  </a:lnTo>
                  <a:close/>
                  <a:moveTo>
                    <a:pt x="26" y="139"/>
                  </a:moveTo>
                  <a:lnTo>
                    <a:pt x="27" y="131"/>
                  </a:lnTo>
                  <a:lnTo>
                    <a:pt x="28" y="124"/>
                  </a:lnTo>
                  <a:lnTo>
                    <a:pt x="31" y="117"/>
                  </a:lnTo>
                  <a:lnTo>
                    <a:pt x="35" y="113"/>
                  </a:lnTo>
                  <a:lnTo>
                    <a:pt x="40" y="108"/>
                  </a:lnTo>
                  <a:lnTo>
                    <a:pt x="48" y="104"/>
                  </a:lnTo>
                  <a:lnTo>
                    <a:pt x="55" y="103"/>
                  </a:lnTo>
                  <a:lnTo>
                    <a:pt x="63" y="102"/>
                  </a:lnTo>
                  <a:lnTo>
                    <a:pt x="71" y="103"/>
                  </a:lnTo>
                  <a:lnTo>
                    <a:pt x="78" y="104"/>
                  </a:lnTo>
                  <a:lnTo>
                    <a:pt x="85" y="108"/>
                  </a:lnTo>
                  <a:lnTo>
                    <a:pt x="91" y="113"/>
                  </a:lnTo>
                  <a:lnTo>
                    <a:pt x="95" y="117"/>
                  </a:lnTo>
                  <a:lnTo>
                    <a:pt x="98" y="124"/>
                  </a:lnTo>
                  <a:lnTo>
                    <a:pt x="99" y="131"/>
                  </a:lnTo>
                  <a:lnTo>
                    <a:pt x="101" y="139"/>
                  </a:lnTo>
                  <a:lnTo>
                    <a:pt x="99" y="148"/>
                  </a:lnTo>
                  <a:lnTo>
                    <a:pt x="98" y="156"/>
                  </a:lnTo>
                  <a:lnTo>
                    <a:pt x="95" y="163"/>
                  </a:lnTo>
                  <a:lnTo>
                    <a:pt x="91" y="169"/>
                  </a:lnTo>
                  <a:lnTo>
                    <a:pt x="85" y="173"/>
                  </a:lnTo>
                  <a:lnTo>
                    <a:pt x="78" y="177"/>
                  </a:lnTo>
                  <a:lnTo>
                    <a:pt x="71" y="178"/>
                  </a:lnTo>
                  <a:lnTo>
                    <a:pt x="63" y="179"/>
                  </a:lnTo>
                  <a:lnTo>
                    <a:pt x="55" y="178"/>
                  </a:lnTo>
                  <a:lnTo>
                    <a:pt x="48" y="177"/>
                  </a:lnTo>
                  <a:lnTo>
                    <a:pt x="40" y="173"/>
                  </a:lnTo>
                  <a:lnTo>
                    <a:pt x="35" y="169"/>
                  </a:lnTo>
                  <a:lnTo>
                    <a:pt x="31" y="163"/>
                  </a:lnTo>
                  <a:lnTo>
                    <a:pt x="28" y="156"/>
                  </a:lnTo>
                  <a:lnTo>
                    <a:pt x="27" y="148"/>
                  </a:lnTo>
                  <a:lnTo>
                    <a:pt x="26" y="139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1" name="Freeform 138"/>
            <p:cNvSpPr>
              <a:spLocks noEditPoints="1"/>
            </p:cNvSpPr>
            <p:nvPr/>
          </p:nvSpPr>
          <p:spPr bwMode="auto">
            <a:xfrm>
              <a:off x="2025650" y="2533650"/>
              <a:ext cx="79375" cy="109538"/>
            </a:xfrm>
            <a:custGeom>
              <a:avLst/>
              <a:gdLst>
                <a:gd name="T0" fmla="*/ 0 w 167"/>
                <a:gd name="T1" fmla="*/ 2147483647 h 207"/>
                <a:gd name="T2" fmla="*/ 2147483647 w 167"/>
                <a:gd name="T3" fmla="*/ 2147483647 h 207"/>
                <a:gd name="T4" fmla="*/ 2147483647 w 167"/>
                <a:gd name="T5" fmla="*/ 2147483647 h 207"/>
                <a:gd name="T6" fmla="*/ 2147483647 w 167"/>
                <a:gd name="T7" fmla="*/ 2147483647 h 207"/>
                <a:gd name="T8" fmla="*/ 2147483647 w 167"/>
                <a:gd name="T9" fmla="*/ 2147483647 h 207"/>
                <a:gd name="T10" fmla="*/ 2147483647 w 167"/>
                <a:gd name="T11" fmla="*/ 2147483647 h 207"/>
                <a:gd name="T12" fmla="*/ 2147483647 w 167"/>
                <a:gd name="T13" fmla="*/ 0 h 207"/>
                <a:gd name="T14" fmla="*/ 2147483647 w 167"/>
                <a:gd name="T15" fmla="*/ 0 h 207"/>
                <a:gd name="T16" fmla="*/ 0 w 167"/>
                <a:gd name="T17" fmla="*/ 2147483647 h 207"/>
                <a:gd name="T18" fmla="*/ 2147483647 w 167"/>
                <a:gd name="T19" fmla="*/ 2147483647 h 207"/>
                <a:gd name="T20" fmla="*/ 2147483647 w 167"/>
                <a:gd name="T21" fmla="*/ 2147483647 h 207"/>
                <a:gd name="T22" fmla="*/ 2147483647 w 167"/>
                <a:gd name="T23" fmla="*/ 2147483647 h 207"/>
                <a:gd name="T24" fmla="*/ 2147483647 w 167"/>
                <a:gd name="T25" fmla="*/ 2147483647 h 2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7"/>
                <a:gd name="T40" fmla="*/ 0 h 207"/>
                <a:gd name="T41" fmla="*/ 167 w 167"/>
                <a:gd name="T42" fmla="*/ 207 h 2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7" h="207">
                  <a:moveTo>
                    <a:pt x="0" y="207"/>
                  </a:moveTo>
                  <a:lnTo>
                    <a:pt x="26" y="207"/>
                  </a:lnTo>
                  <a:lnTo>
                    <a:pt x="46" y="145"/>
                  </a:lnTo>
                  <a:lnTo>
                    <a:pt x="120" y="145"/>
                  </a:lnTo>
                  <a:lnTo>
                    <a:pt x="140" y="207"/>
                  </a:lnTo>
                  <a:lnTo>
                    <a:pt x="167" y="207"/>
                  </a:lnTo>
                  <a:lnTo>
                    <a:pt x="98" y="0"/>
                  </a:lnTo>
                  <a:lnTo>
                    <a:pt x="69" y="0"/>
                  </a:lnTo>
                  <a:lnTo>
                    <a:pt x="0" y="207"/>
                  </a:lnTo>
                  <a:close/>
                  <a:moveTo>
                    <a:pt x="54" y="121"/>
                  </a:moveTo>
                  <a:lnTo>
                    <a:pt x="84" y="30"/>
                  </a:lnTo>
                  <a:lnTo>
                    <a:pt x="112" y="121"/>
                  </a:lnTo>
                  <a:lnTo>
                    <a:pt x="54" y="121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2" name="Freeform 139"/>
            <p:cNvSpPr>
              <a:spLocks/>
            </p:cNvSpPr>
            <p:nvPr/>
          </p:nvSpPr>
          <p:spPr bwMode="auto">
            <a:xfrm>
              <a:off x="2112963" y="2560638"/>
              <a:ext cx="52387" cy="82550"/>
            </a:xfrm>
            <a:custGeom>
              <a:avLst/>
              <a:gdLst>
                <a:gd name="T0" fmla="*/ 2147483647 w 114"/>
                <a:gd name="T1" fmla="*/ 2147483647 h 155"/>
                <a:gd name="T2" fmla="*/ 2147483647 w 114"/>
                <a:gd name="T3" fmla="*/ 2147483647 h 155"/>
                <a:gd name="T4" fmla="*/ 2147483647 w 114"/>
                <a:gd name="T5" fmla="*/ 2147483647 h 155"/>
                <a:gd name="T6" fmla="*/ 2147483647 w 114"/>
                <a:gd name="T7" fmla="*/ 2147483647 h 155"/>
                <a:gd name="T8" fmla="*/ 2147483647 w 114"/>
                <a:gd name="T9" fmla="*/ 2147483647 h 155"/>
                <a:gd name="T10" fmla="*/ 2147483647 w 114"/>
                <a:gd name="T11" fmla="*/ 2147483647 h 155"/>
                <a:gd name="T12" fmla="*/ 2147483647 w 114"/>
                <a:gd name="T13" fmla="*/ 2147483647 h 155"/>
                <a:gd name="T14" fmla="*/ 2147483647 w 114"/>
                <a:gd name="T15" fmla="*/ 2147483647 h 155"/>
                <a:gd name="T16" fmla="*/ 2147483647 w 114"/>
                <a:gd name="T17" fmla="*/ 2147483647 h 155"/>
                <a:gd name="T18" fmla="*/ 2147483647 w 114"/>
                <a:gd name="T19" fmla="*/ 2147483647 h 155"/>
                <a:gd name="T20" fmla="*/ 2147483647 w 114"/>
                <a:gd name="T21" fmla="*/ 2147483647 h 155"/>
                <a:gd name="T22" fmla="*/ 2147483647 w 114"/>
                <a:gd name="T23" fmla="*/ 2147483647 h 155"/>
                <a:gd name="T24" fmla="*/ 2147483647 w 114"/>
                <a:gd name="T25" fmla="*/ 2147483647 h 155"/>
                <a:gd name="T26" fmla="*/ 2147483647 w 114"/>
                <a:gd name="T27" fmla="*/ 2147483647 h 155"/>
                <a:gd name="T28" fmla="*/ 2147483647 w 114"/>
                <a:gd name="T29" fmla="*/ 0 h 155"/>
                <a:gd name="T30" fmla="*/ 2147483647 w 114"/>
                <a:gd name="T31" fmla="*/ 0 h 155"/>
                <a:gd name="T32" fmla="*/ 2147483647 w 114"/>
                <a:gd name="T33" fmla="*/ 0 h 155"/>
                <a:gd name="T34" fmla="*/ 2147483647 w 114"/>
                <a:gd name="T35" fmla="*/ 2147483647 h 155"/>
                <a:gd name="T36" fmla="*/ 2147483647 w 114"/>
                <a:gd name="T37" fmla="*/ 2147483647 h 155"/>
                <a:gd name="T38" fmla="*/ 2147483647 w 114"/>
                <a:gd name="T39" fmla="*/ 2147483647 h 155"/>
                <a:gd name="T40" fmla="*/ 2147483647 w 114"/>
                <a:gd name="T41" fmla="*/ 2147483647 h 155"/>
                <a:gd name="T42" fmla="*/ 2147483647 w 114"/>
                <a:gd name="T43" fmla="*/ 2147483647 h 155"/>
                <a:gd name="T44" fmla="*/ 2147483647 w 114"/>
                <a:gd name="T45" fmla="*/ 2147483647 h 155"/>
                <a:gd name="T46" fmla="*/ 2147483647 w 114"/>
                <a:gd name="T47" fmla="*/ 2147483647 h 155"/>
                <a:gd name="T48" fmla="*/ 2147483647 w 114"/>
                <a:gd name="T49" fmla="*/ 2147483647 h 155"/>
                <a:gd name="T50" fmla="*/ 0 w 114"/>
                <a:gd name="T51" fmla="*/ 2147483647 h 155"/>
                <a:gd name="T52" fmla="*/ 0 w 114"/>
                <a:gd name="T53" fmla="*/ 2147483647 h 155"/>
                <a:gd name="T54" fmla="*/ 2147483647 w 114"/>
                <a:gd name="T55" fmla="*/ 2147483647 h 155"/>
                <a:gd name="T56" fmla="*/ 2147483647 w 114"/>
                <a:gd name="T57" fmla="*/ 2147483647 h 155"/>
                <a:gd name="T58" fmla="*/ 2147483647 w 114"/>
                <a:gd name="T59" fmla="*/ 2147483647 h 155"/>
                <a:gd name="T60" fmla="*/ 2147483647 w 114"/>
                <a:gd name="T61" fmla="*/ 2147483647 h 155"/>
                <a:gd name="T62" fmla="*/ 2147483647 w 114"/>
                <a:gd name="T63" fmla="*/ 2147483647 h 155"/>
                <a:gd name="T64" fmla="*/ 2147483647 w 114"/>
                <a:gd name="T65" fmla="*/ 2147483647 h 155"/>
                <a:gd name="T66" fmla="*/ 2147483647 w 114"/>
                <a:gd name="T67" fmla="*/ 2147483647 h 155"/>
                <a:gd name="T68" fmla="*/ 2147483647 w 114"/>
                <a:gd name="T69" fmla="*/ 2147483647 h 155"/>
                <a:gd name="T70" fmla="*/ 2147483647 w 114"/>
                <a:gd name="T71" fmla="*/ 2147483647 h 155"/>
                <a:gd name="T72" fmla="*/ 2147483647 w 114"/>
                <a:gd name="T73" fmla="*/ 2147483647 h 155"/>
                <a:gd name="T74" fmla="*/ 2147483647 w 114"/>
                <a:gd name="T75" fmla="*/ 2147483647 h 155"/>
                <a:gd name="T76" fmla="*/ 2147483647 w 114"/>
                <a:gd name="T77" fmla="*/ 2147483647 h 155"/>
                <a:gd name="T78" fmla="*/ 2147483647 w 114"/>
                <a:gd name="T79" fmla="*/ 2147483647 h 155"/>
                <a:gd name="T80" fmla="*/ 2147483647 w 114"/>
                <a:gd name="T81" fmla="*/ 2147483647 h 155"/>
                <a:gd name="T82" fmla="*/ 2147483647 w 114"/>
                <a:gd name="T83" fmla="*/ 2147483647 h 155"/>
                <a:gd name="T84" fmla="*/ 2147483647 w 114"/>
                <a:gd name="T85" fmla="*/ 2147483647 h 155"/>
                <a:gd name="T86" fmla="*/ 2147483647 w 114"/>
                <a:gd name="T87" fmla="*/ 2147483647 h 155"/>
                <a:gd name="T88" fmla="*/ 2147483647 w 114"/>
                <a:gd name="T89" fmla="*/ 2147483647 h 155"/>
                <a:gd name="T90" fmla="*/ 2147483647 w 114"/>
                <a:gd name="T91" fmla="*/ 2147483647 h 15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4"/>
                <a:gd name="T139" fmla="*/ 0 h 155"/>
                <a:gd name="T140" fmla="*/ 114 w 114"/>
                <a:gd name="T141" fmla="*/ 155 h 15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4" h="155">
                  <a:moveTo>
                    <a:pt x="91" y="155"/>
                  </a:moveTo>
                  <a:lnTo>
                    <a:pt x="114" y="155"/>
                  </a:lnTo>
                  <a:lnTo>
                    <a:pt x="114" y="64"/>
                  </a:lnTo>
                  <a:lnTo>
                    <a:pt x="114" y="57"/>
                  </a:lnTo>
                  <a:lnTo>
                    <a:pt x="114" y="46"/>
                  </a:lnTo>
                  <a:lnTo>
                    <a:pt x="113" y="37"/>
                  </a:lnTo>
                  <a:lnTo>
                    <a:pt x="112" y="28"/>
                  </a:lnTo>
                  <a:lnTo>
                    <a:pt x="108" y="21"/>
                  </a:lnTo>
                  <a:lnTo>
                    <a:pt x="104" y="15"/>
                  </a:lnTo>
                  <a:lnTo>
                    <a:pt x="101" y="12"/>
                  </a:lnTo>
                  <a:lnTo>
                    <a:pt x="97" y="8"/>
                  </a:lnTo>
                  <a:lnTo>
                    <a:pt x="92" y="5"/>
                  </a:lnTo>
                  <a:lnTo>
                    <a:pt x="87" y="2"/>
                  </a:lnTo>
                  <a:lnTo>
                    <a:pt x="80" y="1"/>
                  </a:lnTo>
                  <a:lnTo>
                    <a:pt x="73" y="0"/>
                  </a:lnTo>
                  <a:lnTo>
                    <a:pt x="65" y="0"/>
                  </a:lnTo>
                  <a:lnTo>
                    <a:pt x="59" y="0"/>
                  </a:lnTo>
                  <a:lnTo>
                    <a:pt x="53" y="1"/>
                  </a:lnTo>
                  <a:lnTo>
                    <a:pt x="46" y="3"/>
                  </a:lnTo>
                  <a:lnTo>
                    <a:pt x="41" y="6"/>
                  </a:lnTo>
                  <a:lnTo>
                    <a:pt x="36" y="9"/>
                  </a:lnTo>
                  <a:lnTo>
                    <a:pt x="31" y="14"/>
                  </a:lnTo>
                  <a:lnTo>
                    <a:pt x="26" y="20"/>
                  </a:lnTo>
                  <a:lnTo>
                    <a:pt x="22" y="26"/>
                  </a:lnTo>
                  <a:lnTo>
                    <a:pt x="22" y="3"/>
                  </a:lnTo>
                  <a:lnTo>
                    <a:pt x="0" y="3"/>
                  </a:lnTo>
                  <a:lnTo>
                    <a:pt x="0" y="155"/>
                  </a:lnTo>
                  <a:lnTo>
                    <a:pt x="23" y="155"/>
                  </a:lnTo>
                  <a:lnTo>
                    <a:pt x="23" y="69"/>
                  </a:lnTo>
                  <a:lnTo>
                    <a:pt x="24" y="58"/>
                  </a:lnTo>
                  <a:lnTo>
                    <a:pt x="26" y="49"/>
                  </a:lnTo>
                  <a:lnTo>
                    <a:pt x="30" y="41"/>
                  </a:lnTo>
                  <a:lnTo>
                    <a:pt x="34" y="34"/>
                  </a:lnTo>
                  <a:lnTo>
                    <a:pt x="40" y="29"/>
                  </a:lnTo>
                  <a:lnTo>
                    <a:pt x="46" y="26"/>
                  </a:lnTo>
                  <a:lnTo>
                    <a:pt x="55" y="23"/>
                  </a:lnTo>
                  <a:lnTo>
                    <a:pt x="63" y="22"/>
                  </a:lnTo>
                  <a:lnTo>
                    <a:pt x="71" y="23"/>
                  </a:lnTo>
                  <a:lnTo>
                    <a:pt x="77" y="24"/>
                  </a:lnTo>
                  <a:lnTo>
                    <a:pt x="81" y="28"/>
                  </a:lnTo>
                  <a:lnTo>
                    <a:pt x="85" y="31"/>
                  </a:lnTo>
                  <a:lnTo>
                    <a:pt x="88" y="37"/>
                  </a:lnTo>
                  <a:lnTo>
                    <a:pt x="90" y="44"/>
                  </a:lnTo>
                  <a:lnTo>
                    <a:pt x="91" y="52"/>
                  </a:lnTo>
                  <a:lnTo>
                    <a:pt x="91" y="62"/>
                  </a:lnTo>
                  <a:lnTo>
                    <a:pt x="91" y="155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3" name="Freeform 140"/>
            <p:cNvSpPr>
              <a:spLocks noEditPoints="1"/>
            </p:cNvSpPr>
            <p:nvPr/>
          </p:nvSpPr>
          <p:spPr bwMode="auto">
            <a:xfrm>
              <a:off x="2178050" y="2533650"/>
              <a:ext cx="61913" cy="111125"/>
            </a:xfrm>
            <a:custGeom>
              <a:avLst/>
              <a:gdLst>
                <a:gd name="T0" fmla="*/ 2147483647 w 127"/>
                <a:gd name="T1" fmla="*/ 0 h 210"/>
                <a:gd name="T2" fmla="*/ 2147483647 w 127"/>
                <a:gd name="T3" fmla="*/ 0 h 210"/>
                <a:gd name="T4" fmla="*/ 2147483647 w 127"/>
                <a:gd name="T5" fmla="*/ 2147483647 h 210"/>
                <a:gd name="T6" fmla="*/ 2147483647 w 127"/>
                <a:gd name="T7" fmla="*/ 2147483647 h 210"/>
                <a:gd name="T8" fmla="*/ 2147483647 w 127"/>
                <a:gd name="T9" fmla="*/ 2147483647 h 210"/>
                <a:gd name="T10" fmla="*/ 2147483647 w 127"/>
                <a:gd name="T11" fmla="*/ 2147483647 h 210"/>
                <a:gd name="T12" fmla="*/ 2147483647 w 127"/>
                <a:gd name="T13" fmla="*/ 2147483647 h 210"/>
                <a:gd name="T14" fmla="*/ 2147483647 w 127"/>
                <a:gd name="T15" fmla="*/ 2147483647 h 210"/>
                <a:gd name="T16" fmla="*/ 2147483647 w 127"/>
                <a:gd name="T17" fmla="*/ 2147483647 h 210"/>
                <a:gd name="T18" fmla="*/ 2147483647 w 127"/>
                <a:gd name="T19" fmla="*/ 2147483647 h 210"/>
                <a:gd name="T20" fmla="*/ 2147483647 w 127"/>
                <a:gd name="T21" fmla="*/ 2147483647 h 210"/>
                <a:gd name="T22" fmla="*/ 2147483647 w 127"/>
                <a:gd name="T23" fmla="*/ 2147483647 h 210"/>
                <a:gd name="T24" fmla="*/ 2147483647 w 127"/>
                <a:gd name="T25" fmla="*/ 2147483647 h 210"/>
                <a:gd name="T26" fmla="*/ 2147483647 w 127"/>
                <a:gd name="T27" fmla="*/ 2147483647 h 210"/>
                <a:gd name="T28" fmla="*/ 0 w 127"/>
                <a:gd name="T29" fmla="*/ 2147483647 h 210"/>
                <a:gd name="T30" fmla="*/ 2147483647 w 127"/>
                <a:gd name="T31" fmla="*/ 2147483647 h 210"/>
                <a:gd name="T32" fmla="*/ 2147483647 w 127"/>
                <a:gd name="T33" fmla="*/ 2147483647 h 210"/>
                <a:gd name="T34" fmla="*/ 2147483647 w 127"/>
                <a:gd name="T35" fmla="*/ 2147483647 h 210"/>
                <a:gd name="T36" fmla="*/ 2147483647 w 127"/>
                <a:gd name="T37" fmla="*/ 2147483647 h 210"/>
                <a:gd name="T38" fmla="*/ 2147483647 w 127"/>
                <a:gd name="T39" fmla="*/ 2147483647 h 210"/>
                <a:gd name="T40" fmla="*/ 2147483647 w 127"/>
                <a:gd name="T41" fmla="*/ 2147483647 h 210"/>
                <a:gd name="T42" fmla="*/ 2147483647 w 127"/>
                <a:gd name="T43" fmla="*/ 2147483647 h 210"/>
                <a:gd name="T44" fmla="*/ 2147483647 w 127"/>
                <a:gd name="T45" fmla="*/ 2147483647 h 210"/>
                <a:gd name="T46" fmla="*/ 2147483647 w 127"/>
                <a:gd name="T47" fmla="*/ 2147483647 h 210"/>
                <a:gd name="T48" fmla="*/ 2147483647 w 127"/>
                <a:gd name="T49" fmla="*/ 2147483647 h 210"/>
                <a:gd name="T50" fmla="*/ 2147483647 w 127"/>
                <a:gd name="T51" fmla="*/ 2147483647 h 210"/>
                <a:gd name="T52" fmla="*/ 2147483647 w 127"/>
                <a:gd name="T53" fmla="*/ 2147483647 h 210"/>
                <a:gd name="T54" fmla="*/ 2147483647 w 127"/>
                <a:gd name="T55" fmla="*/ 2147483647 h 210"/>
                <a:gd name="T56" fmla="*/ 2147483647 w 127"/>
                <a:gd name="T57" fmla="*/ 2147483647 h 210"/>
                <a:gd name="T58" fmla="*/ 2147483647 w 127"/>
                <a:gd name="T59" fmla="*/ 0 h 210"/>
                <a:gd name="T60" fmla="*/ 2147483647 w 127"/>
                <a:gd name="T61" fmla="*/ 2147483647 h 210"/>
                <a:gd name="T62" fmla="*/ 2147483647 w 127"/>
                <a:gd name="T63" fmla="*/ 2147483647 h 210"/>
                <a:gd name="T64" fmla="*/ 2147483647 w 127"/>
                <a:gd name="T65" fmla="*/ 2147483647 h 210"/>
                <a:gd name="T66" fmla="*/ 2147483647 w 127"/>
                <a:gd name="T67" fmla="*/ 2147483647 h 210"/>
                <a:gd name="T68" fmla="*/ 2147483647 w 127"/>
                <a:gd name="T69" fmla="*/ 2147483647 h 210"/>
                <a:gd name="T70" fmla="*/ 2147483647 w 127"/>
                <a:gd name="T71" fmla="*/ 2147483647 h 210"/>
                <a:gd name="T72" fmla="*/ 2147483647 w 127"/>
                <a:gd name="T73" fmla="*/ 2147483647 h 210"/>
                <a:gd name="T74" fmla="*/ 2147483647 w 127"/>
                <a:gd name="T75" fmla="*/ 2147483647 h 210"/>
                <a:gd name="T76" fmla="*/ 2147483647 w 127"/>
                <a:gd name="T77" fmla="*/ 2147483647 h 210"/>
                <a:gd name="T78" fmla="*/ 2147483647 w 127"/>
                <a:gd name="T79" fmla="*/ 2147483647 h 210"/>
                <a:gd name="T80" fmla="*/ 2147483647 w 127"/>
                <a:gd name="T81" fmla="*/ 2147483647 h 210"/>
                <a:gd name="T82" fmla="*/ 2147483647 w 127"/>
                <a:gd name="T83" fmla="*/ 2147483647 h 210"/>
                <a:gd name="T84" fmla="*/ 2147483647 w 127"/>
                <a:gd name="T85" fmla="*/ 2147483647 h 210"/>
                <a:gd name="T86" fmla="*/ 2147483647 w 127"/>
                <a:gd name="T87" fmla="*/ 2147483647 h 210"/>
                <a:gd name="T88" fmla="*/ 2147483647 w 127"/>
                <a:gd name="T89" fmla="*/ 2147483647 h 210"/>
                <a:gd name="T90" fmla="*/ 2147483647 w 127"/>
                <a:gd name="T91" fmla="*/ 2147483647 h 210"/>
                <a:gd name="T92" fmla="*/ 2147483647 w 127"/>
                <a:gd name="T93" fmla="*/ 2147483647 h 210"/>
                <a:gd name="T94" fmla="*/ 2147483647 w 127"/>
                <a:gd name="T95" fmla="*/ 2147483647 h 210"/>
                <a:gd name="T96" fmla="*/ 2147483647 w 127"/>
                <a:gd name="T97" fmla="*/ 2147483647 h 210"/>
                <a:gd name="T98" fmla="*/ 2147483647 w 127"/>
                <a:gd name="T99" fmla="*/ 2147483647 h 210"/>
                <a:gd name="T100" fmla="*/ 2147483647 w 127"/>
                <a:gd name="T101" fmla="*/ 2147483647 h 210"/>
                <a:gd name="T102" fmla="*/ 2147483647 w 127"/>
                <a:gd name="T103" fmla="*/ 2147483647 h 210"/>
                <a:gd name="T104" fmla="*/ 2147483647 w 127"/>
                <a:gd name="T105" fmla="*/ 2147483647 h 210"/>
                <a:gd name="T106" fmla="*/ 2147483647 w 127"/>
                <a:gd name="T107" fmla="*/ 2147483647 h 210"/>
                <a:gd name="T108" fmla="*/ 2147483647 w 127"/>
                <a:gd name="T109" fmla="*/ 2147483647 h 210"/>
                <a:gd name="T110" fmla="*/ 2147483647 w 127"/>
                <a:gd name="T111" fmla="*/ 2147483647 h 210"/>
                <a:gd name="T112" fmla="*/ 2147483647 w 127"/>
                <a:gd name="T113" fmla="*/ 2147483647 h 210"/>
                <a:gd name="T114" fmla="*/ 2147483647 w 127"/>
                <a:gd name="T115" fmla="*/ 2147483647 h 210"/>
                <a:gd name="T116" fmla="*/ 2147483647 w 127"/>
                <a:gd name="T117" fmla="*/ 2147483647 h 210"/>
                <a:gd name="T118" fmla="*/ 2147483647 w 127"/>
                <a:gd name="T119" fmla="*/ 2147483647 h 210"/>
                <a:gd name="T120" fmla="*/ 2147483647 w 127"/>
                <a:gd name="T121" fmla="*/ 2147483647 h 210"/>
                <a:gd name="T122" fmla="*/ 2147483647 w 127"/>
                <a:gd name="T123" fmla="*/ 2147483647 h 210"/>
                <a:gd name="T124" fmla="*/ 2147483647 w 127"/>
                <a:gd name="T125" fmla="*/ 2147483647 h 21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7"/>
                <a:gd name="T190" fmla="*/ 0 h 210"/>
                <a:gd name="T191" fmla="*/ 127 w 127"/>
                <a:gd name="T192" fmla="*/ 210 h 21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7" h="210">
                  <a:moveTo>
                    <a:pt x="127" y="0"/>
                  </a:moveTo>
                  <a:lnTo>
                    <a:pt x="105" y="0"/>
                  </a:lnTo>
                  <a:lnTo>
                    <a:pt x="105" y="75"/>
                  </a:lnTo>
                  <a:lnTo>
                    <a:pt x="96" y="65"/>
                  </a:lnTo>
                  <a:lnTo>
                    <a:pt x="86" y="58"/>
                  </a:lnTo>
                  <a:lnTo>
                    <a:pt x="74" y="53"/>
                  </a:lnTo>
                  <a:lnTo>
                    <a:pt x="60" y="52"/>
                  </a:lnTo>
                  <a:lnTo>
                    <a:pt x="48" y="53"/>
                  </a:lnTo>
                  <a:lnTo>
                    <a:pt x="36" y="58"/>
                  </a:lnTo>
                  <a:lnTo>
                    <a:pt x="26" y="64"/>
                  </a:lnTo>
                  <a:lnTo>
                    <a:pt x="17" y="73"/>
                  </a:lnTo>
                  <a:lnTo>
                    <a:pt x="10" y="85"/>
                  </a:lnTo>
                  <a:lnTo>
                    <a:pt x="5" y="98"/>
                  </a:lnTo>
                  <a:lnTo>
                    <a:pt x="1" y="114"/>
                  </a:lnTo>
                  <a:lnTo>
                    <a:pt x="0" y="131"/>
                  </a:lnTo>
                  <a:lnTo>
                    <a:pt x="1" y="149"/>
                  </a:lnTo>
                  <a:lnTo>
                    <a:pt x="5" y="165"/>
                  </a:lnTo>
                  <a:lnTo>
                    <a:pt x="10" y="178"/>
                  </a:lnTo>
                  <a:lnTo>
                    <a:pt x="17" y="189"/>
                  </a:lnTo>
                  <a:lnTo>
                    <a:pt x="26" y="199"/>
                  </a:lnTo>
                  <a:lnTo>
                    <a:pt x="36" y="204"/>
                  </a:lnTo>
                  <a:lnTo>
                    <a:pt x="48" y="209"/>
                  </a:lnTo>
                  <a:lnTo>
                    <a:pt x="60" y="210"/>
                  </a:lnTo>
                  <a:lnTo>
                    <a:pt x="73" y="209"/>
                  </a:lnTo>
                  <a:lnTo>
                    <a:pt x="85" y="204"/>
                  </a:lnTo>
                  <a:lnTo>
                    <a:pt x="95" y="197"/>
                  </a:lnTo>
                  <a:lnTo>
                    <a:pt x="105" y="187"/>
                  </a:lnTo>
                  <a:lnTo>
                    <a:pt x="105" y="207"/>
                  </a:lnTo>
                  <a:lnTo>
                    <a:pt x="127" y="207"/>
                  </a:lnTo>
                  <a:lnTo>
                    <a:pt x="127" y="0"/>
                  </a:lnTo>
                  <a:close/>
                  <a:moveTo>
                    <a:pt x="106" y="131"/>
                  </a:moveTo>
                  <a:lnTo>
                    <a:pt x="105" y="144"/>
                  </a:lnTo>
                  <a:lnTo>
                    <a:pt x="103" y="156"/>
                  </a:lnTo>
                  <a:lnTo>
                    <a:pt x="99" y="165"/>
                  </a:lnTo>
                  <a:lnTo>
                    <a:pt x="95" y="173"/>
                  </a:lnTo>
                  <a:lnTo>
                    <a:pt x="89" y="180"/>
                  </a:lnTo>
                  <a:lnTo>
                    <a:pt x="83" y="185"/>
                  </a:lnTo>
                  <a:lnTo>
                    <a:pt x="74" y="187"/>
                  </a:lnTo>
                  <a:lnTo>
                    <a:pt x="66" y="188"/>
                  </a:lnTo>
                  <a:lnTo>
                    <a:pt x="56" y="187"/>
                  </a:lnTo>
                  <a:lnTo>
                    <a:pt x="49" y="185"/>
                  </a:lnTo>
                  <a:lnTo>
                    <a:pt x="41" y="180"/>
                  </a:lnTo>
                  <a:lnTo>
                    <a:pt x="35" y="174"/>
                  </a:lnTo>
                  <a:lnTo>
                    <a:pt x="31" y="166"/>
                  </a:lnTo>
                  <a:lnTo>
                    <a:pt x="28" y="157"/>
                  </a:lnTo>
                  <a:lnTo>
                    <a:pt x="26" y="146"/>
                  </a:lnTo>
                  <a:lnTo>
                    <a:pt x="25" y="133"/>
                  </a:lnTo>
                  <a:lnTo>
                    <a:pt x="26" y="121"/>
                  </a:lnTo>
                  <a:lnTo>
                    <a:pt x="28" y="109"/>
                  </a:lnTo>
                  <a:lnTo>
                    <a:pt x="31" y="98"/>
                  </a:lnTo>
                  <a:lnTo>
                    <a:pt x="35" y="90"/>
                  </a:lnTo>
                  <a:lnTo>
                    <a:pt x="41" y="83"/>
                  </a:lnTo>
                  <a:lnTo>
                    <a:pt x="48" y="79"/>
                  </a:lnTo>
                  <a:lnTo>
                    <a:pt x="56" y="76"/>
                  </a:lnTo>
                  <a:lnTo>
                    <a:pt x="65" y="75"/>
                  </a:lnTo>
                  <a:lnTo>
                    <a:pt x="74" y="76"/>
                  </a:lnTo>
                  <a:lnTo>
                    <a:pt x="83" y="79"/>
                  </a:lnTo>
                  <a:lnTo>
                    <a:pt x="90" y="83"/>
                  </a:lnTo>
                  <a:lnTo>
                    <a:pt x="95" y="89"/>
                  </a:lnTo>
                  <a:lnTo>
                    <a:pt x="101" y="97"/>
                  </a:lnTo>
                  <a:lnTo>
                    <a:pt x="104" y="107"/>
                  </a:lnTo>
                  <a:lnTo>
                    <a:pt x="105" y="118"/>
                  </a:lnTo>
                  <a:lnTo>
                    <a:pt x="106" y="131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" name="Freeform 141"/>
            <p:cNvSpPr>
              <a:spLocks/>
            </p:cNvSpPr>
            <p:nvPr/>
          </p:nvSpPr>
          <p:spPr bwMode="auto">
            <a:xfrm>
              <a:off x="2254250" y="2560638"/>
              <a:ext cx="31750" cy="82550"/>
            </a:xfrm>
            <a:custGeom>
              <a:avLst/>
              <a:gdLst>
                <a:gd name="T0" fmla="*/ 0 w 66"/>
                <a:gd name="T1" fmla="*/ 2147483647 h 155"/>
                <a:gd name="T2" fmla="*/ 2147483647 w 66"/>
                <a:gd name="T3" fmla="*/ 2147483647 h 155"/>
                <a:gd name="T4" fmla="*/ 2147483647 w 66"/>
                <a:gd name="T5" fmla="*/ 2147483647 h 155"/>
                <a:gd name="T6" fmla="*/ 2147483647 w 66"/>
                <a:gd name="T7" fmla="*/ 2147483647 h 155"/>
                <a:gd name="T8" fmla="*/ 2147483647 w 66"/>
                <a:gd name="T9" fmla="*/ 2147483647 h 155"/>
                <a:gd name="T10" fmla="*/ 2147483647 w 66"/>
                <a:gd name="T11" fmla="*/ 2147483647 h 155"/>
                <a:gd name="T12" fmla="*/ 2147483647 w 66"/>
                <a:gd name="T13" fmla="*/ 2147483647 h 155"/>
                <a:gd name="T14" fmla="*/ 2147483647 w 66"/>
                <a:gd name="T15" fmla="*/ 2147483647 h 155"/>
                <a:gd name="T16" fmla="*/ 2147483647 w 66"/>
                <a:gd name="T17" fmla="*/ 2147483647 h 155"/>
                <a:gd name="T18" fmla="*/ 2147483647 w 66"/>
                <a:gd name="T19" fmla="*/ 2147483647 h 155"/>
                <a:gd name="T20" fmla="*/ 2147483647 w 66"/>
                <a:gd name="T21" fmla="*/ 2147483647 h 155"/>
                <a:gd name="T22" fmla="*/ 2147483647 w 66"/>
                <a:gd name="T23" fmla="*/ 2147483647 h 155"/>
                <a:gd name="T24" fmla="*/ 2147483647 w 66"/>
                <a:gd name="T25" fmla="*/ 0 h 155"/>
                <a:gd name="T26" fmla="*/ 2147483647 w 66"/>
                <a:gd name="T27" fmla="*/ 0 h 155"/>
                <a:gd name="T28" fmla="*/ 2147483647 w 66"/>
                <a:gd name="T29" fmla="*/ 0 h 155"/>
                <a:gd name="T30" fmla="*/ 2147483647 w 66"/>
                <a:gd name="T31" fmla="*/ 2147483647 h 155"/>
                <a:gd name="T32" fmla="*/ 2147483647 w 66"/>
                <a:gd name="T33" fmla="*/ 2147483647 h 155"/>
                <a:gd name="T34" fmla="*/ 2147483647 w 66"/>
                <a:gd name="T35" fmla="*/ 2147483647 h 155"/>
                <a:gd name="T36" fmla="*/ 2147483647 w 66"/>
                <a:gd name="T37" fmla="*/ 2147483647 h 155"/>
                <a:gd name="T38" fmla="*/ 2147483647 w 66"/>
                <a:gd name="T39" fmla="*/ 2147483647 h 155"/>
                <a:gd name="T40" fmla="*/ 2147483647 w 66"/>
                <a:gd name="T41" fmla="*/ 2147483647 h 155"/>
                <a:gd name="T42" fmla="*/ 2147483647 w 66"/>
                <a:gd name="T43" fmla="*/ 2147483647 h 155"/>
                <a:gd name="T44" fmla="*/ 2147483647 w 66"/>
                <a:gd name="T45" fmla="*/ 2147483647 h 155"/>
                <a:gd name="T46" fmla="*/ 0 w 66"/>
                <a:gd name="T47" fmla="*/ 2147483647 h 155"/>
                <a:gd name="T48" fmla="*/ 0 w 66"/>
                <a:gd name="T49" fmla="*/ 2147483647 h 15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6"/>
                <a:gd name="T76" fmla="*/ 0 h 155"/>
                <a:gd name="T77" fmla="*/ 66 w 66"/>
                <a:gd name="T78" fmla="*/ 155 h 15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6" h="155">
                  <a:moveTo>
                    <a:pt x="0" y="155"/>
                  </a:moveTo>
                  <a:lnTo>
                    <a:pt x="23" y="155"/>
                  </a:lnTo>
                  <a:lnTo>
                    <a:pt x="23" y="70"/>
                  </a:lnTo>
                  <a:lnTo>
                    <a:pt x="24" y="60"/>
                  </a:lnTo>
                  <a:lnTo>
                    <a:pt x="25" y="51"/>
                  </a:lnTo>
                  <a:lnTo>
                    <a:pt x="28" y="44"/>
                  </a:lnTo>
                  <a:lnTo>
                    <a:pt x="32" y="38"/>
                  </a:lnTo>
                  <a:lnTo>
                    <a:pt x="38" y="33"/>
                  </a:lnTo>
                  <a:lnTo>
                    <a:pt x="44" y="29"/>
                  </a:lnTo>
                  <a:lnTo>
                    <a:pt x="52" y="28"/>
                  </a:lnTo>
                  <a:lnTo>
                    <a:pt x="61" y="27"/>
                  </a:lnTo>
                  <a:lnTo>
                    <a:pt x="66" y="27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7" y="2"/>
                  </a:lnTo>
                  <a:lnTo>
                    <a:pt x="42" y="5"/>
                  </a:lnTo>
                  <a:lnTo>
                    <a:pt x="37" y="7"/>
                  </a:lnTo>
                  <a:lnTo>
                    <a:pt x="32" y="12"/>
                  </a:lnTo>
                  <a:lnTo>
                    <a:pt x="28" y="17"/>
                  </a:lnTo>
                  <a:lnTo>
                    <a:pt x="25" y="23"/>
                  </a:lnTo>
                  <a:lnTo>
                    <a:pt x="22" y="30"/>
                  </a:lnTo>
                  <a:lnTo>
                    <a:pt x="22" y="3"/>
                  </a:lnTo>
                  <a:lnTo>
                    <a:pt x="0" y="3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5" name="Freeform 142"/>
            <p:cNvSpPr>
              <a:spLocks noEditPoints="1"/>
            </p:cNvSpPr>
            <p:nvPr/>
          </p:nvSpPr>
          <p:spPr bwMode="auto">
            <a:xfrm>
              <a:off x="2292350" y="2525713"/>
              <a:ext cx="58738" cy="119062"/>
            </a:xfrm>
            <a:custGeom>
              <a:avLst/>
              <a:gdLst>
                <a:gd name="T0" fmla="*/ 2147483647 w 123"/>
                <a:gd name="T1" fmla="*/ 2147483647 h 223"/>
                <a:gd name="T2" fmla="*/ 2147483647 w 123"/>
                <a:gd name="T3" fmla="*/ 2147483647 h 223"/>
                <a:gd name="T4" fmla="*/ 2147483647 w 123"/>
                <a:gd name="T5" fmla="*/ 2147483647 h 223"/>
                <a:gd name="T6" fmla="*/ 2147483647 w 123"/>
                <a:gd name="T7" fmla="*/ 2147483647 h 223"/>
                <a:gd name="T8" fmla="*/ 2147483647 w 123"/>
                <a:gd name="T9" fmla="*/ 2147483647 h 223"/>
                <a:gd name="T10" fmla="*/ 2147483647 w 123"/>
                <a:gd name="T11" fmla="*/ 2147483647 h 223"/>
                <a:gd name="T12" fmla="*/ 2147483647 w 123"/>
                <a:gd name="T13" fmla="*/ 2147483647 h 223"/>
                <a:gd name="T14" fmla="*/ 2147483647 w 123"/>
                <a:gd name="T15" fmla="*/ 2147483647 h 223"/>
                <a:gd name="T16" fmla="*/ 2147483647 w 123"/>
                <a:gd name="T17" fmla="*/ 2147483647 h 223"/>
                <a:gd name="T18" fmla="*/ 2147483647 w 123"/>
                <a:gd name="T19" fmla="*/ 2147483647 h 223"/>
                <a:gd name="T20" fmla="*/ 2147483647 w 123"/>
                <a:gd name="T21" fmla="*/ 2147483647 h 223"/>
                <a:gd name="T22" fmla="*/ 2147483647 w 123"/>
                <a:gd name="T23" fmla="*/ 2147483647 h 223"/>
                <a:gd name="T24" fmla="*/ 2147483647 w 123"/>
                <a:gd name="T25" fmla="*/ 2147483647 h 223"/>
                <a:gd name="T26" fmla="*/ 2147483647 w 123"/>
                <a:gd name="T27" fmla="*/ 2147483647 h 223"/>
                <a:gd name="T28" fmla="*/ 2147483647 w 123"/>
                <a:gd name="T29" fmla="*/ 2147483647 h 223"/>
                <a:gd name="T30" fmla="*/ 2147483647 w 123"/>
                <a:gd name="T31" fmla="*/ 2147483647 h 223"/>
                <a:gd name="T32" fmla="*/ 2147483647 w 123"/>
                <a:gd name="T33" fmla="*/ 2147483647 h 223"/>
                <a:gd name="T34" fmla="*/ 2147483647 w 123"/>
                <a:gd name="T35" fmla="*/ 2147483647 h 223"/>
                <a:gd name="T36" fmla="*/ 2147483647 w 123"/>
                <a:gd name="T37" fmla="*/ 2147483647 h 223"/>
                <a:gd name="T38" fmla="*/ 2147483647 w 123"/>
                <a:gd name="T39" fmla="*/ 2147483647 h 223"/>
                <a:gd name="T40" fmla="*/ 2147483647 w 123"/>
                <a:gd name="T41" fmla="*/ 2147483647 h 223"/>
                <a:gd name="T42" fmla="*/ 2147483647 w 123"/>
                <a:gd name="T43" fmla="*/ 2147483647 h 223"/>
                <a:gd name="T44" fmla="*/ 2147483647 w 123"/>
                <a:gd name="T45" fmla="*/ 2147483647 h 223"/>
                <a:gd name="T46" fmla="*/ 2147483647 w 123"/>
                <a:gd name="T47" fmla="*/ 2147483647 h 223"/>
                <a:gd name="T48" fmla="*/ 2147483647 w 123"/>
                <a:gd name="T49" fmla="*/ 2147483647 h 223"/>
                <a:gd name="T50" fmla="*/ 2147483647 w 123"/>
                <a:gd name="T51" fmla="*/ 2147483647 h 223"/>
                <a:gd name="T52" fmla="*/ 2147483647 w 123"/>
                <a:gd name="T53" fmla="*/ 2147483647 h 223"/>
                <a:gd name="T54" fmla="*/ 2147483647 w 123"/>
                <a:gd name="T55" fmla="*/ 2147483647 h 223"/>
                <a:gd name="T56" fmla="*/ 2147483647 w 123"/>
                <a:gd name="T57" fmla="*/ 2147483647 h 223"/>
                <a:gd name="T58" fmla="*/ 2147483647 w 123"/>
                <a:gd name="T59" fmla="*/ 2147483647 h 223"/>
                <a:gd name="T60" fmla="*/ 2147483647 w 123"/>
                <a:gd name="T61" fmla="*/ 2147483647 h 223"/>
                <a:gd name="T62" fmla="*/ 2147483647 w 123"/>
                <a:gd name="T63" fmla="*/ 2147483647 h 223"/>
                <a:gd name="T64" fmla="*/ 2147483647 w 123"/>
                <a:gd name="T65" fmla="*/ 2147483647 h 223"/>
                <a:gd name="T66" fmla="*/ 2147483647 w 123"/>
                <a:gd name="T67" fmla="*/ 2147483647 h 223"/>
                <a:gd name="T68" fmla="*/ 2147483647 w 123"/>
                <a:gd name="T69" fmla="*/ 2147483647 h 223"/>
                <a:gd name="T70" fmla="*/ 2147483647 w 123"/>
                <a:gd name="T71" fmla="*/ 2147483647 h 223"/>
                <a:gd name="T72" fmla="*/ 2147483647 w 123"/>
                <a:gd name="T73" fmla="*/ 0 h 22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3"/>
                <a:gd name="T112" fmla="*/ 0 h 223"/>
                <a:gd name="T113" fmla="*/ 123 w 123"/>
                <a:gd name="T114" fmla="*/ 223 h 22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3" h="223">
                  <a:moveTo>
                    <a:pt x="99" y="172"/>
                  </a:moveTo>
                  <a:lnTo>
                    <a:pt x="97" y="178"/>
                  </a:lnTo>
                  <a:lnTo>
                    <a:pt x="94" y="184"/>
                  </a:lnTo>
                  <a:lnTo>
                    <a:pt x="90" y="188"/>
                  </a:lnTo>
                  <a:lnTo>
                    <a:pt x="86" y="193"/>
                  </a:lnTo>
                  <a:lnTo>
                    <a:pt x="82" y="195"/>
                  </a:lnTo>
                  <a:lnTo>
                    <a:pt x="77" y="198"/>
                  </a:lnTo>
                  <a:lnTo>
                    <a:pt x="70" y="200"/>
                  </a:lnTo>
                  <a:lnTo>
                    <a:pt x="63" y="200"/>
                  </a:lnTo>
                  <a:lnTo>
                    <a:pt x="55" y="199"/>
                  </a:lnTo>
                  <a:lnTo>
                    <a:pt x="47" y="197"/>
                  </a:lnTo>
                  <a:lnTo>
                    <a:pt x="41" y="193"/>
                  </a:lnTo>
                  <a:lnTo>
                    <a:pt x="35" y="187"/>
                  </a:lnTo>
                  <a:lnTo>
                    <a:pt x="30" y="181"/>
                  </a:lnTo>
                  <a:lnTo>
                    <a:pt x="27" y="173"/>
                  </a:lnTo>
                  <a:lnTo>
                    <a:pt x="25" y="163"/>
                  </a:lnTo>
                  <a:lnTo>
                    <a:pt x="24" y="152"/>
                  </a:lnTo>
                  <a:lnTo>
                    <a:pt x="123" y="152"/>
                  </a:lnTo>
                  <a:lnTo>
                    <a:pt x="123" y="141"/>
                  </a:lnTo>
                  <a:lnTo>
                    <a:pt x="122" y="124"/>
                  </a:lnTo>
                  <a:lnTo>
                    <a:pt x="119" y="108"/>
                  </a:lnTo>
                  <a:lnTo>
                    <a:pt x="114" y="95"/>
                  </a:lnTo>
                  <a:lnTo>
                    <a:pt x="107" y="85"/>
                  </a:lnTo>
                  <a:lnTo>
                    <a:pt x="98" y="77"/>
                  </a:lnTo>
                  <a:lnTo>
                    <a:pt x="87" y="70"/>
                  </a:lnTo>
                  <a:lnTo>
                    <a:pt x="76" y="66"/>
                  </a:lnTo>
                  <a:lnTo>
                    <a:pt x="61" y="65"/>
                  </a:lnTo>
                  <a:lnTo>
                    <a:pt x="48" y="66"/>
                  </a:lnTo>
                  <a:lnTo>
                    <a:pt x="36" y="71"/>
                  </a:lnTo>
                  <a:lnTo>
                    <a:pt x="25" y="77"/>
                  </a:lnTo>
                  <a:lnTo>
                    <a:pt x="17" y="86"/>
                  </a:lnTo>
                  <a:lnTo>
                    <a:pt x="9" y="98"/>
                  </a:lnTo>
                  <a:lnTo>
                    <a:pt x="4" y="111"/>
                  </a:lnTo>
                  <a:lnTo>
                    <a:pt x="1" y="128"/>
                  </a:lnTo>
                  <a:lnTo>
                    <a:pt x="0" y="145"/>
                  </a:lnTo>
                  <a:lnTo>
                    <a:pt x="1" y="163"/>
                  </a:lnTo>
                  <a:lnTo>
                    <a:pt x="4" y="178"/>
                  </a:lnTo>
                  <a:lnTo>
                    <a:pt x="9" y="192"/>
                  </a:lnTo>
                  <a:lnTo>
                    <a:pt x="17" y="202"/>
                  </a:lnTo>
                  <a:lnTo>
                    <a:pt x="25" y="212"/>
                  </a:lnTo>
                  <a:lnTo>
                    <a:pt x="36" y="217"/>
                  </a:lnTo>
                  <a:lnTo>
                    <a:pt x="48" y="222"/>
                  </a:lnTo>
                  <a:lnTo>
                    <a:pt x="61" y="223"/>
                  </a:lnTo>
                  <a:lnTo>
                    <a:pt x="73" y="222"/>
                  </a:lnTo>
                  <a:lnTo>
                    <a:pt x="84" y="220"/>
                  </a:lnTo>
                  <a:lnTo>
                    <a:pt x="94" y="215"/>
                  </a:lnTo>
                  <a:lnTo>
                    <a:pt x="102" y="209"/>
                  </a:lnTo>
                  <a:lnTo>
                    <a:pt x="108" y="202"/>
                  </a:lnTo>
                  <a:lnTo>
                    <a:pt x="115" y="193"/>
                  </a:lnTo>
                  <a:lnTo>
                    <a:pt x="119" y="184"/>
                  </a:lnTo>
                  <a:lnTo>
                    <a:pt x="121" y="172"/>
                  </a:lnTo>
                  <a:lnTo>
                    <a:pt x="99" y="172"/>
                  </a:lnTo>
                  <a:close/>
                  <a:moveTo>
                    <a:pt x="24" y="131"/>
                  </a:moveTo>
                  <a:lnTo>
                    <a:pt x="25" y="121"/>
                  </a:lnTo>
                  <a:lnTo>
                    <a:pt x="27" y="113"/>
                  </a:lnTo>
                  <a:lnTo>
                    <a:pt x="31" y="105"/>
                  </a:lnTo>
                  <a:lnTo>
                    <a:pt x="36" y="99"/>
                  </a:lnTo>
                  <a:lnTo>
                    <a:pt x="41" y="93"/>
                  </a:lnTo>
                  <a:lnTo>
                    <a:pt x="47" y="89"/>
                  </a:lnTo>
                  <a:lnTo>
                    <a:pt x="54" y="88"/>
                  </a:lnTo>
                  <a:lnTo>
                    <a:pt x="62" y="87"/>
                  </a:lnTo>
                  <a:lnTo>
                    <a:pt x="70" y="88"/>
                  </a:lnTo>
                  <a:lnTo>
                    <a:pt x="78" y="89"/>
                  </a:lnTo>
                  <a:lnTo>
                    <a:pt x="84" y="94"/>
                  </a:lnTo>
                  <a:lnTo>
                    <a:pt x="89" y="99"/>
                  </a:lnTo>
                  <a:lnTo>
                    <a:pt x="94" y="105"/>
                  </a:lnTo>
                  <a:lnTo>
                    <a:pt x="97" y="113"/>
                  </a:lnTo>
                  <a:lnTo>
                    <a:pt x="98" y="121"/>
                  </a:lnTo>
                  <a:lnTo>
                    <a:pt x="99" y="131"/>
                  </a:lnTo>
                  <a:lnTo>
                    <a:pt x="24" y="131"/>
                  </a:lnTo>
                  <a:close/>
                  <a:moveTo>
                    <a:pt x="44" y="49"/>
                  </a:moveTo>
                  <a:lnTo>
                    <a:pt x="60" y="49"/>
                  </a:lnTo>
                  <a:lnTo>
                    <a:pt x="96" y="0"/>
                  </a:lnTo>
                  <a:lnTo>
                    <a:pt x="70" y="0"/>
                  </a:lnTo>
                  <a:lnTo>
                    <a:pt x="44" y="49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6" name="Freeform 143"/>
            <p:cNvSpPr>
              <a:spLocks noEditPoints="1"/>
            </p:cNvSpPr>
            <p:nvPr/>
          </p:nvSpPr>
          <p:spPr bwMode="auto">
            <a:xfrm>
              <a:off x="2395538" y="2533650"/>
              <a:ext cx="73025" cy="109538"/>
            </a:xfrm>
            <a:custGeom>
              <a:avLst/>
              <a:gdLst>
                <a:gd name="T0" fmla="*/ 0 w 153"/>
                <a:gd name="T1" fmla="*/ 2147483647 h 207"/>
                <a:gd name="T2" fmla="*/ 2147483647 w 153"/>
                <a:gd name="T3" fmla="*/ 2147483647 h 207"/>
                <a:gd name="T4" fmla="*/ 2147483647 w 153"/>
                <a:gd name="T5" fmla="*/ 2147483647 h 207"/>
                <a:gd name="T6" fmla="*/ 2147483647 w 153"/>
                <a:gd name="T7" fmla="*/ 2147483647 h 207"/>
                <a:gd name="T8" fmla="*/ 2147483647 w 153"/>
                <a:gd name="T9" fmla="*/ 2147483647 h 207"/>
                <a:gd name="T10" fmla="*/ 2147483647 w 153"/>
                <a:gd name="T11" fmla="*/ 2147483647 h 207"/>
                <a:gd name="T12" fmla="*/ 2147483647 w 153"/>
                <a:gd name="T13" fmla="*/ 2147483647 h 207"/>
                <a:gd name="T14" fmla="*/ 2147483647 w 153"/>
                <a:gd name="T15" fmla="*/ 2147483647 h 207"/>
                <a:gd name="T16" fmla="*/ 2147483647 w 153"/>
                <a:gd name="T17" fmla="*/ 2147483647 h 207"/>
                <a:gd name="T18" fmla="*/ 2147483647 w 153"/>
                <a:gd name="T19" fmla="*/ 2147483647 h 207"/>
                <a:gd name="T20" fmla="*/ 2147483647 w 153"/>
                <a:gd name="T21" fmla="*/ 2147483647 h 207"/>
                <a:gd name="T22" fmla="*/ 2147483647 w 153"/>
                <a:gd name="T23" fmla="*/ 2147483647 h 207"/>
                <a:gd name="T24" fmla="*/ 2147483647 w 153"/>
                <a:gd name="T25" fmla="*/ 2147483647 h 207"/>
                <a:gd name="T26" fmla="*/ 2147483647 w 153"/>
                <a:gd name="T27" fmla="*/ 2147483647 h 207"/>
                <a:gd name="T28" fmla="*/ 2147483647 w 153"/>
                <a:gd name="T29" fmla="*/ 2147483647 h 207"/>
                <a:gd name="T30" fmla="*/ 2147483647 w 153"/>
                <a:gd name="T31" fmla="*/ 2147483647 h 207"/>
                <a:gd name="T32" fmla="*/ 2147483647 w 153"/>
                <a:gd name="T33" fmla="*/ 2147483647 h 207"/>
                <a:gd name="T34" fmla="*/ 2147483647 w 153"/>
                <a:gd name="T35" fmla="*/ 2147483647 h 207"/>
                <a:gd name="T36" fmla="*/ 2147483647 w 153"/>
                <a:gd name="T37" fmla="*/ 2147483647 h 207"/>
                <a:gd name="T38" fmla="*/ 2147483647 w 153"/>
                <a:gd name="T39" fmla="*/ 2147483647 h 207"/>
                <a:gd name="T40" fmla="*/ 2147483647 w 153"/>
                <a:gd name="T41" fmla="*/ 2147483647 h 207"/>
                <a:gd name="T42" fmla="*/ 2147483647 w 153"/>
                <a:gd name="T43" fmla="*/ 2147483647 h 207"/>
                <a:gd name="T44" fmla="*/ 2147483647 w 153"/>
                <a:gd name="T45" fmla="*/ 2147483647 h 207"/>
                <a:gd name="T46" fmla="*/ 2147483647 w 153"/>
                <a:gd name="T47" fmla="*/ 2147483647 h 207"/>
                <a:gd name="T48" fmla="*/ 2147483647 w 153"/>
                <a:gd name="T49" fmla="*/ 2147483647 h 207"/>
                <a:gd name="T50" fmla="*/ 2147483647 w 153"/>
                <a:gd name="T51" fmla="*/ 2147483647 h 207"/>
                <a:gd name="T52" fmla="*/ 2147483647 w 153"/>
                <a:gd name="T53" fmla="*/ 2147483647 h 207"/>
                <a:gd name="T54" fmla="*/ 2147483647 w 153"/>
                <a:gd name="T55" fmla="*/ 2147483647 h 207"/>
                <a:gd name="T56" fmla="*/ 2147483647 w 153"/>
                <a:gd name="T57" fmla="*/ 2147483647 h 207"/>
                <a:gd name="T58" fmla="*/ 2147483647 w 153"/>
                <a:gd name="T59" fmla="*/ 2147483647 h 207"/>
                <a:gd name="T60" fmla="*/ 2147483647 w 153"/>
                <a:gd name="T61" fmla="*/ 2147483647 h 207"/>
                <a:gd name="T62" fmla="*/ 2147483647 w 153"/>
                <a:gd name="T63" fmla="*/ 2147483647 h 207"/>
                <a:gd name="T64" fmla="*/ 2147483647 w 153"/>
                <a:gd name="T65" fmla="*/ 0 h 207"/>
                <a:gd name="T66" fmla="*/ 2147483647 w 153"/>
                <a:gd name="T67" fmla="*/ 0 h 207"/>
                <a:gd name="T68" fmla="*/ 0 w 153"/>
                <a:gd name="T69" fmla="*/ 0 h 207"/>
                <a:gd name="T70" fmla="*/ 0 w 153"/>
                <a:gd name="T71" fmla="*/ 2147483647 h 207"/>
                <a:gd name="T72" fmla="*/ 2147483647 w 153"/>
                <a:gd name="T73" fmla="*/ 2147483647 h 207"/>
                <a:gd name="T74" fmla="*/ 2147483647 w 153"/>
                <a:gd name="T75" fmla="*/ 2147483647 h 207"/>
                <a:gd name="T76" fmla="*/ 2147483647 w 153"/>
                <a:gd name="T77" fmla="*/ 2147483647 h 207"/>
                <a:gd name="T78" fmla="*/ 2147483647 w 153"/>
                <a:gd name="T79" fmla="*/ 2147483647 h 207"/>
                <a:gd name="T80" fmla="*/ 2147483647 w 153"/>
                <a:gd name="T81" fmla="*/ 2147483647 h 207"/>
                <a:gd name="T82" fmla="*/ 2147483647 w 153"/>
                <a:gd name="T83" fmla="*/ 2147483647 h 207"/>
                <a:gd name="T84" fmla="*/ 2147483647 w 153"/>
                <a:gd name="T85" fmla="*/ 2147483647 h 207"/>
                <a:gd name="T86" fmla="*/ 2147483647 w 153"/>
                <a:gd name="T87" fmla="*/ 2147483647 h 207"/>
                <a:gd name="T88" fmla="*/ 2147483647 w 153"/>
                <a:gd name="T89" fmla="*/ 2147483647 h 207"/>
                <a:gd name="T90" fmla="*/ 2147483647 w 153"/>
                <a:gd name="T91" fmla="*/ 2147483647 h 207"/>
                <a:gd name="T92" fmla="*/ 2147483647 w 153"/>
                <a:gd name="T93" fmla="*/ 2147483647 h 207"/>
                <a:gd name="T94" fmla="*/ 2147483647 w 153"/>
                <a:gd name="T95" fmla="*/ 2147483647 h 207"/>
                <a:gd name="T96" fmla="*/ 2147483647 w 153"/>
                <a:gd name="T97" fmla="*/ 2147483647 h 207"/>
                <a:gd name="T98" fmla="*/ 2147483647 w 153"/>
                <a:gd name="T99" fmla="*/ 2147483647 h 207"/>
                <a:gd name="T100" fmla="*/ 2147483647 w 153"/>
                <a:gd name="T101" fmla="*/ 2147483647 h 207"/>
                <a:gd name="T102" fmla="*/ 2147483647 w 153"/>
                <a:gd name="T103" fmla="*/ 2147483647 h 207"/>
                <a:gd name="T104" fmla="*/ 2147483647 w 153"/>
                <a:gd name="T105" fmla="*/ 2147483647 h 207"/>
                <a:gd name="T106" fmla="*/ 2147483647 w 153"/>
                <a:gd name="T107" fmla="*/ 2147483647 h 207"/>
                <a:gd name="T108" fmla="*/ 2147483647 w 153"/>
                <a:gd name="T109" fmla="*/ 2147483647 h 207"/>
                <a:gd name="T110" fmla="*/ 2147483647 w 153"/>
                <a:gd name="T111" fmla="*/ 2147483647 h 20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3"/>
                <a:gd name="T169" fmla="*/ 0 h 207"/>
                <a:gd name="T170" fmla="*/ 153 w 153"/>
                <a:gd name="T171" fmla="*/ 207 h 20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3" h="207">
                  <a:moveTo>
                    <a:pt x="0" y="207"/>
                  </a:moveTo>
                  <a:lnTo>
                    <a:pt x="71" y="207"/>
                  </a:lnTo>
                  <a:lnTo>
                    <a:pt x="80" y="207"/>
                  </a:lnTo>
                  <a:lnTo>
                    <a:pt x="89" y="204"/>
                  </a:lnTo>
                  <a:lnTo>
                    <a:pt x="97" y="203"/>
                  </a:lnTo>
                  <a:lnTo>
                    <a:pt x="106" y="200"/>
                  </a:lnTo>
                  <a:lnTo>
                    <a:pt x="113" y="196"/>
                  </a:lnTo>
                  <a:lnTo>
                    <a:pt x="119" y="190"/>
                  </a:lnTo>
                  <a:lnTo>
                    <a:pt x="126" y="186"/>
                  </a:lnTo>
                  <a:lnTo>
                    <a:pt x="131" y="179"/>
                  </a:lnTo>
                  <a:lnTo>
                    <a:pt x="136" y="172"/>
                  </a:lnTo>
                  <a:lnTo>
                    <a:pt x="140" y="164"/>
                  </a:lnTo>
                  <a:lnTo>
                    <a:pt x="145" y="156"/>
                  </a:lnTo>
                  <a:lnTo>
                    <a:pt x="148" y="145"/>
                  </a:lnTo>
                  <a:lnTo>
                    <a:pt x="150" y="136"/>
                  </a:lnTo>
                  <a:lnTo>
                    <a:pt x="152" y="124"/>
                  </a:lnTo>
                  <a:lnTo>
                    <a:pt x="153" y="112"/>
                  </a:lnTo>
                  <a:lnTo>
                    <a:pt x="153" y="100"/>
                  </a:lnTo>
                  <a:lnTo>
                    <a:pt x="153" y="88"/>
                  </a:lnTo>
                  <a:lnTo>
                    <a:pt x="152" y="78"/>
                  </a:lnTo>
                  <a:lnTo>
                    <a:pt x="150" y="67"/>
                  </a:lnTo>
                  <a:lnTo>
                    <a:pt x="148" y="57"/>
                  </a:lnTo>
                  <a:lnTo>
                    <a:pt x="145" y="48"/>
                  </a:lnTo>
                  <a:lnTo>
                    <a:pt x="142" y="39"/>
                  </a:lnTo>
                  <a:lnTo>
                    <a:pt x="137" y="32"/>
                  </a:lnTo>
                  <a:lnTo>
                    <a:pt x="132" y="25"/>
                  </a:lnTo>
                  <a:lnTo>
                    <a:pt x="127" y="19"/>
                  </a:lnTo>
                  <a:lnTo>
                    <a:pt x="120" y="15"/>
                  </a:lnTo>
                  <a:lnTo>
                    <a:pt x="114" y="10"/>
                  </a:lnTo>
                  <a:lnTo>
                    <a:pt x="107" y="6"/>
                  </a:lnTo>
                  <a:lnTo>
                    <a:pt x="99" y="3"/>
                  </a:lnTo>
                  <a:lnTo>
                    <a:pt x="91" y="1"/>
                  </a:lnTo>
                  <a:lnTo>
                    <a:pt x="81" y="0"/>
                  </a:lnTo>
                  <a:lnTo>
                    <a:pt x="72" y="0"/>
                  </a:lnTo>
                  <a:lnTo>
                    <a:pt x="0" y="0"/>
                  </a:lnTo>
                  <a:lnTo>
                    <a:pt x="0" y="207"/>
                  </a:lnTo>
                  <a:close/>
                  <a:moveTo>
                    <a:pt x="70" y="24"/>
                  </a:moveTo>
                  <a:lnTo>
                    <a:pt x="82" y="25"/>
                  </a:lnTo>
                  <a:lnTo>
                    <a:pt x="94" y="29"/>
                  </a:lnTo>
                  <a:lnTo>
                    <a:pt x="104" y="36"/>
                  </a:lnTo>
                  <a:lnTo>
                    <a:pt x="112" y="44"/>
                  </a:lnTo>
                  <a:lnTo>
                    <a:pt x="118" y="55"/>
                  </a:lnTo>
                  <a:lnTo>
                    <a:pt x="123" y="68"/>
                  </a:lnTo>
                  <a:lnTo>
                    <a:pt x="126" y="83"/>
                  </a:lnTo>
                  <a:lnTo>
                    <a:pt x="127" y="102"/>
                  </a:lnTo>
                  <a:lnTo>
                    <a:pt x="126" y="121"/>
                  </a:lnTo>
                  <a:lnTo>
                    <a:pt x="124" y="136"/>
                  </a:lnTo>
                  <a:lnTo>
                    <a:pt x="118" y="150"/>
                  </a:lnTo>
                  <a:lnTo>
                    <a:pt x="112" y="161"/>
                  </a:lnTo>
                  <a:lnTo>
                    <a:pt x="105" y="170"/>
                  </a:lnTo>
                  <a:lnTo>
                    <a:pt x="94" y="177"/>
                  </a:lnTo>
                  <a:lnTo>
                    <a:pt x="82" y="180"/>
                  </a:lnTo>
                  <a:lnTo>
                    <a:pt x="70" y="181"/>
                  </a:lnTo>
                  <a:lnTo>
                    <a:pt x="26" y="181"/>
                  </a:lnTo>
                  <a:lnTo>
                    <a:pt x="26" y="24"/>
                  </a:lnTo>
                  <a:lnTo>
                    <a:pt x="70" y="24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7" name="Rectangle 144"/>
            <p:cNvSpPr>
              <a:spLocks noChangeArrowheads="1"/>
            </p:cNvSpPr>
            <p:nvPr/>
          </p:nvSpPr>
          <p:spPr bwMode="auto">
            <a:xfrm>
              <a:off x="2482850" y="2625725"/>
              <a:ext cx="12700" cy="17463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48" name="Freeform 145"/>
            <p:cNvSpPr>
              <a:spLocks noEditPoints="1"/>
            </p:cNvSpPr>
            <p:nvPr/>
          </p:nvSpPr>
          <p:spPr bwMode="auto">
            <a:xfrm>
              <a:off x="1350963" y="2730500"/>
              <a:ext cx="58737" cy="107950"/>
            </a:xfrm>
            <a:custGeom>
              <a:avLst/>
              <a:gdLst>
                <a:gd name="T0" fmla="*/ 2147483647 w 128"/>
                <a:gd name="T1" fmla="*/ 2147483647 h 204"/>
                <a:gd name="T2" fmla="*/ 2147483647 w 128"/>
                <a:gd name="T3" fmla="*/ 2147483647 h 204"/>
                <a:gd name="T4" fmla="*/ 2147483647 w 128"/>
                <a:gd name="T5" fmla="*/ 2147483647 h 204"/>
                <a:gd name="T6" fmla="*/ 2147483647 w 128"/>
                <a:gd name="T7" fmla="*/ 2147483647 h 204"/>
                <a:gd name="T8" fmla="*/ 2147483647 w 128"/>
                <a:gd name="T9" fmla="*/ 2147483647 h 204"/>
                <a:gd name="T10" fmla="*/ 2147483647 w 128"/>
                <a:gd name="T11" fmla="*/ 2147483647 h 204"/>
                <a:gd name="T12" fmla="*/ 2147483647 w 128"/>
                <a:gd name="T13" fmla="*/ 2147483647 h 204"/>
                <a:gd name="T14" fmla="*/ 2147483647 w 128"/>
                <a:gd name="T15" fmla="*/ 2147483647 h 204"/>
                <a:gd name="T16" fmla="*/ 2147483647 w 128"/>
                <a:gd name="T17" fmla="*/ 2147483647 h 204"/>
                <a:gd name="T18" fmla="*/ 2147483647 w 128"/>
                <a:gd name="T19" fmla="*/ 2147483647 h 204"/>
                <a:gd name="T20" fmla="*/ 2147483647 w 128"/>
                <a:gd name="T21" fmla="*/ 2147483647 h 204"/>
                <a:gd name="T22" fmla="*/ 2147483647 w 128"/>
                <a:gd name="T23" fmla="*/ 2147483647 h 204"/>
                <a:gd name="T24" fmla="*/ 2147483647 w 128"/>
                <a:gd name="T25" fmla="*/ 2147483647 h 204"/>
                <a:gd name="T26" fmla="*/ 2147483647 w 128"/>
                <a:gd name="T27" fmla="*/ 2147483647 h 204"/>
                <a:gd name="T28" fmla="*/ 2147483647 w 128"/>
                <a:gd name="T29" fmla="*/ 2147483647 h 204"/>
                <a:gd name="T30" fmla="*/ 2147483647 w 128"/>
                <a:gd name="T31" fmla="*/ 2147483647 h 204"/>
                <a:gd name="T32" fmla="*/ 2147483647 w 128"/>
                <a:gd name="T33" fmla="*/ 2147483647 h 204"/>
                <a:gd name="T34" fmla="*/ 2147483647 w 128"/>
                <a:gd name="T35" fmla="*/ 2147483647 h 204"/>
                <a:gd name="T36" fmla="*/ 2147483647 w 128"/>
                <a:gd name="T37" fmla="*/ 2147483647 h 204"/>
                <a:gd name="T38" fmla="*/ 2147483647 w 128"/>
                <a:gd name="T39" fmla="*/ 0 h 204"/>
                <a:gd name="T40" fmla="*/ 2147483647 w 128"/>
                <a:gd name="T41" fmla="*/ 2147483647 h 204"/>
                <a:gd name="T42" fmla="*/ 2147483647 w 128"/>
                <a:gd name="T43" fmla="*/ 2147483647 h 204"/>
                <a:gd name="T44" fmla="*/ 2147483647 w 128"/>
                <a:gd name="T45" fmla="*/ 2147483647 h 204"/>
                <a:gd name="T46" fmla="*/ 2147483647 w 128"/>
                <a:gd name="T47" fmla="*/ 2147483647 h 204"/>
                <a:gd name="T48" fmla="*/ 2147483647 w 128"/>
                <a:gd name="T49" fmla="*/ 2147483647 h 204"/>
                <a:gd name="T50" fmla="*/ 2147483647 w 128"/>
                <a:gd name="T51" fmla="*/ 2147483647 h 204"/>
                <a:gd name="T52" fmla="*/ 2147483647 w 128"/>
                <a:gd name="T53" fmla="*/ 2147483647 h 204"/>
                <a:gd name="T54" fmla="*/ 2147483647 w 128"/>
                <a:gd name="T55" fmla="*/ 2147483647 h 204"/>
                <a:gd name="T56" fmla="*/ 2147483647 w 128"/>
                <a:gd name="T57" fmla="*/ 2147483647 h 204"/>
                <a:gd name="T58" fmla="*/ 2147483647 w 128"/>
                <a:gd name="T59" fmla="*/ 2147483647 h 204"/>
                <a:gd name="T60" fmla="*/ 2147483647 w 128"/>
                <a:gd name="T61" fmla="*/ 2147483647 h 204"/>
                <a:gd name="T62" fmla="*/ 2147483647 w 128"/>
                <a:gd name="T63" fmla="*/ 2147483647 h 204"/>
                <a:gd name="T64" fmla="*/ 2147483647 w 128"/>
                <a:gd name="T65" fmla="*/ 2147483647 h 204"/>
                <a:gd name="T66" fmla="*/ 2147483647 w 128"/>
                <a:gd name="T67" fmla="*/ 2147483647 h 204"/>
                <a:gd name="T68" fmla="*/ 2147483647 w 128"/>
                <a:gd name="T69" fmla="*/ 2147483647 h 204"/>
                <a:gd name="T70" fmla="*/ 2147483647 w 128"/>
                <a:gd name="T71" fmla="*/ 2147483647 h 204"/>
                <a:gd name="T72" fmla="*/ 2147483647 w 128"/>
                <a:gd name="T73" fmla="*/ 2147483647 h 204"/>
                <a:gd name="T74" fmla="*/ 2147483647 w 128"/>
                <a:gd name="T75" fmla="*/ 2147483647 h 204"/>
                <a:gd name="T76" fmla="*/ 2147483647 w 128"/>
                <a:gd name="T77" fmla="*/ 2147483647 h 204"/>
                <a:gd name="T78" fmla="*/ 2147483647 w 128"/>
                <a:gd name="T79" fmla="*/ 2147483647 h 204"/>
                <a:gd name="T80" fmla="*/ 2147483647 w 128"/>
                <a:gd name="T81" fmla="*/ 2147483647 h 204"/>
                <a:gd name="T82" fmla="*/ 2147483647 w 128"/>
                <a:gd name="T83" fmla="*/ 2147483647 h 204"/>
                <a:gd name="T84" fmla="*/ 2147483647 w 128"/>
                <a:gd name="T85" fmla="*/ 2147483647 h 204"/>
                <a:gd name="T86" fmla="*/ 2147483647 w 128"/>
                <a:gd name="T87" fmla="*/ 2147483647 h 204"/>
                <a:gd name="T88" fmla="*/ 2147483647 w 128"/>
                <a:gd name="T89" fmla="*/ 2147483647 h 204"/>
                <a:gd name="T90" fmla="*/ 2147483647 w 128"/>
                <a:gd name="T91" fmla="*/ 2147483647 h 204"/>
                <a:gd name="T92" fmla="*/ 2147483647 w 128"/>
                <a:gd name="T93" fmla="*/ 2147483647 h 204"/>
                <a:gd name="T94" fmla="*/ 2147483647 w 128"/>
                <a:gd name="T95" fmla="*/ 2147483647 h 204"/>
                <a:gd name="T96" fmla="*/ 2147483647 w 128"/>
                <a:gd name="T97" fmla="*/ 2147483647 h 204"/>
                <a:gd name="T98" fmla="*/ 2147483647 w 128"/>
                <a:gd name="T99" fmla="*/ 2147483647 h 204"/>
                <a:gd name="T100" fmla="*/ 2147483647 w 128"/>
                <a:gd name="T101" fmla="*/ 2147483647 h 204"/>
                <a:gd name="T102" fmla="*/ 2147483647 w 128"/>
                <a:gd name="T103" fmla="*/ 2147483647 h 204"/>
                <a:gd name="T104" fmla="*/ 2147483647 w 128"/>
                <a:gd name="T105" fmla="*/ 2147483647 h 204"/>
                <a:gd name="T106" fmla="*/ 2147483647 w 128"/>
                <a:gd name="T107" fmla="*/ 2147483647 h 204"/>
                <a:gd name="T108" fmla="*/ 2147483647 w 128"/>
                <a:gd name="T109" fmla="*/ 2147483647 h 20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8"/>
                <a:gd name="T166" fmla="*/ 0 h 204"/>
                <a:gd name="T167" fmla="*/ 128 w 128"/>
                <a:gd name="T168" fmla="*/ 204 h 20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8" h="204">
                  <a:moveTo>
                    <a:pt x="2" y="152"/>
                  </a:moveTo>
                  <a:lnTo>
                    <a:pt x="3" y="163"/>
                  </a:lnTo>
                  <a:lnTo>
                    <a:pt x="6" y="173"/>
                  </a:lnTo>
                  <a:lnTo>
                    <a:pt x="11" y="182"/>
                  </a:lnTo>
                  <a:lnTo>
                    <a:pt x="17" y="190"/>
                  </a:lnTo>
                  <a:lnTo>
                    <a:pt x="26" y="196"/>
                  </a:lnTo>
                  <a:lnTo>
                    <a:pt x="35" y="200"/>
                  </a:lnTo>
                  <a:lnTo>
                    <a:pt x="46" y="203"/>
                  </a:lnTo>
                  <a:lnTo>
                    <a:pt x="58" y="204"/>
                  </a:lnTo>
                  <a:lnTo>
                    <a:pt x="67" y="204"/>
                  </a:lnTo>
                  <a:lnTo>
                    <a:pt x="74" y="202"/>
                  </a:lnTo>
                  <a:lnTo>
                    <a:pt x="81" y="200"/>
                  </a:lnTo>
                  <a:lnTo>
                    <a:pt x="88" y="197"/>
                  </a:lnTo>
                  <a:lnTo>
                    <a:pt x="94" y="192"/>
                  </a:lnTo>
                  <a:lnTo>
                    <a:pt x="99" y="188"/>
                  </a:lnTo>
                  <a:lnTo>
                    <a:pt x="105" y="182"/>
                  </a:lnTo>
                  <a:lnTo>
                    <a:pt x="110" y="176"/>
                  </a:lnTo>
                  <a:lnTo>
                    <a:pt x="114" y="168"/>
                  </a:lnTo>
                  <a:lnTo>
                    <a:pt x="117" y="160"/>
                  </a:lnTo>
                  <a:lnTo>
                    <a:pt x="120" y="150"/>
                  </a:lnTo>
                  <a:lnTo>
                    <a:pt x="124" y="141"/>
                  </a:lnTo>
                  <a:lnTo>
                    <a:pt x="126" y="131"/>
                  </a:lnTo>
                  <a:lnTo>
                    <a:pt x="127" y="119"/>
                  </a:lnTo>
                  <a:lnTo>
                    <a:pt x="128" y="106"/>
                  </a:lnTo>
                  <a:lnTo>
                    <a:pt x="128" y="93"/>
                  </a:lnTo>
                  <a:lnTo>
                    <a:pt x="128" y="82"/>
                  </a:lnTo>
                  <a:lnTo>
                    <a:pt x="127" y="71"/>
                  </a:lnTo>
                  <a:lnTo>
                    <a:pt x="126" y="62"/>
                  </a:lnTo>
                  <a:lnTo>
                    <a:pt x="124" y="53"/>
                  </a:lnTo>
                  <a:lnTo>
                    <a:pt x="122" y="44"/>
                  </a:lnTo>
                  <a:lnTo>
                    <a:pt x="118" y="37"/>
                  </a:lnTo>
                  <a:lnTo>
                    <a:pt x="114" y="30"/>
                  </a:lnTo>
                  <a:lnTo>
                    <a:pt x="111" y="23"/>
                  </a:lnTo>
                  <a:lnTo>
                    <a:pt x="106" y="19"/>
                  </a:lnTo>
                  <a:lnTo>
                    <a:pt x="101" y="14"/>
                  </a:lnTo>
                  <a:lnTo>
                    <a:pt x="96" y="9"/>
                  </a:lnTo>
                  <a:lnTo>
                    <a:pt x="90" y="6"/>
                  </a:lnTo>
                  <a:lnTo>
                    <a:pt x="84" y="4"/>
                  </a:lnTo>
                  <a:lnTo>
                    <a:pt x="77" y="1"/>
                  </a:lnTo>
                  <a:lnTo>
                    <a:pt x="70" y="0"/>
                  </a:lnTo>
                  <a:lnTo>
                    <a:pt x="61" y="0"/>
                  </a:lnTo>
                  <a:lnTo>
                    <a:pt x="49" y="1"/>
                  </a:lnTo>
                  <a:lnTo>
                    <a:pt x="36" y="5"/>
                  </a:lnTo>
                  <a:lnTo>
                    <a:pt x="26" y="11"/>
                  </a:lnTo>
                  <a:lnTo>
                    <a:pt x="17" y="19"/>
                  </a:lnTo>
                  <a:lnTo>
                    <a:pt x="10" y="29"/>
                  </a:lnTo>
                  <a:lnTo>
                    <a:pt x="4" y="40"/>
                  </a:lnTo>
                  <a:lnTo>
                    <a:pt x="1" y="54"/>
                  </a:lnTo>
                  <a:lnTo>
                    <a:pt x="0" y="68"/>
                  </a:lnTo>
                  <a:lnTo>
                    <a:pt x="1" y="82"/>
                  </a:lnTo>
                  <a:lnTo>
                    <a:pt x="4" y="95"/>
                  </a:lnTo>
                  <a:lnTo>
                    <a:pt x="10" y="106"/>
                  </a:lnTo>
                  <a:lnTo>
                    <a:pt x="16" y="115"/>
                  </a:lnTo>
                  <a:lnTo>
                    <a:pt x="24" y="124"/>
                  </a:lnTo>
                  <a:lnTo>
                    <a:pt x="35" y="129"/>
                  </a:lnTo>
                  <a:lnTo>
                    <a:pt x="46" y="133"/>
                  </a:lnTo>
                  <a:lnTo>
                    <a:pt x="58" y="134"/>
                  </a:lnTo>
                  <a:lnTo>
                    <a:pt x="71" y="133"/>
                  </a:lnTo>
                  <a:lnTo>
                    <a:pt x="82" y="128"/>
                  </a:lnTo>
                  <a:lnTo>
                    <a:pt x="93" y="121"/>
                  </a:lnTo>
                  <a:lnTo>
                    <a:pt x="101" y="112"/>
                  </a:lnTo>
                  <a:lnTo>
                    <a:pt x="100" y="128"/>
                  </a:lnTo>
                  <a:lnTo>
                    <a:pt x="97" y="142"/>
                  </a:lnTo>
                  <a:lnTo>
                    <a:pt x="94" y="154"/>
                  </a:lnTo>
                  <a:lnTo>
                    <a:pt x="89" y="163"/>
                  </a:lnTo>
                  <a:lnTo>
                    <a:pt x="84" y="171"/>
                  </a:lnTo>
                  <a:lnTo>
                    <a:pt x="76" y="176"/>
                  </a:lnTo>
                  <a:lnTo>
                    <a:pt x="68" y="180"/>
                  </a:lnTo>
                  <a:lnTo>
                    <a:pt x="58" y="181"/>
                  </a:lnTo>
                  <a:lnTo>
                    <a:pt x="52" y="181"/>
                  </a:lnTo>
                  <a:lnTo>
                    <a:pt x="46" y="178"/>
                  </a:lnTo>
                  <a:lnTo>
                    <a:pt x="39" y="176"/>
                  </a:lnTo>
                  <a:lnTo>
                    <a:pt x="35" y="173"/>
                  </a:lnTo>
                  <a:lnTo>
                    <a:pt x="31" y="169"/>
                  </a:lnTo>
                  <a:lnTo>
                    <a:pt x="29" y="163"/>
                  </a:lnTo>
                  <a:lnTo>
                    <a:pt x="27" y="157"/>
                  </a:lnTo>
                  <a:lnTo>
                    <a:pt x="26" y="152"/>
                  </a:lnTo>
                  <a:lnTo>
                    <a:pt x="2" y="152"/>
                  </a:lnTo>
                  <a:close/>
                  <a:moveTo>
                    <a:pt x="26" y="68"/>
                  </a:moveTo>
                  <a:lnTo>
                    <a:pt x="27" y="57"/>
                  </a:lnTo>
                  <a:lnTo>
                    <a:pt x="29" y="49"/>
                  </a:lnTo>
                  <a:lnTo>
                    <a:pt x="32" y="42"/>
                  </a:lnTo>
                  <a:lnTo>
                    <a:pt x="36" y="35"/>
                  </a:lnTo>
                  <a:lnTo>
                    <a:pt x="41" y="30"/>
                  </a:lnTo>
                  <a:lnTo>
                    <a:pt x="47" y="27"/>
                  </a:lnTo>
                  <a:lnTo>
                    <a:pt x="54" y="25"/>
                  </a:lnTo>
                  <a:lnTo>
                    <a:pt x="62" y="23"/>
                  </a:lnTo>
                  <a:lnTo>
                    <a:pt x="70" y="25"/>
                  </a:lnTo>
                  <a:lnTo>
                    <a:pt x="77" y="27"/>
                  </a:lnTo>
                  <a:lnTo>
                    <a:pt x="84" y="30"/>
                  </a:lnTo>
                  <a:lnTo>
                    <a:pt x="89" y="35"/>
                  </a:lnTo>
                  <a:lnTo>
                    <a:pt x="93" y="42"/>
                  </a:lnTo>
                  <a:lnTo>
                    <a:pt x="96" y="49"/>
                  </a:lnTo>
                  <a:lnTo>
                    <a:pt x="98" y="57"/>
                  </a:lnTo>
                  <a:lnTo>
                    <a:pt x="99" y="67"/>
                  </a:lnTo>
                  <a:lnTo>
                    <a:pt x="98" y="77"/>
                  </a:lnTo>
                  <a:lnTo>
                    <a:pt x="96" y="85"/>
                  </a:lnTo>
                  <a:lnTo>
                    <a:pt x="93" y="92"/>
                  </a:lnTo>
                  <a:lnTo>
                    <a:pt x="89" y="98"/>
                  </a:lnTo>
                  <a:lnTo>
                    <a:pt x="84" y="103"/>
                  </a:lnTo>
                  <a:lnTo>
                    <a:pt x="77" y="107"/>
                  </a:lnTo>
                  <a:lnTo>
                    <a:pt x="70" y="108"/>
                  </a:lnTo>
                  <a:lnTo>
                    <a:pt x="61" y="110"/>
                  </a:lnTo>
                  <a:lnTo>
                    <a:pt x="53" y="108"/>
                  </a:lnTo>
                  <a:lnTo>
                    <a:pt x="47" y="107"/>
                  </a:lnTo>
                  <a:lnTo>
                    <a:pt x="40" y="103"/>
                  </a:lnTo>
                  <a:lnTo>
                    <a:pt x="35" y="98"/>
                  </a:lnTo>
                  <a:lnTo>
                    <a:pt x="31" y="92"/>
                  </a:lnTo>
                  <a:lnTo>
                    <a:pt x="28" y="85"/>
                  </a:lnTo>
                  <a:lnTo>
                    <a:pt x="27" y="77"/>
                  </a:lnTo>
                  <a:lnTo>
                    <a:pt x="26" y="68"/>
                  </a:lnTo>
                  <a:close/>
                </a:path>
              </a:pathLst>
            </a:custGeom>
            <a:solidFill>
              <a:srgbClr val="00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9" name="Freeform 146"/>
            <p:cNvSpPr>
              <a:spLocks/>
            </p:cNvSpPr>
            <p:nvPr/>
          </p:nvSpPr>
          <p:spPr bwMode="auto">
            <a:xfrm>
              <a:off x="2028825" y="2725738"/>
              <a:ext cx="50800" cy="112712"/>
            </a:xfrm>
            <a:custGeom>
              <a:avLst/>
              <a:gdLst>
                <a:gd name="T0" fmla="*/ 0 w 108"/>
                <a:gd name="T1" fmla="*/ 2147483647 h 212"/>
                <a:gd name="T2" fmla="*/ 0 w 108"/>
                <a:gd name="T3" fmla="*/ 2147483647 h 212"/>
                <a:gd name="T4" fmla="*/ 2147483647 w 108"/>
                <a:gd name="T5" fmla="*/ 2147483647 h 212"/>
                <a:gd name="T6" fmla="*/ 2147483647 w 108"/>
                <a:gd name="T7" fmla="*/ 2147483647 h 212"/>
                <a:gd name="T8" fmla="*/ 2147483647 w 108"/>
                <a:gd name="T9" fmla="*/ 2147483647 h 212"/>
                <a:gd name="T10" fmla="*/ 2147483647 w 108"/>
                <a:gd name="T11" fmla="*/ 2147483647 h 212"/>
                <a:gd name="T12" fmla="*/ 2147483647 w 108"/>
                <a:gd name="T13" fmla="*/ 2147483647 h 212"/>
                <a:gd name="T14" fmla="*/ 2147483647 w 108"/>
                <a:gd name="T15" fmla="*/ 2147483647 h 212"/>
                <a:gd name="T16" fmla="*/ 2147483647 w 108"/>
                <a:gd name="T17" fmla="*/ 2147483647 h 212"/>
                <a:gd name="T18" fmla="*/ 2147483647 w 108"/>
                <a:gd name="T19" fmla="*/ 2147483647 h 212"/>
                <a:gd name="T20" fmla="*/ 2147483647 w 108"/>
                <a:gd name="T21" fmla="*/ 2147483647 h 212"/>
                <a:gd name="T22" fmla="*/ 2147483647 w 108"/>
                <a:gd name="T23" fmla="*/ 2147483647 h 212"/>
                <a:gd name="T24" fmla="*/ 2147483647 w 108"/>
                <a:gd name="T25" fmla="*/ 2147483647 h 212"/>
                <a:gd name="T26" fmla="*/ 2147483647 w 108"/>
                <a:gd name="T27" fmla="*/ 2147483647 h 212"/>
                <a:gd name="T28" fmla="*/ 2147483647 w 108"/>
                <a:gd name="T29" fmla="*/ 2147483647 h 212"/>
                <a:gd name="T30" fmla="*/ 2147483647 w 108"/>
                <a:gd name="T31" fmla="*/ 2147483647 h 212"/>
                <a:gd name="T32" fmla="*/ 2147483647 w 108"/>
                <a:gd name="T33" fmla="*/ 2147483647 h 212"/>
                <a:gd name="T34" fmla="*/ 2147483647 w 108"/>
                <a:gd name="T35" fmla="*/ 2147483647 h 212"/>
                <a:gd name="T36" fmla="*/ 2147483647 w 108"/>
                <a:gd name="T37" fmla="*/ 0 h 212"/>
                <a:gd name="T38" fmla="*/ 2147483647 w 108"/>
                <a:gd name="T39" fmla="*/ 0 h 212"/>
                <a:gd name="T40" fmla="*/ 2147483647 w 108"/>
                <a:gd name="T41" fmla="*/ 2147483647 h 212"/>
                <a:gd name="T42" fmla="*/ 2147483647 w 108"/>
                <a:gd name="T43" fmla="*/ 2147483647 h 212"/>
                <a:gd name="T44" fmla="*/ 2147483647 w 108"/>
                <a:gd name="T45" fmla="*/ 2147483647 h 212"/>
                <a:gd name="T46" fmla="*/ 2147483647 w 108"/>
                <a:gd name="T47" fmla="*/ 2147483647 h 212"/>
                <a:gd name="T48" fmla="*/ 2147483647 w 108"/>
                <a:gd name="T49" fmla="*/ 2147483647 h 212"/>
                <a:gd name="T50" fmla="*/ 2147483647 w 108"/>
                <a:gd name="T51" fmla="*/ 2147483647 h 212"/>
                <a:gd name="T52" fmla="*/ 2147483647 w 108"/>
                <a:gd name="T53" fmla="*/ 2147483647 h 212"/>
                <a:gd name="T54" fmla="*/ 2147483647 w 108"/>
                <a:gd name="T55" fmla="*/ 2147483647 h 212"/>
                <a:gd name="T56" fmla="*/ 2147483647 w 108"/>
                <a:gd name="T57" fmla="*/ 2147483647 h 212"/>
                <a:gd name="T58" fmla="*/ 2147483647 w 108"/>
                <a:gd name="T59" fmla="*/ 2147483647 h 212"/>
                <a:gd name="T60" fmla="*/ 2147483647 w 108"/>
                <a:gd name="T61" fmla="*/ 2147483647 h 212"/>
                <a:gd name="T62" fmla="*/ 2147483647 w 108"/>
                <a:gd name="T63" fmla="*/ 2147483647 h 212"/>
                <a:gd name="T64" fmla="*/ 2147483647 w 108"/>
                <a:gd name="T65" fmla="*/ 2147483647 h 212"/>
                <a:gd name="T66" fmla="*/ 2147483647 w 108"/>
                <a:gd name="T67" fmla="*/ 2147483647 h 212"/>
                <a:gd name="T68" fmla="*/ 2147483647 w 108"/>
                <a:gd name="T69" fmla="*/ 2147483647 h 212"/>
                <a:gd name="T70" fmla="*/ 2147483647 w 108"/>
                <a:gd name="T71" fmla="*/ 2147483647 h 212"/>
                <a:gd name="T72" fmla="*/ 2147483647 w 108"/>
                <a:gd name="T73" fmla="*/ 2147483647 h 212"/>
                <a:gd name="T74" fmla="*/ 2147483647 w 108"/>
                <a:gd name="T75" fmla="*/ 2147483647 h 212"/>
                <a:gd name="T76" fmla="*/ 0 w 108"/>
                <a:gd name="T77" fmla="*/ 2147483647 h 21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8"/>
                <a:gd name="T118" fmla="*/ 0 h 212"/>
                <a:gd name="T119" fmla="*/ 108 w 108"/>
                <a:gd name="T120" fmla="*/ 212 h 21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8" h="212">
                  <a:moveTo>
                    <a:pt x="0" y="140"/>
                  </a:moveTo>
                  <a:lnTo>
                    <a:pt x="0" y="149"/>
                  </a:lnTo>
                  <a:lnTo>
                    <a:pt x="1" y="163"/>
                  </a:lnTo>
                  <a:lnTo>
                    <a:pt x="3" y="177"/>
                  </a:lnTo>
                  <a:lnTo>
                    <a:pt x="7" y="188"/>
                  </a:lnTo>
                  <a:lnTo>
                    <a:pt x="14" y="196"/>
                  </a:lnTo>
                  <a:lnTo>
                    <a:pt x="21" y="203"/>
                  </a:lnTo>
                  <a:lnTo>
                    <a:pt x="30" y="208"/>
                  </a:lnTo>
                  <a:lnTo>
                    <a:pt x="42" y="211"/>
                  </a:lnTo>
                  <a:lnTo>
                    <a:pt x="55" y="212"/>
                  </a:lnTo>
                  <a:lnTo>
                    <a:pt x="67" y="211"/>
                  </a:lnTo>
                  <a:lnTo>
                    <a:pt x="79" y="208"/>
                  </a:lnTo>
                  <a:lnTo>
                    <a:pt x="87" y="204"/>
                  </a:lnTo>
                  <a:lnTo>
                    <a:pt x="96" y="197"/>
                  </a:lnTo>
                  <a:lnTo>
                    <a:pt x="101" y="188"/>
                  </a:lnTo>
                  <a:lnTo>
                    <a:pt x="105" y="177"/>
                  </a:lnTo>
                  <a:lnTo>
                    <a:pt x="107" y="164"/>
                  </a:lnTo>
                  <a:lnTo>
                    <a:pt x="108" y="149"/>
                  </a:lnTo>
                  <a:lnTo>
                    <a:pt x="108" y="0"/>
                  </a:lnTo>
                  <a:lnTo>
                    <a:pt x="83" y="0"/>
                  </a:lnTo>
                  <a:lnTo>
                    <a:pt x="83" y="139"/>
                  </a:lnTo>
                  <a:lnTo>
                    <a:pt x="83" y="149"/>
                  </a:lnTo>
                  <a:lnTo>
                    <a:pt x="83" y="158"/>
                  </a:lnTo>
                  <a:lnTo>
                    <a:pt x="82" y="165"/>
                  </a:lnTo>
                  <a:lnTo>
                    <a:pt x="80" y="171"/>
                  </a:lnTo>
                  <a:lnTo>
                    <a:pt x="76" y="178"/>
                  </a:lnTo>
                  <a:lnTo>
                    <a:pt x="69" y="183"/>
                  </a:lnTo>
                  <a:lnTo>
                    <a:pt x="63" y="185"/>
                  </a:lnTo>
                  <a:lnTo>
                    <a:pt x="54" y="186"/>
                  </a:lnTo>
                  <a:lnTo>
                    <a:pt x="46" y="186"/>
                  </a:lnTo>
                  <a:lnTo>
                    <a:pt x="40" y="184"/>
                  </a:lnTo>
                  <a:lnTo>
                    <a:pt x="35" y="182"/>
                  </a:lnTo>
                  <a:lnTo>
                    <a:pt x="31" y="177"/>
                  </a:lnTo>
                  <a:lnTo>
                    <a:pt x="28" y="172"/>
                  </a:lnTo>
                  <a:lnTo>
                    <a:pt x="26" y="165"/>
                  </a:lnTo>
                  <a:lnTo>
                    <a:pt x="24" y="157"/>
                  </a:lnTo>
                  <a:lnTo>
                    <a:pt x="24" y="148"/>
                  </a:lnTo>
                  <a:lnTo>
                    <a:pt x="24" y="140"/>
                  </a:lnTo>
                  <a:lnTo>
                    <a:pt x="0" y="140"/>
                  </a:lnTo>
                  <a:close/>
                </a:path>
              </a:pathLst>
            </a:custGeom>
            <a:solidFill>
              <a:srgbClr val="00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0" name="Freeform 147"/>
            <p:cNvSpPr>
              <a:spLocks noEditPoints="1"/>
            </p:cNvSpPr>
            <p:nvPr/>
          </p:nvSpPr>
          <p:spPr bwMode="auto">
            <a:xfrm>
              <a:off x="2093913" y="2752725"/>
              <a:ext cx="58737" cy="84138"/>
            </a:xfrm>
            <a:custGeom>
              <a:avLst/>
              <a:gdLst>
                <a:gd name="T0" fmla="*/ 2147483647 w 123"/>
                <a:gd name="T1" fmla="*/ 2147483647 h 159"/>
                <a:gd name="T2" fmla="*/ 2147483647 w 123"/>
                <a:gd name="T3" fmla="*/ 2147483647 h 159"/>
                <a:gd name="T4" fmla="*/ 2147483647 w 123"/>
                <a:gd name="T5" fmla="*/ 2147483647 h 159"/>
                <a:gd name="T6" fmla="*/ 2147483647 w 123"/>
                <a:gd name="T7" fmla="*/ 2147483647 h 159"/>
                <a:gd name="T8" fmla="*/ 2147483647 w 123"/>
                <a:gd name="T9" fmla="*/ 2147483647 h 159"/>
                <a:gd name="T10" fmla="*/ 2147483647 w 123"/>
                <a:gd name="T11" fmla="*/ 2147483647 h 159"/>
                <a:gd name="T12" fmla="*/ 2147483647 w 123"/>
                <a:gd name="T13" fmla="*/ 2147483647 h 159"/>
                <a:gd name="T14" fmla="*/ 2147483647 w 123"/>
                <a:gd name="T15" fmla="*/ 2147483647 h 159"/>
                <a:gd name="T16" fmla="*/ 2147483647 w 123"/>
                <a:gd name="T17" fmla="*/ 2147483647 h 159"/>
                <a:gd name="T18" fmla="*/ 2147483647 w 123"/>
                <a:gd name="T19" fmla="*/ 2147483647 h 159"/>
                <a:gd name="T20" fmla="*/ 2147483647 w 123"/>
                <a:gd name="T21" fmla="*/ 2147483647 h 159"/>
                <a:gd name="T22" fmla="*/ 2147483647 w 123"/>
                <a:gd name="T23" fmla="*/ 2147483647 h 159"/>
                <a:gd name="T24" fmla="*/ 2147483647 w 123"/>
                <a:gd name="T25" fmla="*/ 2147483647 h 159"/>
                <a:gd name="T26" fmla="*/ 2147483647 w 123"/>
                <a:gd name="T27" fmla="*/ 2147483647 h 159"/>
                <a:gd name="T28" fmla="*/ 2147483647 w 123"/>
                <a:gd name="T29" fmla="*/ 2147483647 h 159"/>
                <a:gd name="T30" fmla="*/ 2147483647 w 123"/>
                <a:gd name="T31" fmla="*/ 2147483647 h 159"/>
                <a:gd name="T32" fmla="*/ 2147483647 w 123"/>
                <a:gd name="T33" fmla="*/ 2147483647 h 159"/>
                <a:gd name="T34" fmla="*/ 2147483647 w 123"/>
                <a:gd name="T35" fmla="*/ 2147483647 h 159"/>
                <a:gd name="T36" fmla="*/ 2147483647 w 123"/>
                <a:gd name="T37" fmla="*/ 2147483647 h 159"/>
                <a:gd name="T38" fmla="*/ 2147483647 w 123"/>
                <a:gd name="T39" fmla="*/ 2147483647 h 159"/>
                <a:gd name="T40" fmla="*/ 2147483647 w 123"/>
                <a:gd name="T41" fmla="*/ 2147483647 h 159"/>
                <a:gd name="T42" fmla="*/ 2147483647 w 123"/>
                <a:gd name="T43" fmla="*/ 2147483647 h 159"/>
                <a:gd name="T44" fmla="*/ 2147483647 w 123"/>
                <a:gd name="T45" fmla="*/ 2147483647 h 159"/>
                <a:gd name="T46" fmla="*/ 2147483647 w 123"/>
                <a:gd name="T47" fmla="*/ 2147483647 h 159"/>
                <a:gd name="T48" fmla="*/ 2147483647 w 123"/>
                <a:gd name="T49" fmla="*/ 2147483647 h 159"/>
                <a:gd name="T50" fmla="*/ 2147483647 w 123"/>
                <a:gd name="T51" fmla="*/ 2147483647 h 159"/>
                <a:gd name="T52" fmla="*/ 2147483647 w 123"/>
                <a:gd name="T53" fmla="*/ 2147483647 h 159"/>
                <a:gd name="T54" fmla="*/ 2147483647 w 123"/>
                <a:gd name="T55" fmla="*/ 2147483647 h 159"/>
                <a:gd name="T56" fmla="*/ 2147483647 w 123"/>
                <a:gd name="T57" fmla="*/ 2147483647 h 159"/>
                <a:gd name="T58" fmla="*/ 2147483647 w 123"/>
                <a:gd name="T59" fmla="*/ 2147483647 h 159"/>
                <a:gd name="T60" fmla="*/ 2147483647 w 123"/>
                <a:gd name="T61" fmla="*/ 2147483647 h 159"/>
                <a:gd name="T62" fmla="*/ 2147483647 w 123"/>
                <a:gd name="T63" fmla="*/ 2147483647 h 159"/>
                <a:gd name="T64" fmla="*/ 2147483647 w 123"/>
                <a:gd name="T65" fmla="*/ 2147483647 h 159"/>
                <a:gd name="T66" fmla="*/ 2147483647 w 123"/>
                <a:gd name="T67" fmla="*/ 2147483647 h 159"/>
                <a:gd name="T68" fmla="*/ 2147483647 w 123"/>
                <a:gd name="T69" fmla="*/ 2147483647 h 15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3"/>
                <a:gd name="T106" fmla="*/ 0 h 159"/>
                <a:gd name="T107" fmla="*/ 123 w 123"/>
                <a:gd name="T108" fmla="*/ 159 h 15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3" h="159">
                  <a:moveTo>
                    <a:pt x="99" y="108"/>
                  </a:moveTo>
                  <a:lnTo>
                    <a:pt x="97" y="113"/>
                  </a:lnTo>
                  <a:lnTo>
                    <a:pt x="94" y="119"/>
                  </a:lnTo>
                  <a:lnTo>
                    <a:pt x="91" y="124"/>
                  </a:lnTo>
                  <a:lnTo>
                    <a:pt x="86" y="129"/>
                  </a:lnTo>
                  <a:lnTo>
                    <a:pt x="82" y="131"/>
                  </a:lnTo>
                  <a:lnTo>
                    <a:pt x="77" y="133"/>
                  </a:lnTo>
                  <a:lnTo>
                    <a:pt x="71" y="136"/>
                  </a:lnTo>
                  <a:lnTo>
                    <a:pt x="63" y="136"/>
                  </a:lnTo>
                  <a:lnTo>
                    <a:pt x="55" y="134"/>
                  </a:lnTo>
                  <a:lnTo>
                    <a:pt x="47" y="132"/>
                  </a:lnTo>
                  <a:lnTo>
                    <a:pt x="41" y="129"/>
                  </a:lnTo>
                  <a:lnTo>
                    <a:pt x="35" y="123"/>
                  </a:lnTo>
                  <a:lnTo>
                    <a:pt x="31" y="117"/>
                  </a:lnTo>
                  <a:lnTo>
                    <a:pt x="27" y="109"/>
                  </a:lnTo>
                  <a:lnTo>
                    <a:pt x="25" y="98"/>
                  </a:lnTo>
                  <a:lnTo>
                    <a:pt x="24" y="88"/>
                  </a:lnTo>
                  <a:lnTo>
                    <a:pt x="123" y="88"/>
                  </a:lnTo>
                  <a:lnTo>
                    <a:pt x="123" y="76"/>
                  </a:lnTo>
                  <a:lnTo>
                    <a:pt x="122" y="60"/>
                  </a:lnTo>
                  <a:lnTo>
                    <a:pt x="119" y="44"/>
                  </a:lnTo>
                  <a:lnTo>
                    <a:pt x="114" y="31"/>
                  </a:lnTo>
                  <a:lnTo>
                    <a:pt x="107" y="20"/>
                  </a:lnTo>
                  <a:lnTo>
                    <a:pt x="98" y="12"/>
                  </a:lnTo>
                  <a:lnTo>
                    <a:pt x="87" y="5"/>
                  </a:lnTo>
                  <a:lnTo>
                    <a:pt x="76" y="2"/>
                  </a:lnTo>
                  <a:lnTo>
                    <a:pt x="61" y="0"/>
                  </a:lnTo>
                  <a:lnTo>
                    <a:pt x="48" y="2"/>
                  </a:lnTo>
                  <a:lnTo>
                    <a:pt x="36" y="6"/>
                  </a:lnTo>
                  <a:lnTo>
                    <a:pt x="25" y="12"/>
                  </a:lnTo>
                  <a:lnTo>
                    <a:pt x="17" y="21"/>
                  </a:lnTo>
                  <a:lnTo>
                    <a:pt x="9" y="33"/>
                  </a:lnTo>
                  <a:lnTo>
                    <a:pt x="4" y="47"/>
                  </a:lnTo>
                  <a:lnTo>
                    <a:pt x="1" y="63"/>
                  </a:lnTo>
                  <a:lnTo>
                    <a:pt x="0" y="81"/>
                  </a:lnTo>
                  <a:lnTo>
                    <a:pt x="1" y="98"/>
                  </a:lnTo>
                  <a:lnTo>
                    <a:pt x="4" y="113"/>
                  </a:lnTo>
                  <a:lnTo>
                    <a:pt x="9" y="127"/>
                  </a:lnTo>
                  <a:lnTo>
                    <a:pt x="17" y="138"/>
                  </a:lnTo>
                  <a:lnTo>
                    <a:pt x="25" y="147"/>
                  </a:lnTo>
                  <a:lnTo>
                    <a:pt x="36" y="153"/>
                  </a:lnTo>
                  <a:lnTo>
                    <a:pt x="48" y="158"/>
                  </a:lnTo>
                  <a:lnTo>
                    <a:pt x="61" y="159"/>
                  </a:lnTo>
                  <a:lnTo>
                    <a:pt x="73" y="158"/>
                  </a:lnTo>
                  <a:lnTo>
                    <a:pt x="84" y="155"/>
                  </a:lnTo>
                  <a:lnTo>
                    <a:pt x="94" y="151"/>
                  </a:lnTo>
                  <a:lnTo>
                    <a:pt x="102" y="145"/>
                  </a:lnTo>
                  <a:lnTo>
                    <a:pt x="109" y="138"/>
                  </a:lnTo>
                  <a:lnTo>
                    <a:pt x="115" y="129"/>
                  </a:lnTo>
                  <a:lnTo>
                    <a:pt x="119" y="119"/>
                  </a:lnTo>
                  <a:lnTo>
                    <a:pt x="121" y="108"/>
                  </a:lnTo>
                  <a:lnTo>
                    <a:pt x="99" y="108"/>
                  </a:lnTo>
                  <a:close/>
                  <a:moveTo>
                    <a:pt x="24" y="67"/>
                  </a:moveTo>
                  <a:lnTo>
                    <a:pt x="25" y="56"/>
                  </a:lnTo>
                  <a:lnTo>
                    <a:pt x="27" y="48"/>
                  </a:lnTo>
                  <a:lnTo>
                    <a:pt x="32" y="40"/>
                  </a:lnTo>
                  <a:lnTo>
                    <a:pt x="36" y="34"/>
                  </a:lnTo>
                  <a:lnTo>
                    <a:pt x="41" y="28"/>
                  </a:lnTo>
                  <a:lnTo>
                    <a:pt x="47" y="25"/>
                  </a:lnTo>
                  <a:lnTo>
                    <a:pt x="54" y="24"/>
                  </a:lnTo>
                  <a:lnTo>
                    <a:pt x="62" y="23"/>
                  </a:lnTo>
                  <a:lnTo>
                    <a:pt x="71" y="24"/>
                  </a:lnTo>
                  <a:lnTo>
                    <a:pt x="78" y="25"/>
                  </a:lnTo>
                  <a:lnTo>
                    <a:pt x="84" y="30"/>
                  </a:lnTo>
                  <a:lnTo>
                    <a:pt x="90" y="34"/>
                  </a:lnTo>
                  <a:lnTo>
                    <a:pt x="94" y="40"/>
                  </a:lnTo>
                  <a:lnTo>
                    <a:pt x="97" y="48"/>
                  </a:lnTo>
                  <a:lnTo>
                    <a:pt x="98" y="56"/>
                  </a:lnTo>
                  <a:lnTo>
                    <a:pt x="99" y="67"/>
                  </a:lnTo>
                  <a:lnTo>
                    <a:pt x="24" y="67"/>
                  </a:lnTo>
                  <a:close/>
                </a:path>
              </a:pathLst>
            </a:custGeom>
            <a:solidFill>
              <a:srgbClr val="00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1" name="Freeform 148"/>
            <p:cNvSpPr>
              <a:spLocks/>
            </p:cNvSpPr>
            <p:nvPr/>
          </p:nvSpPr>
          <p:spPr bwMode="auto">
            <a:xfrm>
              <a:off x="2165350" y="2752725"/>
              <a:ext cx="30163" cy="82550"/>
            </a:xfrm>
            <a:custGeom>
              <a:avLst/>
              <a:gdLst>
                <a:gd name="T0" fmla="*/ 0 w 66"/>
                <a:gd name="T1" fmla="*/ 2147483647 h 155"/>
                <a:gd name="T2" fmla="*/ 2147483647 w 66"/>
                <a:gd name="T3" fmla="*/ 2147483647 h 155"/>
                <a:gd name="T4" fmla="*/ 2147483647 w 66"/>
                <a:gd name="T5" fmla="*/ 2147483647 h 155"/>
                <a:gd name="T6" fmla="*/ 2147483647 w 66"/>
                <a:gd name="T7" fmla="*/ 2147483647 h 155"/>
                <a:gd name="T8" fmla="*/ 2147483647 w 66"/>
                <a:gd name="T9" fmla="*/ 2147483647 h 155"/>
                <a:gd name="T10" fmla="*/ 2147483647 w 66"/>
                <a:gd name="T11" fmla="*/ 2147483647 h 155"/>
                <a:gd name="T12" fmla="*/ 2147483647 w 66"/>
                <a:gd name="T13" fmla="*/ 2147483647 h 155"/>
                <a:gd name="T14" fmla="*/ 2147483647 w 66"/>
                <a:gd name="T15" fmla="*/ 2147483647 h 155"/>
                <a:gd name="T16" fmla="*/ 2147483647 w 66"/>
                <a:gd name="T17" fmla="*/ 2147483647 h 155"/>
                <a:gd name="T18" fmla="*/ 2147483647 w 66"/>
                <a:gd name="T19" fmla="*/ 2147483647 h 155"/>
                <a:gd name="T20" fmla="*/ 2147483647 w 66"/>
                <a:gd name="T21" fmla="*/ 2147483647 h 155"/>
                <a:gd name="T22" fmla="*/ 2147483647 w 66"/>
                <a:gd name="T23" fmla="*/ 2147483647 h 155"/>
                <a:gd name="T24" fmla="*/ 2147483647 w 66"/>
                <a:gd name="T25" fmla="*/ 0 h 155"/>
                <a:gd name="T26" fmla="*/ 2147483647 w 66"/>
                <a:gd name="T27" fmla="*/ 0 h 155"/>
                <a:gd name="T28" fmla="*/ 2147483647 w 66"/>
                <a:gd name="T29" fmla="*/ 0 h 155"/>
                <a:gd name="T30" fmla="*/ 2147483647 w 66"/>
                <a:gd name="T31" fmla="*/ 2147483647 h 155"/>
                <a:gd name="T32" fmla="*/ 2147483647 w 66"/>
                <a:gd name="T33" fmla="*/ 2147483647 h 155"/>
                <a:gd name="T34" fmla="*/ 2147483647 w 66"/>
                <a:gd name="T35" fmla="*/ 2147483647 h 155"/>
                <a:gd name="T36" fmla="*/ 2147483647 w 66"/>
                <a:gd name="T37" fmla="*/ 2147483647 h 155"/>
                <a:gd name="T38" fmla="*/ 2147483647 w 66"/>
                <a:gd name="T39" fmla="*/ 2147483647 h 155"/>
                <a:gd name="T40" fmla="*/ 2147483647 w 66"/>
                <a:gd name="T41" fmla="*/ 2147483647 h 155"/>
                <a:gd name="T42" fmla="*/ 2147483647 w 66"/>
                <a:gd name="T43" fmla="*/ 2147483647 h 155"/>
                <a:gd name="T44" fmla="*/ 2147483647 w 66"/>
                <a:gd name="T45" fmla="*/ 2147483647 h 155"/>
                <a:gd name="T46" fmla="*/ 0 w 66"/>
                <a:gd name="T47" fmla="*/ 2147483647 h 155"/>
                <a:gd name="T48" fmla="*/ 0 w 66"/>
                <a:gd name="T49" fmla="*/ 2147483647 h 15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6"/>
                <a:gd name="T76" fmla="*/ 0 h 155"/>
                <a:gd name="T77" fmla="*/ 66 w 66"/>
                <a:gd name="T78" fmla="*/ 155 h 15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6" h="155">
                  <a:moveTo>
                    <a:pt x="0" y="155"/>
                  </a:moveTo>
                  <a:lnTo>
                    <a:pt x="23" y="155"/>
                  </a:lnTo>
                  <a:lnTo>
                    <a:pt x="23" y="70"/>
                  </a:lnTo>
                  <a:lnTo>
                    <a:pt x="24" y="61"/>
                  </a:lnTo>
                  <a:lnTo>
                    <a:pt x="25" y="52"/>
                  </a:lnTo>
                  <a:lnTo>
                    <a:pt x="28" y="45"/>
                  </a:lnTo>
                  <a:lnTo>
                    <a:pt x="32" y="39"/>
                  </a:lnTo>
                  <a:lnTo>
                    <a:pt x="38" y="33"/>
                  </a:lnTo>
                  <a:lnTo>
                    <a:pt x="44" y="30"/>
                  </a:lnTo>
                  <a:lnTo>
                    <a:pt x="52" y="28"/>
                  </a:lnTo>
                  <a:lnTo>
                    <a:pt x="61" y="27"/>
                  </a:lnTo>
                  <a:lnTo>
                    <a:pt x="66" y="27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7" y="3"/>
                  </a:lnTo>
                  <a:lnTo>
                    <a:pt x="42" y="5"/>
                  </a:lnTo>
                  <a:lnTo>
                    <a:pt x="37" y="7"/>
                  </a:lnTo>
                  <a:lnTo>
                    <a:pt x="32" y="12"/>
                  </a:lnTo>
                  <a:lnTo>
                    <a:pt x="28" y="18"/>
                  </a:lnTo>
                  <a:lnTo>
                    <a:pt x="25" y="24"/>
                  </a:lnTo>
                  <a:lnTo>
                    <a:pt x="22" y="31"/>
                  </a:lnTo>
                  <a:lnTo>
                    <a:pt x="22" y="4"/>
                  </a:lnTo>
                  <a:lnTo>
                    <a:pt x="0" y="4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00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2" name="Freeform 149"/>
            <p:cNvSpPr>
              <a:spLocks noEditPoints="1"/>
            </p:cNvSpPr>
            <p:nvPr/>
          </p:nvSpPr>
          <p:spPr bwMode="auto">
            <a:xfrm>
              <a:off x="2201863" y="2752725"/>
              <a:ext cx="57150" cy="84138"/>
            </a:xfrm>
            <a:custGeom>
              <a:avLst/>
              <a:gdLst>
                <a:gd name="T0" fmla="*/ 2147483647 w 123"/>
                <a:gd name="T1" fmla="*/ 2147483647 h 159"/>
                <a:gd name="T2" fmla="*/ 2147483647 w 123"/>
                <a:gd name="T3" fmla="*/ 2147483647 h 159"/>
                <a:gd name="T4" fmla="*/ 2147483647 w 123"/>
                <a:gd name="T5" fmla="*/ 2147483647 h 159"/>
                <a:gd name="T6" fmla="*/ 2147483647 w 123"/>
                <a:gd name="T7" fmla="*/ 2147483647 h 159"/>
                <a:gd name="T8" fmla="*/ 2147483647 w 123"/>
                <a:gd name="T9" fmla="*/ 2147483647 h 159"/>
                <a:gd name="T10" fmla="*/ 2147483647 w 123"/>
                <a:gd name="T11" fmla="*/ 2147483647 h 159"/>
                <a:gd name="T12" fmla="*/ 2147483647 w 123"/>
                <a:gd name="T13" fmla="*/ 2147483647 h 159"/>
                <a:gd name="T14" fmla="*/ 2147483647 w 123"/>
                <a:gd name="T15" fmla="*/ 2147483647 h 159"/>
                <a:gd name="T16" fmla="*/ 2147483647 w 123"/>
                <a:gd name="T17" fmla="*/ 2147483647 h 159"/>
                <a:gd name="T18" fmla="*/ 2147483647 w 123"/>
                <a:gd name="T19" fmla="*/ 2147483647 h 159"/>
                <a:gd name="T20" fmla="*/ 2147483647 w 123"/>
                <a:gd name="T21" fmla="*/ 2147483647 h 159"/>
                <a:gd name="T22" fmla="*/ 2147483647 w 123"/>
                <a:gd name="T23" fmla="*/ 2147483647 h 159"/>
                <a:gd name="T24" fmla="*/ 2147483647 w 123"/>
                <a:gd name="T25" fmla="*/ 2147483647 h 159"/>
                <a:gd name="T26" fmla="*/ 2147483647 w 123"/>
                <a:gd name="T27" fmla="*/ 2147483647 h 159"/>
                <a:gd name="T28" fmla="*/ 2147483647 w 123"/>
                <a:gd name="T29" fmla="*/ 2147483647 h 159"/>
                <a:gd name="T30" fmla="*/ 2147483647 w 123"/>
                <a:gd name="T31" fmla="*/ 2147483647 h 159"/>
                <a:gd name="T32" fmla="*/ 2147483647 w 123"/>
                <a:gd name="T33" fmla="*/ 2147483647 h 159"/>
                <a:gd name="T34" fmla="*/ 2147483647 w 123"/>
                <a:gd name="T35" fmla="*/ 2147483647 h 159"/>
                <a:gd name="T36" fmla="*/ 2147483647 w 123"/>
                <a:gd name="T37" fmla="*/ 2147483647 h 159"/>
                <a:gd name="T38" fmla="*/ 2147483647 w 123"/>
                <a:gd name="T39" fmla="*/ 2147483647 h 159"/>
                <a:gd name="T40" fmla="*/ 2147483647 w 123"/>
                <a:gd name="T41" fmla="*/ 2147483647 h 159"/>
                <a:gd name="T42" fmla="*/ 2147483647 w 123"/>
                <a:gd name="T43" fmla="*/ 2147483647 h 159"/>
                <a:gd name="T44" fmla="*/ 2147483647 w 123"/>
                <a:gd name="T45" fmla="*/ 2147483647 h 159"/>
                <a:gd name="T46" fmla="*/ 2147483647 w 123"/>
                <a:gd name="T47" fmla="*/ 2147483647 h 159"/>
                <a:gd name="T48" fmla="*/ 2147483647 w 123"/>
                <a:gd name="T49" fmla="*/ 2147483647 h 159"/>
                <a:gd name="T50" fmla="*/ 2147483647 w 123"/>
                <a:gd name="T51" fmla="*/ 2147483647 h 159"/>
                <a:gd name="T52" fmla="*/ 2147483647 w 123"/>
                <a:gd name="T53" fmla="*/ 2147483647 h 159"/>
                <a:gd name="T54" fmla="*/ 2147483647 w 123"/>
                <a:gd name="T55" fmla="*/ 2147483647 h 159"/>
                <a:gd name="T56" fmla="*/ 2147483647 w 123"/>
                <a:gd name="T57" fmla="*/ 2147483647 h 159"/>
                <a:gd name="T58" fmla="*/ 2147483647 w 123"/>
                <a:gd name="T59" fmla="*/ 2147483647 h 159"/>
                <a:gd name="T60" fmla="*/ 2147483647 w 123"/>
                <a:gd name="T61" fmla="*/ 2147483647 h 159"/>
                <a:gd name="T62" fmla="*/ 2147483647 w 123"/>
                <a:gd name="T63" fmla="*/ 2147483647 h 159"/>
                <a:gd name="T64" fmla="*/ 2147483647 w 123"/>
                <a:gd name="T65" fmla="*/ 2147483647 h 159"/>
                <a:gd name="T66" fmla="*/ 2147483647 w 123"/>
                <a:gd name="T67" fmla="*/ 2147483647 h 159"/>
                <a:gd name="T68" fmla="*/ 2147483647 w 123"/>
                <a:gd name="T69" fmla="*/ 2147483647 h 15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3"/>
                <a:gd name="T106" fmla="*/ 0 h 159"/>
                <a:gd name="T107" fmla="*/ 123 w 123"/>
                <a:gd name="T108" fmla="*/ 159 h 15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3" h="159">
                  <a:moveTo>
                    <a:pt x="99" y="108"/>
                  </a:moveTo>
                  <a:lnTo>
                    <a:pt x="97" y="113"/>
                  </a:lnTo>
                  <a:lnTo>
                    <a:pt x="94" y="119"/>
                  </a:lnTo>
                  <a:lnTo>
                    <a:pt x="90" y="124"/>
                  </a:lnTo>
                  <a:lnTo>
                    <a:pt x="86" y="129"/>
                  </a:lnTo>
                  <a:lnTo>
                    <a:pt x="82" y="131"/>
                  </a:lnTo>
                  <a:lnTo>
                    <a:pt x="77" y="133"/>
                  </a:lnTo>
                  <a:lnTo>
                    <a:pt x="70" y="136"/>
                  </a:lnTo>
                  <a:lnTo>
                    <a:pt x="63" y="136"/>
                  </a:lnTo>
                  <a:lnTo>
                    <a:pt x="55" y="134"/>
                  </a:lnTo>
                  <a:lnTo>
                    <a:pt x="47" y="132"/>
                  </a:lnTo>
                  <a:lnTo>
                    <a:pt x="41" y="129"/>
                  </a:lnTo>
                  <a:lnTo>
                    <a:pt x="35" y="123"/>
                  </a:lnTo>
                  <a:lnTo>
                    <a:pt x="30" y="117"/>
                  </a:lnTo>
                  <a:lnTo>
                    <a:pt x="27" y="109"/>
                  </a:lnTo>
                  <a:lnTo>
                    <a:pt x="25" y="98"/>
                  </a:lnTo>
                  <a:lnTo>
                    <a:pt x="24" y="88"/>
                  </a:lnTo>
                  <a:lnTo>
                    <a:pt x="123" y="88"/>
                  </a:lnTo>
                  <a:lnTo>
                    <a:pt x="123" y="76"/>
                  </a:lnTo>
                  <a:lnTo>
                    <a:pt x="122" y="60"/>
                  </a:lnTo>
                  <a:lnTo>
                    <a:pt x="119" y="44"/>
                  </a:lnTo>
                  <a:lnTo>
                    <a:pt x="114" y="31"/>
                  </a:lnTo>
                  <a:lnTo>
                    <a:pt x="107" y="20"/>
                  </a:lnTo>
                  <a:lnTo>
                    <a:pt x="98" y="12"/>
                  </a:lnTo>
                  <a:lnTo>
                    <a:pt x="87" y="5"/>
                  </a:lnTo>
                  <a:lnTo>
                    <a:pt x="76" y="2"/>
                  </a:lnTo>
                  <a:lnTo>
                    <a:pt x="61" y="0"/>
                  </a:lnTo>
                  <a:lnTo>
                    <a:pt x="48" y="2"/>
                  </a:lnTo>
                  <a:lnTo>
                    <a:pt x="36" y="6"/>
                  </a:lnTo>
                  <a:lnTo>
                    <a:pt x="25" y="12"/>
                  </a:lnTo>
                  <a:lnTo>
                    <a:pt x="17" y="21"/>
                  </a:lnTo>
                  <a:lnTo>
                    <a:pt x="9" y="33"/>
                  </a:lnTo>
                  <a:lnTo>
                    <a:pt x="4" y="47"/>
                  </a:lnTo>
                  <a:lnTo>
                    <a:pt x="1" y="63"/>
                  </a:lnTo>
                  <a:lnTo>
                    <a:pt x="0" y="81"/>
                  </a:lnTo>
                  <a:lnTo>
                    <a:pt x="1" y="98"/>
                  </a:lnTo>
                  <a:lnTo>
                    <a:pt x="4" y="113"/>
                  </a:lnTo>
                  <a:lnTo>
                    <a:pt x="9" y="127"/>
                  </a:lnTo>
                  <a:lnTo>
                    <a:pt x="17" y="138"/>
                  </a:lnTo>
                  <a:lnTo>
                    <a:pt x="25" y="147"/>
                  </a:lnTo>
                  <a:lnTo>
                    <a:pt x="36" y="153"/>
                  </a:lnTo>
                  <a:lnTo>
                    <a:pt x="48" y="158"/>
                  </a:lnTo>
                  <a:lnTo>
                    <a:pt x="61" y="159"/>
                  </a:lnTo>
                  <a:lnTo>
                    <a:pt x="73" y="158"/>
                  </a:lnTo>
                  <a:lnTo>
                    <a:pt x="84" y="155"/>
                  </a:lnTo>
                  <a:lnTo>
                    <a:pt x="94" y="151"/>
                  </a:lnTo>
                  <a:lnTo>
                    <a:pt x="102" y="145"/>
                  </a:lnTo>
                  <a:lnTo>
                    <a:pt x="108" y="138"/>
                  </a:lnTo>
                  <a:lnTo>
                    <a:pt x="115" y="129"/>
                  </a:lnTo>
                  <a:lnTo>
                    <a:pt x="119" y="119"/>
                  </a:lnTo>
                  <a:lnTo>
                    <a:pt x="121" y="108"/>
                  </a:lnTo>
                  <a:lnTo>
                    <a:pt x="99" y="108"/>
                  </a:lnTo>
                  <a:close/>
                  <a:moveTo>
                    <a:pt x="24" y="67"/>
                  </a:moveTo>
                  <a:lnTo>
                    <a:pt x="25" y="56"/>
                  </a:lnTo>
                  <a:lnTo>
                    <a:pt x="27" y="48"/>
                  </a:lnTo>
                  <a:lnTo>
                    <a:pt x="31" y="40"/>
                  </a:lnTo>
                  <a:lnTo>
                    <a:pt x="36" y="34"/>
                  </a:lnTo>
                  <a:lnTo>
                    <a:pt x="41" y="28"/>
                  </a:lnTo>
                  <a:lnTo>
                    <a:pt x="47" y="25"/>
                  </a:lnTo>
                  <a:lnTo>
                    <a:pt x="54" y="24"/>
                  </a:lnTo>
                  <a:lnTo>
                    <a:pt x="62" y="23"/>
                  </a:lnTo>
                  <a:lnTo>
                    <a:pt x="70" y="24"/>
                  </a:lnTo>
                  <a:lnTo>
                    <a:pt x="78" y="25"/>
                  </a:lnTo>
                  <a:lnTo>
                    <a:pt x="84" y="30"/>
                  </a:lnTo>
                  <a:lnTo>
                    <a:pt x="89" y="34"/>
                  </a:lnTo>
                  <a:lnTo>
                    <a:pt x="94" y="40"/>
                  </a:lnTo>
                  <a:lnTo>
                    <a:pt x="97" y="48"/>
                  </a:lnTo>
                  <a:lnTo>
                    <a:pt x="98" y="56"/>
                  </a:lnTo>
                  <a:lnTo>
                    <a:pt x="99" y="67"/>
                  </a:lnTo>
                  <a:lnTo>
                    <a:pt x="24" y="67"/>
                  </a:lnTo>
                  <a:close/>
                </a:path>
              </a:pathLst>
            </a:custGeom>
            <a:solidFill>
              <a:srgbClr val="00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3" name="Freeform 150"/>
            <p:cNvSpPr>
              <a:spLocks/>
            </p:cNvSpPr>
            <p:nvPr/>
          </p:nvSpPr>
          <p:spPr bwMode="auto">
            <a:xfrm>
              <a:off x="2271713" y="2752725"/>
              <a:ext cx="88900" cy="82550"/>
            </a:xfrm>
            <a:custGeom>
              <a:avLst/>
              <a:gdLst>
                <a:gd name="T0" fmla="*/ 2147483647 w 189"/>
                <a:gd name="T1" fmla="*/ 2147483647 h 155"/>
                <a:gd name="T2" fmla="*/ 2147483647 w 189"/>
                <a:gd name="T3" fmla="*/ 2147483647 h 155"/>
                <a:gd name="T4" fmla="*/ 2147483647 w 189"/>
                <a:gd name="T5" fmla="*/ 2147483647 h 155"/>
                <a:gd name="T6" fmla="*/ 2147483647 w 189"/>
                <a:gd name="T7" fmla="*/ 2147483647 h 155"/>
                <a:gd name="T8" fmla="*/ 2147483647 w 189"/>
                <a:gd name="T9" fmla="*/ 2147483647 h 155"/>
                <a:gd name="T10" fmla="*/ 2147483647 w 189"/>
                <a:gd name="T11" fmla="*/ 0 h 155"/>
                <a:gd name="T12" fmla="*/ 2147483647 w 189"/>
                <a:gd name="T13" fmla="*/ 2147483647 h 155"/>
                <a:gd name="T14" fmla="*/ 2147483647 w 189"/>
                <a:gd name="T15" fmla="*/ 2147483647 h 155"/>
                <a:gd name="T16" fmla="*/ 2147483647 w 189"/>
                <a:gd name="T17" fmla="*/ 2147483647 h 155"/>
                <a:gd name="T18" fmla="*/ 2147483647 w 189"/>
                <a:gd name="T19" fmla="*/ 2147483647 h 155"/>
                <a:gd name="T20" fmla="*/ 2147483647 w 189"/>
                <a:gd name="T21" fmla="*/ 2147483647 h 155"/>
                <a:gd name="T22" fmla="*/ 2147483647 w 189"/>
                <a:gd name="T23" fmla="*/ 0 h 155"/>
                <a:gd name="T24" fmla="*/ 2147483647 w 189"/>
                <a:gd name="T25" fmla="*/ 2147483647 h 155"/>
                <a:gd name="T26" fmla="*/ 2147483647 w 189"/>
                <a:gd name="T27" fmla="*/ 2147483647 h 155"/>
                <a:gd name="T28" fmla="*/ 2147483647 w 189"/>
                <a:gd name="T29" fmla="*/ 2147483647 h 155"/>
                <a:gd name="T30" fmla="*/ 2147483647 w 189"/>
                <a:gd name="T31" fmla="*/ 2147483647 h 155"/>
                <a:gd name="T32" fmla="*/ 0 w 189"/>
                <a:gd name="T33" fmla="*/ 2147483647 h 155"/>
                <a:gd name="T34" fmla="*/ 2147483647 w 189"/>
                <a:gd name="T35" fmla="*/ 2147483647 h 155"/>
                <a:gd name="T36" fmla="*/ 2147483647 w 189"/>
                <a:gd name="T37" fmla="*/ 2147483647 h 155"/>
                <a:gd name="T38" fmla="*/ 2147483647 w 189"/>
                <a:gd name="T39" fmla="*/ 2147483647 h 155"/>
                <a:gd name="T40" fmla="*/ 2147483647 w 189"/>
                <a:gd name="T41" fmla="*/ 2147483647 h 155"/>
                <a:gd name="T42" fmla="*/ 2147483647 w 189"/>
                <a:gd name="T43" fmla="*/ 2147483647 h 155"/>
                <a:gd name="T44" fmla="*/ 2147483647 w 189"/>
                <a:gd name="T45" fmla="*/ 2147483647 h 155"/>
                <a:gd name="T46" fmla="*/ 2147483647 w 189"/>
                <a:gd name="T47" fmla="*/ 2147483647 h 155"/>
                <a:gd name="T48" fmla="*/ 2147483647 w 189"/>
                <a:gd name="T49" fmla="*/ 2147483647 h 155"/>
                <a:gd name="T50" fmla="*/ 2147483647 w 189"/>
                <a:gd name="T51" fmla="*/ 2147483647 h 155"/>
                <a:gd name="T52" fmla="*/ 2147483647 w 189"/>
                <a:gd name="T53" fmla="*/ 2147483647 h 155"/>
                <a:gd name="T54" fmla="*/ 2147483647 w 189"/>
                <a:gd name="T55" fmla="*/ 2147483647 h 155"/>
                <a:gd name="T56" fmla="*/ 2147483647 w 189"/>
                <a:gd name="T57" fmla="*/ 2147483647 h 155"/>
                <a:gd name="T58" fmla="*/ 2147483647 w 189"/>
                <a:gd name="T59" fmla="*/ 2147483647 h 155"/>
                <a:gd name="T60" fmla="*/ 2147483647 w 189"/>
                <a:gd name="T61" fmla="*/ 2147483647 h 155"/>
                <a:gd name="T62" fmla="*/ 2147483647 w 189"/>
                <a:gd name="T63" fmla="*/ 2147483647 h 155"/>
                <a:gd name="T64" fmla="*/ 2147483647 w 189"/>
                <a:gd name="T65" fmla="*/ 2147483647 h 155"/>
                <a:gd name="T66" fmla="*/ 2147483647 w 189"/>
                <a:gd name="T67" fmla="*/ 2147483647 h 155"/>
                <a:gd name="T68" fmla="*/ 2147483647 w 189"/>
                <a:gd name="T69" fmla="*/ 2147483647 h 155"/>
                <a:gd name="T70" fmla="*/ 2147483647 w 189"/>
                <a:gd name="T71" fmla="*/ 2147483647 h 15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89"/>
                <a:gd name="T109" fmla="*/ 0 h 155"/>
                <a:gd name="T110" fmla="*/ 189 w 189"/>
                <a:gd name="T111" fmla="*/ 155 h 15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89" h="155">
                  <a:moveTo>
                    <a:pt x="166" y="155"/>
                  </a:moveTo>
                  <a:lnTo>
                    <a:pt x="189" y="155"/>
                  </a:lnTo>
                  <a:lnTo>
                    <a:pt x="189" y="64"/>
                  </a:lnTo>
                  <a:lnTo>
                    <a:pt x="189" y="60"/>
                  </a:lnTo>
                  <a:lnTo>
                    <a:pt x="189" y="48"/>
                  </a:lnTo>
                  <a:lnTo>
                    <a:pt x="188" y="39"/>
                  </a:lnTo>
                  <a:lnTo>
                    <a:pt x="187" y="30"/>
                  </a:lnTo>
                  <a:lnTo>
                    <a:pt x="184" y="21"/>
                  </a:lnTo>
                  <a:lnTo>
                    <a:pt x="178" y="12"/>
                  </a:lnTo>
                  <a:lnTo>
                    <a:pt x="169" y="6"/>
                  </a:lnTo>
                  <a:lnTo>
                    <a:pt x="159" y="2"/>
                  </a:lnTo>
                  <a:lnTo>
                    <a:pt x="146" y="0"/>
                  </a:lnTo>
                  <a:lnTo>
                    <a:pt x="132" y="2"/>
                  </a:lnTo>
                  <a:lnTo>
                    <a:pt x="121" y="6"/>
                  </a:lnTo>
                  <a:lnTo>
                    <a:pt x="111" y="13"/>
                  </a:lnTo>
                  <a:lnTo>
                    <a:pt x="102" y="24"/>
                  </a:lnTo>
                  <a:lnTo>
                    <a:pt x="99" y="18"/>
                  </a:lnTo>
                  <a:lnTo>
                    <a:pt x="94" y="13"/>
                  </a:lnTo>
                  <a:lnTo>
                    <a:pt x="90" y="10"/>
                  </a:lnTo>
                  <a:lnTo>
                    <a:pt x="86" y="6"/>
                  </a:lnTo>
                  <a:lnTo>
                    <a:pt x="82" y="4"/>
                  </a:lnTo>
                  <a:lnTo>
                    <a:pt x="76" y="2"/>
                  </a:lnTo>
                  <a:lnTo>
                    <a:pt x="70" y="0"/>
                  </a:lnTo>
                  <a:lnTo>
                    <a:pt x="64" y="0"/>
                  </a:lnTo>
                  <a:lnTo>
                    <a:pt x="58" y="0"/>
                  </a:lnTo>
                  <a:lnTo>
                    <a:pt x="51" y="2"/>
                  </a:lnTo>
                  <a:lnTo>
                    <a:pt x="45" y="4"/>
                  </a:lnTo>
                  <a:lnTo>
                    <a:pt x="40" y="6"/>
                  </a:lnTo>
                  <a:lnTo>
                    <a:pt x="34" y="10"/>
                  </a:lnTo>
                  <a:lnTo>
                    <a:pt x="30" y="14"/>
                  </a:lnTo>
                  <a:lnTo>
                    <a:pt x="26" y="19"/>
                  </a:lnTo>
                  <a:lnTo>
                    <a:pt x="22" y="25"/>
                  </a:lnTo>
                  <a:lnTo>
                    <a:pt x="22" y="4"/>
                  </a:lnTo>
                  <a:lnTo>
                    <a:pt x="0" y="4"/>
                  </a:lnTo>
                  <a:lnTo>
                    <a:pt x="0" y="155"/>
                  </a:lnTo>
                  <a:lnTo>
                    <a:pt x="23" y="155"/>
                  </a:lnTo>
                  <a:lnTo>
                    <a:pt x="23" y="66"/>
                  </a:lnTo>
                  <a:lnTo>
                    <a:pt x="24" y="56"/>
                  </a:lnTo>
                  <a:lnTo>
                    <a:pt x="25" y="47"/>
                  </a:lnTo>
                  <a:lnTo>
                    <a:pt x="28" y="40"/>
                  </a:lnTo>
                  <a:lnTo>
                    <a:pt x="32" y="34"/>
                  </a:lnTo>
                  <a:lnTo>
                    <a:pt x="37" y="30"/>
                  </a:lnTo>
                  <a:lnTo>
                    <a:pt x="43" y="26"/>
                  </a:lnTo>
                  <a:lnTo>
                    <a:pt x="50" y="24"/>
                  </a:lnTo>
                  <a:lnTo>
                    <a:pt x="58" y="23"/>
                  </a:lnTo>
                  <a:lnTo>
                    <a:pt x="65" y="24"/>
                  </a:lnTo>
                  <a:lnTo>
                    <a:pt x="70" y="25"/>
                  </a:lnTo>
                  <a:lnTo>
                    <a:pt x="74" y="28"/>
                  </a:lnTo>
                  <a:lnTo>
                    <a:pt x="78" y="32"/>
                  </a:lnTo>
                  <a:lnTo>
                    <a:pt x="81" y="38"/>
                  </a:lnTo>
                  <a:lnTo>
                    <a:pt x="82" y="45"/>
                  </a:lnTo>
                  <a:lnTo>
                    <a:pt x="83" y="53"/>
                  </a:lnTo>
                  <a:lnTo>
                    <a:pt x="83" y="62"/>
                  </a:lnTo>
                  <a:lnTo>
                    <a:pt x="83" y="155"/>
                  </a:lnTo>
                  <a:lnTo>
                    <a:pt x="106" y="155"/>
                  </a:lnTo>
                  <a:lnTo>
                    <a:pt x="106" y="66"/>
                  </a:lnTo>
                  <a:lnTo>
                    <a:pt x="107" y="56"/>
                  </a:lnTo>
                  <a:lnTo>
                    <a:pt x="108" y="47"/>
                  </a:lnTo>
                  <a:lnTo>
                    <a:pt x="111" y="40"/>
                  </a:lnTo>
                  <a:lnTo>
                    <a:pt x="116" y="34"/>
                  </a:lnTo>
                  <a:lnTo>
                    <a:pt x="121" y="30"/>
                  </a:lnTo>
                  <a:lnTo>
                    <a:pt x="126" y="25"/>
                  </a:lnTo>
                  <a:lnTo>
                    <a:pt x="133" y="24"/>
                  </a:lnTo>
                  <a:lnTo>
                    <a:pt x="141" y="23"/>
                  </a:lnTo>
                  <a:lnTo>
                    <a:pt x="148" y="24"/>
                  </a:lnTo>
                  <a:lnTo>
                    <a:pt x="153" y="25"/>
                  </a:lnTo>
                  <a:lnTo>
                    <a:pt x="158" y="28"/>
                  </a:lnTo>
                  <a:lnTo>
                    <a:pt x="161" y="32"/>
                  </a:lnTo>
                  <a:lnTo>
                    <a:pt x="164" y="38"/>
                  </a:lnTo>
                  <a:lnTo>
                    <a:pt x="165" y="45"/>
                  </a:lnTo>
                  <a:lnTo>
                    <a:pt x="166" y="53"/>
                  </a:lnTo>
                  <a:lnTo>
                    <a:pt x="166" y="62"/>
                  </a:lnTo>
                  <a:lnTo>
                    <a:pt x="166" y="155"/>
                  </a:lnTo>
                  <a:close/>
                </a:path>
              </a:pathLst>
            </a:custGeom>
            <a:solidFill>
              <a:srgbClr val="00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4" name="Freeform 151"/>
            <p:cNvSpPr>
              <a:spLocks/>
            </p:cNvSpPr>
            <p:nvPr/>
          </p:nvSpPr>
          <p:spPr bwMode="auto">
            <a:xfrm>
              <a:off x="2368550" y="2755900"/>
              <a:ext cx="61913" cy="112713"/>
            </a:xfrm>
            <a:custGeom>
              <a:avLst/>
              <a:gdLst>
                <a:gd name="T0" fmla="*/ 2147483647 w 128"/>
                <a:gd name="T1" fmla="*/ 0 h 214"/>
                <a:gd name="T2" fmla="*/ 2147483647 w 128"/>
                <a:gd name="T3" fmla="*/ 2147483647 h 214"/>
                <a:gd name="T4" fmla="*/ 2147483647 w 128"/>
                <a:gd name="T5" fmla="*/ 0 h 214"/>
                <a:gd name="T6" fmla="*/ 0 w 128"/>
                <a:gd name="T7" fmla="*/ 0 h 214"/>
                <a:gd name="T8" fmla="*/ 2147483647 w 128"/>
                <a:gd name="T9" fmla="*/ 2147483647 h 214"/>
                <a:gd name="T10" fmla="*/ 2147483647 w 128"/>
                <a:gd name="T11" fmla="*/ 2147483647 h 214"/>
                <a:gd name="T12" fmla="*/ 2147483647 w 128"/>
                <a:gd name="T13" fmla="*/ 2147483647 h 214"/>
                <a:gd name="T14" fmla="*/ 2147483647 w 128"/>
                <a:gd name="T15" fmla="*/ 2147483647 h 214"/>
                <a:gd name="T16" fmla="*/ 2147483647 w 128"/>
                <a:gd name="T17" fmla="*/ 2147483647 h 214"/>
                <a:gd name="T18" fmla="*/ 2147483647 w 128"/>
                <a:gd name="T19" fmla="*/ 2147483647 h 214"/>
                <a:gd name="T20" fmla="*/ 2147483647 w 128"/>
                <a:gd name="T21" fmla="*/ 2147483647 h 214"/>
                <a:gd name="T22" fmla="*/ 2147483647 w 128"/>
                <a:gd name="T23" fmla="*/ 2147483647 h 214"/>
                <a:gd name="T24" fmla="*/ 2147483647 w 128"/>
                <a:gd name="T25" fmla="*/ 2147483647 h 214"/>
                <a:gd name="T26" fmla="*/ 2147483647 w 128"/>
                <a:gd name="T27" fmla="*/ 2147483647 h 214"/>
                <a:gd name="T28" fmla="*/ 2147483647 w 128"/>
                <a:gd name="T29" fmla="*/ 2147483647 h 214"/>
                <a:gd name="T30" fmla="*/ 2147483647 w 128"/>
                <a:gd name="T31" fmla="*/ 2147483647 h 214"/>
                <a:gd name="T32" fmla="*/ 2147483647 w 128"/>
                <a:gd name="T33" fmla="*/ 2147483647 h 214"/>
                <a:gd name="T34" fmla="*/ 2147483647 w 128"/>
                <a:gd name="T35" fmla="*/ 2147483647 h 214"/>
                <a:gd name="T36" fmla="*/ 2147483647 w 128"/>
                <a:gd name="T37" fmla="*/ 2147483647 h 214"/>
                <a:gd name="T38" fmla="*/ 2147483647 w 128"/>
                <a:gd name="T39" fmla="*/ 2147483647 h 214"/>
                <a:gd name="T40" fmla="*/ 2147483647 w 128"/>
                <a:gd name="T41" fmla="*/ 2147483647 h 214"/>
                <a:gd name="T42" fmla="*/ 2147483647 w 128"/>
                <a:gd name="T43" fmla="*/ 2147483647 h 214"/>
                <a:gd name="T44" fmla="*/ 2147483647 w 128"/>
                <a:gd name="T45" fmla="*/ 2147483647 h 214"/>
                <a:gd name="T46" fmla="*/ 2147483647 w 128"/>
                <a:gd name="T47" fmla="*/ 0 h 214"/>
                <a:gd name="T48" fmla="*/ 2147483647 w 128"/>
                <a:gd name="T49" fmla="*/ 0 h 21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8"/>
                <a:gd name="T76" fmla="*/ 0 h 214"/>
                <a:gd name="T77" fmla="*/ 128 w 128"/>
                <a:gd name="T78" fmla="*/ 214 h 21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8" h="214">
                  <a:moveTo>
                    <a:pt x="103" y="0"/>
                  </a:moveTo>
                  <a:lnTo>
                    <a:pt x="65" y="122"/>
                  </a:lnTo>
                  <a:lnTo>
                    <a:pt x="26" y="0"/>
                  </a:lnTo>
                  <a:lnTo>
                    <a:pt x="0" y="0"/>
                  </a:lnTo>
                  <a:lnTo>
                    <a:pt x="52" y="159"/>
                  </a:lnTo>
                  <a:lnTo>
                    <a:pt x="47" y="177"/>
                  </a:lnTo>
                  <a:lnTo>
                    <a:pt x="43" y="183"/>
                  </a:lnTo>
                  <a:lnTo>
                    <a:pt x="40" y="187"/>
                  </a:lnTo>
                  <a:lnTo>
                    <a:pt x="35" y="189"/>
                  </a:lnTo>
                  <a:lnTo>
                    <a:pt x="29" y="190"/>
                  </a:lnTo>
                  <a:lnTo>
                    <a:pt x="22" y="189"/>
                  </a:lnTo>
                  <a:lnTo>
                    <a:pt x="16" y="187"/>
                  </a:lnTo>
                  <a:lnTo>
                    <a:pt x="16" y="212"/>
                  </a:lnTo>
                  <a:lnTo>
                    <a:pt x="22" y="213"/>
                  </a:lnTo>
                  <a:lnTo>
                    <a:pt x="30" y="214"/>
                  </a:lnTo>
                  <a:lnTo>
                    <a:pt x="38" y="214"/>
                  </a:lnTo>
                  <a:lnTo>
                    <a:pt x="45" y="212"/>
                  </a:lnTo>
                  <a:lnTo>
                    <a:pt x="51" y="210"/>
                  </a:lnTo>
                  <a:lnTo>
                    <a:pt x="55" y="205"/>
                  </a:lnTo>
                  <a:lnTo>
                    <a:pt x="59" y="199"/>
                  </a:lnTo>
                  <a:lnTo>
                    <a:pt x="64" y="192"/>
                  </a:lnTo>
                  <a:lnTo>
                    <a:pt x="67" y="184"/>
                  </a:lnTo>
                  <a:lnTo>
                    <a:pt x="70" y="175"/>
                  </a:lnTo>
                  <a:lnTo>
                    <a:pt x="128" y="0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00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 152"/>
            <p:cNvSpPr>
              <a:spLocks/>
            </p:cNvSpPr>
            <p:nvPr/>
          </p:nvSpPr>
          <p:spPr bwMode="auto">
            <a:xfrm>
              <a:off x="2463800" y="2725738"/>
              <a:ext cx="109538" cy="109537"/>
            </a:xfrm>
            <a:custGeom>
              <a:avLst/>
              <a:gdLst>
                <a:gd name="T0" fmla="*/ 2147483647 w 233"/>
                <a:gd name="T1" fmla="*/ 2147483647 h 207"/>
                <a:gd name="T2" fmla="*/ 2147483647 w 233"/>
                <a:gd name="T3" fmla="*/ 2147483647 h 207"/>
                <a:gd name="T4" fmla="*/ 2147483647 w 233"/>
                <a:gd name="T5" fmla="*/ 2147483647 h 207"/>
                <a:gd name="T6" fmla="*/ 2147483647 w 233"/>
                <a:gd name="T7" fmla="*/ 2147483647 h 207"/>
                <a:gd name="T8" fmla="*/ 2147483647 w 233"/>
                <a:gd name="T9" fmla="*/ 2147483647 h 207"/>
                <a:gd name="T10" fmla="*/ 2147483647 w 233"/>
                <a:gd name="T11" fmla="*/ 0 h 207"/>
                <a:gd name="T12" fmla="*/ 2147483647 w 233"/>
                <a:gd name="T13" fmla="*/ 0 h 207"/>
                <a:gd name="T14" fmla="*/ 2147483647 w 233"/>
                <a:gd name="T15" fmla="*/ 2147483647 h 207"/>
                <a:gd name="T16" fmla="*/ 2147483647 w 233"/>
                <a:gd name="T17" fmla="*/ 0 h 207"/>
                <a:gd name="T18" fmla="*/ 2147483647 w 233"/>
                <a:gd name="T19" fmla="*/ 0 h 207"/>
                <a:gd name="T20" fmla="*/ 2147483647 w 233"/>
                <a:gd name="T21" fmla="*/ 2147483647 h 207"/>
                <a:gd name="T22" fmla="*/ 2147483647 w 233"/>
                <a:gd name="T23" fmla="*/ 0 h 207"/>
                <a:gd name="T24" fmla="*/ 0 w 233"/>
                <a:gd name="T25" fmla="*/ 0 h 207"/>
                <a:gd name="T26" fmla="*/ 2147483647 w 233"/>
                <a:gd name="T27" fmla="*/ 2147483647 h 20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3"/>
                <a:gd name="T43" fmla="*/ 0 h 207"/>
                <a:gd name="T44" fmla="*/ 233 w 233"/>
                <a:gd name="T45" fmla="*/ 207 h 20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3" h="207">
                  <a:moveTo>
                    <a:pt x="48" y="207"/>
                  </a:moveTo>
                  <a:lnTo>
                    <a:pt x="75" y="207"/>
                  </a:lnTo>
                  <a:lnTo>
                    <a:pt x="116" y="36"/>
                  </a:lnTo>
                  <a:lnTo>
                    <a:pt x="158" y="207"/>
                  </a:lnTo>
                  <a:lnTo>
                    <a:pt x="183" y="207"/>
                  </a:lnTo>
                  <a:lnTo>
                    <a:pt x="233" y="0"/>
                  </a:lnTo>
                  <a:lnTo>
                    <a:pt x="208" y="0"/>
                  </a:lnTo>
                  <a:lnTo>
                    <a:pt x="169" y="164"/>
                  </a:lnTo>
                  <a:lnTo>
                    <a:pt x="128" y="0"/>
                  </a:lnTo>
                  <a:lnTo>
                    <a:pt x="102" y="0"/>
                  </a:lnTo>
                  <a:lnTo>
                    <a:pt x="63" y="165"/>
                  </a:lnTo>
                  <a:lnTo>
                    <a:pt x="24" y="0"/>
                  </a:lnTo>
                  <a:lnTo>
                    <a:pt x="0" y="0"/>
                  </a:lnTo>
                  <a:lnTo>
                    <a:pt x="48" y="207"/>
                  </a:lnTo>
                  <a:close/>
                </a:path>
              </a:pathLst>
            </a:custGeom>
            <a:solidFill>
              <a:srgbClr val="00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6" name="Rectangle 153"/>
            <p:cNvSpPr>
              <a:spLocks noChangeArrowheads="1"/>
            </p:cNvSpPr>
            <p:nvPr/>
          </p:nvSpPr>
          <p:spPr bwMode="auto">
            <a:xfrm>
              <a:off x="2576513" y="2819400"/>
              <a:ext cx="12700" cy="15875"/>
            </a:xfrm>
            <a:prstGeom prst="rect">
              <a:avLst/>
            </a:prstGeom>
            <a:solidFill>
              <a:srgbClr val="0000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57" name="Freeform 154"/>
            <p:cNvSpPr>
              <a:spLocks/>
            </p:cNvSpPr>
            <p:nvPr/>
          </p:nvSpPr>
          <p:spPr bwMode="auto">
            <a:xfrm>
              <a:off x="1357313" y="2922588"/>
              <a:ext cx="33337" cy="106362"/>
            </a:xfrm>
            <a:custGeom>
              <a:avLst/>
              <a:gdLst>
                <a:gd name="T0" fmla="*/ 2147483647 w 67"/>
                <a:gd name="T1" fmla="*/ 2147483647 h 199"/>
                <a:gd name="T2" fmla="*/ 2147483647 w 67"/>
                <a:gd name="T3" fmla="*/ 2147483647 h 199"/>
                <a:gd name="T4" fmla="*/ 2147483647 w 67"/>
                <a:gd name="T5" fmla="*/ 0 h 199"/>
                <a:gd name="T6" fmla="*/ 2147483647 w 67"/>
                <a:gd name="T7" fmla="*/ 0 h 199"/>
                <a:gd name="T8" fmla="*/ 2147483647 w 67"/>
                <a:gd name="T9" fmla="*/ 2147483647 h 199"/>
                <a:gd name="T10" fmla="*/ 2147483647 w 67"/>
                <a:gd name="T11" fmla="*/ 2147483647 h 199"/>
                <a:gd name="T12" fmla="*/ 2147483647 w 67"/>
                <a:gd name="T13" fmla="*/ 2147483647 h 199"/>
                <a:gd name="T14" fmla="*/ 2147483647 w 67"/>
                <a:gd name="T15" fmla="*/ 2147483647 h 199"/>
                <a:gd name="T16" fmla="*/ 2147483647 w 67"/>
                <a:gd name="T17" fmla="*/ 2147483647 h 199"/>
                <a:gd name="T18" fmla="*/ 2147483647 w 67"/>
                <a:gd name="T19" fmla="*/ 2147483647 h 199"/>
                <a:gd name="T20" fmla="*/ 2147483647 w 67"/>
                <a:gd name="T21" fmla="*/ 2147483647 h 199"/>
                <a:gd name="T22" fmla="*/ 0 w 67"/>
                <a:gd name="T23" fmla="*/ 2147483647 h 199"/>
                <a:gd name="T24" fmla="*/ 0 w 67"/>
                <a:gd name="T25" fmla="*/ 2147483647 h 199"/>
                <a:gd name="T26" fmla="*/ 2147483647 w 67"/>
                <a:gd name="T27" fmla="*/ 2147483647 h 199"/>
                <a:gd name="T28" fmla="*/ 2147483647 w 67"/>
                <a:gd name="T29" fmla="*/ 2147483647 h 19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7"/>
                <a:gd name="T46" fmla="*/ 0 h 199"/>
                <a:gd name="T47" fmla="*/ 67 w 67"/>
                <a:gd name="T48" fmla="*/ 199 h 19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7" h="199">
                  <a:moveTo>
                    <a:pt x="42" y="199"/>
                  </a:moveTo>
                  <a:lnTo>
                    <a:pt x="67" y="199"/>
                  </a:lnTo>
                  <a:lnTo>
                    <a:pt x="67" y="0"/>
                  </a:lnTo>
                  <a:lnTo>
                    <a:pt x="49" y="0"/>
                  </a:lnTo>
                  <a:lnTo>
                    <a:pt x="47" y="9"/>
                  </a:lnTo>
                  <a:lnTo>
                    <a:pt x="44" y="17"/>
                  </a:lnTo>
                  <a:lnTo>
                    <a:pt x="40" y="23"/>
                  </a:lnTo>
                  <a:lnTo>
                    <a:pt x="35" y="29"/>
                  </a:lnTo>
                  <a:lnTo>
                    <a:pt x="28" y="33"/>
                  </a:lnTo>
                  <a:lnTo>
                    <a:pt x="20" y="36"/>
                  </a:lnTo>
                  <a:lnTo>
                    <a:pt x="11" y="37"/>
                  </a:lnTo>
                  <a:lnTo>
                    <a:pt x="0" y="38"/>
                  </a:lnTo>
                  <a:lnTo>
                    <a:pt x="0" y="59"/>
                  </a:lnTo>
                  <a:lnTo>
                    <a:pt x="42" y="59"/>
                  </a:lnTo>
                  <a:lnTo>
                    <a:pt x="42" y="199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8" name="Freeform 155"/>
            <p:cNvSpPr>
              <a:spLocks noEditPoints="1"/>
            </p:cNvSpPr>
            <p:nvPr/>
          </p:nvSpPr>
          <p:spPr bwMode="auto">
            <a:xfrm>
              <a:off x="1417638" y="2922588"/>
              <a:ext cx="58737" cy="107950"/>
            </a:xfrm>
            <a:custGeom>
              <a:avLst/>
              <a:gdLst>
                <a:gd name="T0" fmla="*/ 0 w 125"/>
                <a:gd name="T1" fmla="*/ 2147483647 h 203"/>
                <a:gd name="T2" fmla="*/ 2147483647 w 125"/>
                <a:gd name="T3" fmla="*/ 2147483647 h 203"/>
                <a:gd name="T4" fmla="*/ 2147483647 w 125"/>
                <a:gd name="T5" fmla="*/ 2147483647 h 203"/>
                <a:gd name="T6" fmla="*/ 2147483647 w 125"/>
                <a:gd name="T7" fmla="*/ 2147483647 h 203"/>
                <a:gd name="T8" fmla="*/ 2147483647 w 125"/>
                <a:gd name="T9" fmla="*/ 2147483647 h 203"/>
                <a:gd name="T10" fmla="*/ 2147483647 w 125"/>
                <a:gd name="T11" fmla="*/ 2147483647 h 203"/>
                <a:gd name="T12" fmla="*/ 2147483647 w 125"/>
                <a:gd name="T13" fmla="*/ 2147483647 h 203"/>
                <a:gd name="T14" fmla="*/ 2147483647 w 125"/>
                <a:gd name="T15" fmla="*/ 2147483647 h 203"/>
                <a:gd name="T16" fmla="*/ 2147483647 w 125"/>
                <a:gd name="T17" fmla="*/ 2147483647 h 203"/>
                <a:gd name="T18" fmla="*/ 2147483647 w 125"/>
                <a:gd name="T19" fmla="*/ 2147483647 h 203"/>
                <a:gd name="T20" fmla="*/ 2147483647 w 125"/>
                <a:gd name="T21" fmla="*/ 2147483647 h 203"/>
                <a:gd name="T22" fmla="*/ 2147483647 w 125"/>
                <a:gd name="T23" fmla="*/ 2147483647 h 203"/>
                <a:gd name="T24" fmla="*/ 2147483647 w 125"/>
                <a:gd name="T25" fmla="*/ 2147483647 h 203"/>
                <a:gd name="T26" fmla="*/ 2147483647 w 125"/>
                <a:gd name="T27" fmla="*/ 2147483647 h 203"/>
                <a:gd name="T28" fmla="*/ 2147483647 w 125"/>
                <a:gd name="T29" fmla="*/ 2147483647 h 203"/>
                <a:gd name="T30" fmla="*/ 2147483647 w 125"/>
                <a:gd name="T31" fmla="*/ 2147483647 h 203"/>
                <a:gd name="T32" fmla="*/ 2147483647 w 125"/>
                <a:gd name="T33" fmla="*/ 2147483647 h 203"/>
                <a:gd name="T34" fmla="*/ 2147483647 w 125"/>
                <a:gd name="T35" fmla="*/ 2147483647 h 203"/>
                <a:gd name="T36" fmla="*/ 2147483647 w 125"/>
                <a:gd name="T37" fmla="*/ 2147483647 h 203"/>
                <a:gd name="T38" fmla="*/ 2147483647 w 125"/>
                <a:gd name="T39" fmla="*/ 2147483647 h 203"/>
                <a:gd name="T40" fmla="*/ 2147483647 w 125"/>
                <a:gd name="T41" fmla="*/ 2147483647 h 203"/>
                <a:gd name="T42" fmla="*/ 2147483647 w 125"/>
                <a:gd name="T43" fmla="*/ 2147483647 h 203"/>
                <a:gd name="T44" fmla="*/ 2147483647 w 125"/>
                <a:gd name="T45" fmla="*/ 2147483647 h 203"/>
                <a:gd name="T46" fmla="*/ 2147483647 w 125"/>
                <a:gd name="T47" fmla="*/ 0 h 203"/>
                <a:gd name="T48" fmla="*/ 2147483647 w 125"/>
                <a:gd name="T49" fmla="*/ 0 h 203"/>
                <a:gd name="T50" fmla="*/ 2147483647 w 125"/>
                <a:gd name="T51" fmla="*/ 2147483647 h 203"/>
                <a:gd name="T52" fmla="*/ 2147483647 w 125"/>
                <a:gd name="T53" fmla="*/ 2147483647 h 203"/>
                <a:gd name="T54" fmla="*/ 2147483647 w 125"/>
                <a:gd name="T55" fmla="*/ 2147483647 h 203"/>
                <a:gd name="T56" fmla="*/ 2147483647 w 125"/>
                <a:gd name="T57" fmla="*/ 2147483647 h 203"/>
                <a:gd name="T58" fmla="*/ 2147483647 w 125"/>
                <a:gd name="T59" fmla="*/ 2147483647 h 203"/>
                <a:gd name="T60" fmla="*/ 2147483647 w 125"/>
                <a:gd name="T61" fmla="*/ 2147483647 h 203"/>
                <a:gd name="T62" fmla="*/ 0 w 125"/>
                <a:gd name="T63" fmla="*/ 2147483647 h 203"/>
                <a:gd name="T64" fmla="*/ 2147483647 w 125"/>
                <a:gd name="T65" fmla="*/ 2147483647 h 203"/>
                <a:gd name="T66" fmla="*/ 2147483647 w 125"/>
                <a:gd name="T67" fmla="*/ 2147483647 h 203"/>
                <a:gd name="T68" fmla="*/ 2147483647 w 125"/>
                <a:gd name="T69" fmla="*/ 2147483647 h 203"/>
                <a:gd name="T70" fmla="*/ 2147483647 w 125"/>
                <a:gd name="T71" fmla="*/ 2147483647 h 203"/>
                <a:gd name="T72" fmla="*/ 2147483647 w 125"/>
                <a:gd name="T73" fmla="*/ 2147483647 h 203"/>
                <a:gd name="T74" fmla="*/ 2147483647 w 125"/>
                <a:gd name="T75" fmla="*/ 2147483647 h 203"/>
                <a:gd name="T76" fmla="*/ 2147483647 w 125"/>
                <a:gd name="T77" fmla="*/ 2147483647 h 203"/>
                <a:gd name="T78" fmla="*/ 2147483647 w 125"/>
                <a:gd name="T79" fmla="*/ 2147483647 h 203"/>
                <a:gd name="T80" fmla="*/ 2147483647 w 125"/>
                <a:gd name="T81" fmla="*/ 2147483647 h 203"/>
                <a:gd name="T82" fmla="*/ 2147483647 w 125"/>
                <a:gd name="T83" fmla="*/ 2147483647 h 203"/>
                <a:gd name="T84" fmla="*/ 2147483647 w 125"/>
                <a:gd name="T85" fmla="*/ 2147483647 h 203"/>
                <a:gd name="T86" fmla="*/ 2147483647 w 125"/>
                <a:gd name="T87" fmla="*/ 2147483647 h 203"/>
                <a:gd name="T88" fmla="*/ 2147483647 w 125"/>
                <a:gd name="T89" fmla="*/ 2147483647 h 203"/>
                <a:gd name="T90" fmla="*/ 2147483647 w 125"/>
                <a:gd name="T91" fmla="*/ 2147483647 h 203"/>
                <a:gd name="T92" fmla="*/ 2147483647 w 125"/>
                <a:gd name="T93" fmla="*/ 2147483647 h 203"/>
                <a:gd name="T94" fmla="*/ 2147483647 w 125"/>
                <a:gd name="T95" fmla="*/ 2147483647 h 203"/>
                <a:gd name="T96" fmla="*/ 2147483647 w 125"/>
                <a:gd name="T97" fmla="*/ 2147483647 h 20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5"/>
                <a:gd name="T148" fmla="*/ 0 h 203"/>
                <a:gd name="T149" fmla="*/ 125 w 125"/>
                <a:gd name="T150" fmla="*/ 203 h 20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5" h="203">
                  <a:moveTo>
                    <a:pt x="0" y="102"/>
                  </a:moveTo>
                  <a:lnTo>
                    <a:pt x="0" y="114"/>
                  </a:lnTo>
                  <a:lnTo>
                    <a:pt x="1" y="125"/>
                  </a:lnTo>
                  <a:lnTo>
                    <a:pt x="2" y="136"/>
                  </a:lnTo>
                  <a:lnTo>
                    <a:pt x="4" y="146"/>
                  </a:lnTo>
                  <a:lnTo>
                    <a:pt x="6" y="155"/>
                  </a:lnTo>
                  <a:lnTo>
                    <a:pt x="9" y="164"/>
                  </a:lnTo>
                  <a:lnTo>
                    <a:pt x="12" y="171"/>
                  </a:lnTo>
                  <a:lnTo>
                    <a:pt x="15" y="178"/>
                  </a:lnTo>
                  <a:lnTo>
                    <a:pt x="20" y="184"/>
                  </a:lnTo>
                  <a:lnTo>
                    <a:pt x="25" y="190"/>
                  </a:lnTo>
                  <a:lnTo>
                    <a:pt x="30" y="193"/>
                  </a:lnTo>
                  <a:lnTo>
                    <a:pt x="36" y="196"/>
                  </a:lnTo>
                  <a:lnTo>
                    <a:pt x="42" y="200"/>
                  </a:lnTo>
                  <a:lnTo>
                    <a:pt x="48" y="202"/>
                  </a:lnTo>
                  <a:lnTo>
                    <a:pt x="54" y="203"/>
                  </a:lnTo>
                  <a:lnTo>
                    <a:pt x="62" y="203"/>
                  </a:lnTo>
                  <a:lnTo>
                    <a:pt x="69" y="203"/>
                  </a:lnTo>
                  <a:lnTo>
                    <a:pt x="77" y="202"/>
                  </a:lnTo>
                  <a:lnTo>
                    <a:pt x="83" y="200"/>
                  </a:lnTo>
                  <a:lnTo>
                    <a:pt x="89" y="196"/>
                  </a:lnTo>
                  <a:lnTo>
                    <a:pt x="95" y="193"/>
                  </a:lnTo>
                  <a:lnTo>
                    <a:pt x="100" y="190"/>
                  </a:lnTo>
                  <a:lnTo>
                    <a:pt x="105" y="184"/>
                  </a:lnTo>
                  <a:lnTo>
                    <a:pt x="109" y="178"/>
                  </a:lnTo>
                  <a:lnTo>
                    <a:pt x="112" y="171"/>
                  </a:lnTo>
                  <a:lnTo>
                    <a:pt x="116" y="164"/>
                  </a:lnTo>
                  <a:lnTo>
                    <a:pt x="119" y="155"/>
                  </a:lnTo>
                  <a:lnTo>
                    <a:pt x="121" y="146"/>
                  </a:lnTo>
                  <a:lnTo>
                    <a:pt x="123" y="136"/>
                  </a:lnTo>
                  <a:lnTo>
                    <a:pt x="124" y="125"/>
                  </a:lnTo>
                  <a:lnTo>
                    <a:pt x="125" y="114"/>
                  </a:lnTo>
                  <a:lnTo>
                    <a:pt x="125" y="102"/>
                  </a:lnTo>
                  <a:lnTo>
                    <a:pt x="125" y="89"/>
                  </a:lnTo>
                  <a:lnTo>
                    <a:pt x="124" y="78"/>
                  </a:lnTo>
                  <a:lnTo>
                    <a:pt x="123" y="67"/>
                  </a:lnTo>
                  <a:lnTo>
                    <a:pt x="121" y="58"/>
                  </a:lnTo>
                  <a:lnTo>
                    <a:pt x="119" y="49"/>
                  </a:lnTo>
                  <a:lnTo>
                    <a:pt x="116" y="40"/>
                  </a:lnTo>
                  <a:lnTo>
                    <a:pt x="112" y="32"/>
                  </a:lnTo>
                  <a:lnTo>
                    <a:pt x="109" y="25"/>
                  </a:lnTo>
                  <a:lnTo>
                    <a:pt x="105" y="19"/>
                  </a:lnTo>
                  <a:lnTo>
                    <a:pt x="100" y="15"/>
                  </a:lnTo>
                  <a:lnTo>
                    <a:pt x="95" y="10"/>
                  </a:lnTo>
                  <a:lnTo>
                    <a:pt x="89" y="7"/>
                  </a:lnTo>
                  <a:lnTo>
                    <a:pt x="83" y="3"/>
                  </a:lnTo>
                  <a:lnTo>
                    <a:pt x="77" y="1"/>
                  </a:lnTo>
                  <a:lnTo>
                    <a:pt x="69" y="0"/>
                  </a:lnTo>
                  <a:lnTo>
                    <a:pt x="62" y="0"/>
                  </a:lnTo>
                  <a:lnTo>
                    <a:pt x="54" y="0"/>
                  </a:lnTo>
                  <a:lnTo>
                    <a:pt x="48" y="1"/>
                  </a:lnTo>
                  <a:lnTo>
                    <a:pt x="42" y="3"/>
                  </a:lnTo>
                  <a:lnTo>
                    <a:pt x="36" y="7"/>
                  </a:lnTo>
                  <a:lnTo>
                    <a:pt x="30" y="10"/>
                  </a:lnTo>
                  <a:lnTo>
                    <a:pt x="25" y="15"/>
                  </a:lnTo>
                  <a:lnTo>
                    <a:pt x="20" y="19"/>
                  </a:lnTo>
                  <a:lnTo>
                    <a:pt x="15" y="25"/>
                  </a:lnTo>
                  <a:lnTo>
                    <a:pt x="12" y="32"/>
                  </a:lnTo>
                  <a:lnTo>
                    <a:pt x="9" y="40"/>
                  </a:lnTo>
                  <a:lnTo>
                    <a:pt x="6" y="49"/>
                  </a:lnTo>
                  <a:lnTo>
                    <a:pt x="4" y="58"/>
                  </a:lnTo>
                  <a:lnTo>
                    <a:pt x="2" y="67"/>
                  </a:lnTo>
                  <a:lnTo>
                    <a:pt x="1" y="78"/>
                  </a:lnTo>
                  <a:lnTo>
                    <a:pt x="0" y="89"/>
                  </a:lnTo>
                  <a:lnTo>
                    <a:pt x="0" y="102"/>
                  </a:lnTo>
                  <a:close/>
                  <a:moveTo>
                    <a:pt x="25" y="102"/>
                  </a:moveTo>
                  <a:lnTo>
                    <a:pt x="25" y="84"/>
                  </a:lnTo>
                  <a:lnTo>
                    <a:pt x="27" y="67"/>
                  </a:lnTo>
                  <a:lnTo>
                    <a:pt x="30" y="53"/>
                  </a:lnTo>
                  <a:lnTo>
                    <a:pt x="33" y="43"/>
                  </a:lnTo>
                  <a:lnTo>
                    <a:pt x="39" y="33"/>
                  </a:lnTo>
                  <a:lnTo>
                    <a:pt x="45" y="28"/>
                  </a:lnTo>
                  <a:lnTo>
                    <a:pt x="53" y="24"/>
                  </a:lnTo>
                  <a:lnTo>
                    <a:pt x="63" y="23"/>
                  </a:lnTo>
                  <a:lnTo>
                    <a:pt x="71" y="24"/>
                  </a:lnTo>
                  <a:lnTo>
                    <a:pt x="80" y="28"/>
                  </a:lnTo>
                  <a:lnTo>
                    <a:pt x="86" y="33"/>
                  </a:lnTo>
                  <a:lnTo>
                    <a:pt x="91" y="43"/>
                  </a:lnTo>
                  <a:lnTo>
                    <a:pt x="96" y="53"/>
                  </a:lnTo>
                  <a:lnTo>
                    <a:pt x="98" y="67"/>
                  </a:lnTo>
                  <a:lnTo>
                    <a:pt x="100" y="84"/>
                  </a:lnTo>
                  <a:lnTo>
                    <a:pt x="100" y="102"/>
                  </a:lnTo>
                  <a:lnTo>
                    <a:pt x="100" y="121"/>
                  </a:lnTo>
                  <a:lnTo>
                    <a:pt x="98" y="136"/>
                  </a:lnTo>
                  <a:lnTo>
                    <a:pt x="96" y="150"/>
                  </a:lnTo>
                  <a:lnTo>
                    <a:pt x="91" y="160"/>
                  </a:lnTo>
                  <a:lnTo>
                    <a:pt x="86" y="170"/>
                  </a:lnTo>
                  <a:lnTo>
                    <a:pt x="80" y="176"/>
                  </a:lnTo>
                  <a:lnTo>
                    <a:pt x="71" y="179"/>
                  </a:lnTo>
                  <a:lnTo>
                    <a:pt x="63" y="180"/>
                  </a:lnTo>
                  <a:lnTo>
                    <a:pt x="53" y="179"/>
                  </a:lnTo>
                  <a:lnTo>
                    <a:pt x="45" y="176"/>
                  </a:lnTo>
                  <a:lnTo>
                    <a:pt x="39" y="170"/>
                  </a:lnTo>
                  <a:lnTo>
                    <a:pt x="33" y="160"/>
                  </a:lnTo>
                  <a:lnTo>
                    <a:pt x="30" y="150"/>
                  </a:lnTo>
                  <a:lnTo>
                    <a:pt x="27" y="136"/>
                  </a:lnTo>
                  <a:lnTo>
                    <a:pt x="25" y="121"/>
                  </a:lnTo>
                  <a:lnTo>
                    <a:pt x="25" y="102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9" name="Freeform 156"/>
            <p:cNvSpPr>
              <a:spLocks noEditPoints="1"/>
            </p:cNvSpPr>
            <p:nvPr/>
          </p:nvSpPr>
          <p:spPr bwMode="auto">
            <a:xfrm>
              <a:off x="2025650" y="2919413"/>
              <a:ext cx="79375" cy="109537"/>
            </a:xfrm>
            <a:custGeom>
              <a:avLst/>
              <a:gdLst>
                <a:gd name="T0" fmla="*/ 0 w 167"/>
                <a:gd name="T1" fmla="*/ 2147483647 h 207"/>
                <a:gd name="T2" fmla="*/ 2147483647 w 167"/>
                <a:gd name="T3" fmla="*/ 2147483647 h 207"/>
                <a:gd name="T4" fmla="*/ 2147483647 w 167"/>
                <a:gd name="T5" fmla="*/ 2147483647 h 207"/>
                <a:gd name="T6" fmla="*/ 2147483647 w 167"/>
                <a:gd name="T7" fmla="*/ 2147483647 h 207"/>
                <a:gd name="T8" fmla="*/ 2147483647 w 167"/>
                <a:gd name="T9" fmla="*/ 2147483647 h 207"/>
                <a:gd name="T10" fmla="*/ 2147483647 w 167"/>
                <a:gd name="T11" fmla="*/ 2147483647 h 207"/>
                <a:gd name="T12" fmla="*/ 2147483647 w 167"/>
                <a:gd name="T13" fmla="*/ 0 h 207"/>
                <a:gd name="T14" fmla="*/ 2147483647 w 167"/>
                <a:gd name="T15" fmla="*/ 0 h 207"/>
                <a:gd name="T16" fmla="*/ 0 w 167"/>
                <a:gd name="T17" fmla="*/ 2147483647 h 207"/>
                <a:gd name="T18" fmla="*/ 2147483647 w 167"/>
                <a:gd name="T19" fmla="*/ 2147483647 h 207"/>
                <a:gd name="T20" fmla="*/ 2147483647 w 167"/>
                <a:gd name="T21" fmla="*/ 2147483647 h 207"/>
                <a:gd name="T22" fmla="*/ 2147483647 w 167"/>
                <a:gd name="T23" fmla="*/ 2147483647 h 207"/>
                <a:gd name="T24" fmla="*/ 2147483647 w 167"/>
                <a:gd name="T25" fmla="*/ 2147483647 h 2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7"/>
                <a:gd name="T40" fmla="*/ 0 h 207"/>
                <a:gd name="T41" fmla="*/ 167 w 167"/>
                <a:gd name="T42" fmla="*/ 207 h 2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7" h="207">
                  <a:moveTo>
                    <a:pt x="0" y="207"/>
                  </a:moveTo>
                  <a:lnTo>
                    <a:pt x="26" y="207"/>
                  </a:lnTo>
                  <a:lnTo>
                    <a:pt x="46" y="145"/>
                  </a:lnTo>
                  <a:lnTo>
                    <a:pt x="120" y="145"/>
                  </a:lnTo>
                  <a:lnTo>
                    <a:pt x="140" y="207"/>
                  </a:lnTo>
                  <a:lnTo>
                    <a:pt x="167" y="207"/>
                  </a:lnTo>
                  <a:lnTo>
                    <a:pt x="98" y="0"/>
                  </a:lnTo>
                  <a:lnTo>
                    <a:pt x="69" y="0"/>
                  </a:lnTo>
                  <a:lnTo>
                    <a:pt x="0" y="207"/>
                  </a:lnTo>
                  <a:close/>
                  <a:moveTo>
                    <a:pt x="54" y="121"/>
                  </a:moveTo>
                  <a:lnTo>
                    <a:pt x="84" y="30"/>
                  </a:lnTo>
                  <a:lnTo>
                    <a:pt x="112" y="121"/>
                  </a:lnTo>
                  <a:lnTo>
                    <a:pt x="54" y="121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0" name="Freeform 157"/>
            <p:cNvSpPr>
              <a:spLocks/>
            </p:cNvSpPr>
            <p:nvPr/>
          </p:nvSpPr>
          <p:spPr bwMode="auto">
            <a:xfrm>
              <a:off x="2112963" y="2946400"/>
              <a:ext cx="52387" cy="82550"/>
            </a:xfrm>
            <a:custGeom>
              <a:avLst/>
              <a:gdLst>
                <a:gd name="T0" fmla="*/ 2147483647 w 114"/>
                <a:gd name="T1" fmla="*/ 2147483647 h 155"/>
                <a:gd name="T2" fmla="*/ 2147483647 w 114"/>
                <a:gd name="T3" fmla="*/ 2147483647 h 155"/>
                <a:gd name="T4" fmla="*/ 2147483647 w 114"/>
                <a:gd name="T5" fmla="*/ 2147483647 h 155"/>
                <a:gd name="T6" fmla="*/ 2147483647 w 114"/>
                <a:gd name="T7" fmla="*/ 2147483647 h 155"/>
                <a:gd name="T8" fmla="*/ 2147483647 w 114"/>
                <a:gd name="T9" fmla="*/ 2147483647 h 155"/>
                <a:gd name="T10" fmla="*/ 2147483647 w 114"/>
                <a:gd name="T11" fmla="*/ 2147483647 h 155"/>
                <a:gd name="T12" fmla="*/ 2147483647 w 114"/>
                <a:gd name="T13" fmla="*/ 2147483647 h 155"/>
                <a:gd name="T14" fmla="*/ 2147483647 w 114"/>
                <a:gd name="T15" fmla="*/ 2147483647 h 155"/>
                <a:gd name="T16" fmla="*/ 2147483647 w 114"/>
                <a:gd name="T17" fmla="*/ 2147483647 h 155"/>
                <a:gd name="T18" fmla="*/ 2147483647 w 114"/>
                <a:gd name="T19" fmla="*/ 2147483647 h 155"/>
                <a:gd name="T20" fmla="*/ 2147483647 w 114"/>
                <a:gd name="T21" fmla="*/ 2147483647 h 155"/>
                <a:gd name="T22" fmla="*/ 2147483647 w 114"/>
                <a:gd name="T23" fmla="*/ 2147483647 h 155"/>
                <a:gd name="T24" fmla="*/ 2147483647 w 114"/>
                <a:gd name="T25" fmla="*/ 2147483647 h 155"/>
                <a:gd name="T26" fmla="*/ 2147483647 w 114"/>
                <a:gd name="T27" fmla="*/ 2147483647 h 155"/>
                <a:gd name="T28" fmla="*/ 2147483647 w 114"/>
                <a:gd name="T29" fmla="*/ 0 h 155"/>
                <a:gd name="T30" fmla="*/ 2147483647 w 114"/>
                <a:gd name="T31" fmla="*/ 0 h 155"/>
                <a:gd name="T32" fmla="*/ 2147483647 w 114"/>
                <a:gd name="T33" fmla="*/ 0 h 155"/>
                <a:gd name="T34" fmla="*/ 2147483647 w 114"/>
                <a:gd name="T35" fmla="*/ 2147483647 h 155"/>
                <a:gd name="T36" fmla="*/ 2147483647 w 114"/>
                <a:gd name="T37" fmla="*/ 2147483647 h 155"/>
                <a:gd name="T38" fmla="*/ 2147483647 w 114"/>
                <a:gd name="T39" fmla="*/ 2147483647 h 155"/>
                <a:gd name="T40" fmla="*/ 2147483647 w 114"/>
                <a:gd name="T41" fmla="*/ 2147483647 h 155"/>
                <a:gd name="T42" fmla="*/ 2147483647 w 114"/>
                <a:gd name="T43" fmla="*/ 2147483647 h 155"/>
                <a:gd name="T44" fmla="*/ 2147483647 w 114"/>
                <a:gd name="T45" fmla="*/ 2147483647 h 155"/>
                <a:gd name="T46" fmla="*/ 2147483647 w 114"/>
                <a:gd name="T47" fmla="*/ 2147483647 h 155"/>
                <a:gd name="T48" fmla="*/ 2147483647 w 114"/>
                <a:gd name="T49" fmla="*/ 2147483647 h 155"/>
                <a:gd name="T50" fmla="*/ 0 w 114"/>
                <a:gd name="T51" fmla="*/ 2147483647 h 155"/>
                <a:gd name="T52" fmla="*/ 0 w 114"/>
                <a:gd name="T53" fmla="*/ 2147483647 h 155"/>
                <a:gd name="T54" fmla="*/ 2147483647 w 114"/>
                <a:gd name="T55" fmla="*/ 2147483647 h 155"/>
                <a:gd name="T56" fmla="*/ 2147483647 w 114"/>
                <a:gd name="T57" fmla="*/ 2147483647 h 155"/>
                <a:gd name="T58" fmla="*/ 2147483647 w 114"/>
                <a:gd name="T59" fmla="*/ 2147483647 h 155"/>
                <a:gd name="T60" fmla="*/ 2147483647 w 114"/>
                <a:gd name="T61" fmla="*/ 2147483647 h 155"/>
                <a:gd name="T62" fmla="*/ 2147483647 w 114"/>
                <a:gd name="T63" fmla="*/ 2147483647 h 155"/>
                <a:gd name="T64" fmla="*/ 2147483647 w 114"/>
                <a:gd name="T65" fmla="*/ 2147483647 h 155"/>
                <a:gd name="T66" fmla="*/ 2147483647 w 114"/>
                <a:gd name="T67" fmla="*/ 2147483647 h 155"/>
                <a:gd name="T68" fmla="*/ 2147483647 w 114"/>
                <a:gd name="T69" fmla="*/ 2147483647 h 155"/>
                <a:gd name="T70" fmla="*/ 2147483647 w 114"/>
                <a:gd name="T71" fmla="*/ 2147483647 h 155"/>
                <a:gd name="T72" fmla="*/ 2147483647 w 114"/>
                <a:gd name="T73" fmla="*/ 2147483647 h 155"/>
                <a:gd name="T74" fmla="*/ 2147483647 w 114"/>
                <a:gd name="T75" fmla="*/ 2147483647 h 155"/>
                <a:gd name="T76" fmla="*/ 2147483647 w 114"/>
                <a:gd name="T77" fmla="*/ 2147483647 h 155"/>
                <a:gd name="T78" fmla="*/ 2147483647 w 114"/>
                <a:gd name="T79" fmla="*/ 2147483647 h 155"/>
                <a:gd name="T80" fmla="*/ 2147483647 w 114"/>
                <a:gd name="T81" fmla="*/ 2147483647 h 155"/>
                <a:gd name="T82" fmla="*/ 2147483647 w 114"/>
                <a:gd name="T83" fmla="*/ 2147483647 h 155"/>
                <a:gd name="T84" fmla="*/ 2147483647 w 114"/>
                <a:gd name="T85" fmla="*/ 2147483647 h 155"/>
                <a:gd name="T86" fmla="*/ 2147483647 w 114"/>
                <a:gd name="T87" fmla="*/ 2147483647 h 155"/>
                <a:gd name="T88" fmla="*/ 2147483647 w 114"/>
                <a:gd name="T89" fmla="*/ 2147483647 h 155"/>
                <a:gd name="T90" fmla="*/ 2147483647 w 114"/>
                <a:gd name="T91" fmla="*/ 2147483647 h 15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4"/>
                <a:gd name="T139" fmla="*/ 0 h 155"/>
                <a:gd name="T140" fmla="*/ 114 w 114"/>
                <a:gd name="T141" fmla="*/ 155 h 15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4" h="155">
                  <a:moveTo>
                    <a:pt x="91" y="155"/>
                  </a:moveTo>
                  <a:lnTo>
                    <a:pt x="114" y="155"/>
                  </a:lnTo>
                  <a:lnTo>
                    <a:pt x="114" y="64"/>
                  </a:lnTo>
                  <a:lnTo>
                    <a:pt x="114" y="57"/>
                  </a:lnTo>
                  <a:lnTo>
                    <a:pt x="114" y="47"/>
                  </a:lnTo>
                  <a:lnTo>
                    <a:pt x="113" y="37"/>
                  </a:lnTo>
                  <a:lnTo>
                    <a:pt x="112" y="28"/>
                  </a:lnTo>
                  <a:lnTo>
                    <a:pt x="108" y="21"/>
                  </a:lnTo>
                  <a:lnTo>
                    <a:pt x="104" y="15"/>
                  </a:lnTo>
                  <a:lnTo>
                    <a:pt x="101" y="12"/>
                  </a:lnTo>
                  <a:lnTo>
                    <a:pt x="97" y="8"/>
                  </a:lnTo>
                  <a:lnTo>
                    <a:pt x="92" y="5"/>
                  </a:lnTo>
                  <a:lnTo>
                    <a:pt x="87" y="2"/>
                  </a:lnTo>
                  <a:lnTo>
                    <a:pt x="80" y="1"/>
                  </a:lnTo>
                  <a:lnTo>
                    <a:pt x="73" y="0"/>
                  </a:lnTo>
                  <a:lnTo>
                    <a:pt x="65" y="0"/>
                  </a:lnTo>
                  <a:lnTo>
                    <a:pt x="59" y="0"/>
                  </a:lnTo>
                  <a:lnTo>
                    <a:pt x="53" y="1"/>
                  </a:lnTo>
                  <a:lnTo>
                    <a:pt x="46" y="3"/>
                  </a:lnTo>
                  <a:lnTo>
                    <a:pt x="41" y="6"/>
                  </a:lnTo>
                  <a:lnTo>
                    <a:pt x="36" y="9"/>
                  </a:lnTo>
                  <a:lnTo>
                    <a:pt x="31" y="14"/>
                  </a:lnTo>
                  <a:lnTo>
                    <a:pt x="26" y="20"/>
                  </a:lnTo>
                  <a:lnTo>
                    <a:pt x="22" y="26"/>
                  </a:lnTo>
                  <a:lnTo>
                    <a:pt x="22" y="3"/>
                  </a:lnTo>
                  <a:lnTo>
                    <a:pt x="0" y="3"/>
                  </a:lnTo>
                  <a:lnTo>
                    <a:pt x="0" y="155"/>
                  </a:lnTo>
                  <a:lnTo>
                    <a:pt x="23" y="155"/>
                  </a:lnTo>
                  <a:lnTo>
                    <a:pt x="23" y="69"/>
                  </a:lnTo>
                  <a:lnTo>
                    <a:pt x="24" y="58"/>
                  </a:lnTo>
                  <a:lnTo>
                    <a:pt x="26" y="49"/>
                  </a:lnTo>
                  <a:lnTo>
                    <a:pt x="30" y="41"/>
                  </a:lnTo>
                  <a:lnTo>
                    <a:pt x="34" y="34"/>
                  </a:lnTo>
                  <a:lnTo>
                    <a:pt x="40" y="29"/>
                  </a:lnTo>
                  <a:lnTo>
                    <a:pt x="46" y="26"/>
                  </a:lnTo>
                  <a:lnTo>
                    <a:pt x="55" y="23"/>
                  </a:lnTo>
                  <a:lnTo>
                    <a:pt x="63" y="22"/>
                  </a:lnTo>
                  <a:lnTo>
                    <a:pt x="71" y="23"/>
                  </a:lnTo>
                  <a:lnTo>
                    <a:pt x="77" y="24"/>
                  </a:lnTo>
                  <a:lnTo>
                    <a:pt x="81" y="28"/>
                  </a:lnTo>
                  <a:lnTo>
                    <a:pt x="85" y="31"/>
                  </a:lnTo>
                  <a:lnTo>
                    <a:pt x="88" y="37"/>
                  </a:lnTo>
                  <a:lnTo>
                    <a:pt x="90" y="44"/>
                  </a:lnTo>
                  <a:lnTo>
                    <a:pt x="91" y="52"/>
                  </a:lnTo>
                  <a:lnTo>
                    <a:pt x="91" y="62"/>
                  </a:lnTo>
                  <a:lnTo>
                    <a:pt x="91" y="155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1" name="Freeform 158"/>
            <p:cNvSpPr>
              <a:spLocks/>
            </p:cNvSpPr>
            <p:nvPr/>
          </p:nvSpPr>
          <p:spPr bwMode="auto">
            <a:xfrm>
              <a:off x="2174875" y="2925763"/>
              <a:ext cx="31750" cy="103187"/>
            </a:xfrm>
            <a:custGeom>
              <a:avLst/>
              <a:gdLst>
                <a:gd name="T0" fmla="*/ 2147483647 w 67"/>
                <a:gd name="T1" fmla="*/ 2147483647 h 195"/>
                <a:gd name="T2" fmla="*/ 2147483647 w 67"/>
                <a:gd name="T3" fmla="*/ 2147483647 h 195"/>
                <a:gd name="T4" fmla="*/ 2147483647 w 67"/>
                <a:gd name="T5" fmla="*/ 2147483647 h 195"/>
                <a:gd name="T6" fmla="*/ 2147483647 w 67"/>
                <a:gd name="T7" fmla="*/ 2147483647 h 195"/>
                <a:gd name="T8" fmla="*/ 2147483647 w 67"/>
                <a:gd name="T9" fmla="*/ 2147483647 h 195"/>
                <a:gd name="T10" fmla="*/ 2147483647 w 67"/>
                <a:gd name="T11" fmla="*/ 0 h 195"/>
                <a:gd name="T12" fmla="*/ 2147483647 w 67"/>
                <a:gd name="T13" fmla="*/ 0 h 195"/>
                <a:gd name="T14" fmla="*/ 2147483647 w 67"/>
                <a:gd name="T15" fmla="*/ 2147483647 h 195"/>
                <a:gd name="T16" fmla="*/ 0 w 67"/>
                <a:gd name="T17" fmla="*/ 2147483647 h 195"/>
                <a:gd name="T18" fmla="*/ 0 w 67"/>
                <a:gd name="T19" fmla="*/ 2147483647 h 195"/>
                <a:gd name="T20" fmla="*/ 2147483647 w 67"/>
                <a:gd name="T21" fmla="*/ 2147483647 h 195"/>
                <a:gd name="T22" fmla="*/ 2147483647 w 67"/>
                <a:gd name="T23" fmla="*/ 2147483647 h 195"/>
                <a:gd name="T24" fmla="*/ 2147483647 w 67"/>
                <a:gd name="T25" fmla="*/ 2147483647 h 195"/>
                <a:gd name="T26" fmla="*/ 2147483647 w 67"/>
                <a:gd name="T27" fmla="*/ 2147483647 h 195"/>
                <a:gd name="T28" fmla="*/ 2147483647 w 67"/>
                <a:gd name="T29" fmla="*/ 2147483647 h 195"/>
                <a:gd name="T30" fmla="*/ 2147483647 w 67"/>
                <a:gd name="T31" fmla="*/ 2147483647 h 195"/>
                <a:gd name="T32" fmla="*/ 2147483647 w 67"/>
                <a:gd name="T33" fmla="*/ 2147483647 h 195"/>
                <a:gd name="T34" fmla="*/ 2147483647 w 67"/>
                <a:gd name="T35" fmla="*/ 2147483647 h 195"/>
                <a:gd name="T36" fmla="*/ 2147483647 w 67"/>
                <a:gd name="T37" fmla="*/ 2147483647 h 195"/>
                <a:gd name="T38" fmla="*/ 2147483647 w 67"/>
                <a:gd name="T39" fmla="*/ 2147483647 h 195"/>
                <a:gd name="T40" fmla="*/ 2147483647 w 67"/>
                <a:gd name="T41" fmla="*/ 2147483647 h 195"/>
                <a:gd name="T42" fmla="*/ 2147483647 w 67"/>
                <a:gd name="T43" fmla="*/ 2147483647 h 195"/>
                <a:gd name="T44" fmla="*/ 2147483647 w 67"/>
                <a:gd name="T45" fmla="*/ 2147483647 h 195"/>
                <a:gd name="T46" fmla="*/ 2147483647 w 67"/>
                <a:gd name="T47" fmla="*/ 2147483647 h 195"/>
                <a:gd name="T48" fmla="*/ 2147483647 w 67"/>
                <a:gd name="T49" fmla="*/ 2147483647 h 195"/>
                <a:gd name="T50" fmla="*/ 2147483647 w 67"/>
                <a:gd name="T51" fmla="*/ 2147483647 h 195"/>
                <a:gd name="T52" fmla="*/ 2147483647 w 67"/>
                <a:gd name="T53" fmla="*/ 2147483647 h 195"/>
                <a:gd name="T54" fmla="*/ 2147483647 w 67"/>
                <a:gd name="T55" fmla="*/ 2147483647 h 19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7"/>
                <a:gd name="T85" fmla="*/ 0 h 195"/>
                <a:gd name="T86" fmla="*/ 67 w 67"/>
                <a:gd name="T87" fmla="*/ 195 h 19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7" h="195">
                  <a:moveTo>
                    <a:pt x="43" y="154"/>
                  </a:moveTo>
                  <a:lnTo>
                    <a:pt x="43" y="61"/>
                  </a:lnTo>
                  <a:lnTo>
                    <a:pt x="67" y="61"/>
                  </a:lnTo>
                  <a:lnTo>
                    <a:pt x="67" y="41"/>
                  </a:lnTo>
                  <a:lnTo>
                    <a:pt x="43" y="41"/>
                  </a:lnTo>
                  <a:lnTo>
                    <a:pt x="43" y="0"/>
                  </a:lnTo>
                  <a:lnTo>
                    <a:pt x="20" y="0"/>
                  </a:lnTo>
                  <a:lnTo>
                    <a:pt x="20" y="41"/>
                  </a:lnTo>
                  <a:lnTo>
                    <a:pt x="0" y="41"/>
                  </a:lnTo>
                  <a:lnTo>
                    <a:pt x="0" y="61"/>
                  </a:lnTo>
                  <a:lnTo>
                    <a:pt x="20" y="61"/>
                  </a:lnTo>
                  <a:lnTo>
                    <a:pt x="20" y="164"/>
                  </a:lnTo>
                  <a:lnTo>
                    <a:pt x="20" y="172"/>
                  </a:lnTo>
                  <a:lnTo>
                    <a:pt x="21" y="178"/>
                  </a:lnTo>
                  <a:lnTo>
                    <a:pt x="23" y="184"/>
                  </a:lnTo>
                  <a:lnTo>
                    <a:pt x="26" y="188"/>
                  </a:lnTo>
                  <a:lnTo>
                    <a:pt x="30" y="192"/>
                  </a:lnTo>
                  <a:lnTo>
                    <a:pt x="36" y="194"/>
                  </a:lnTo>
                  <a:lnTo>
                    <a:pt x="42" y="195"/>
                  </a:lnTo>
                  <a:lnTo>
                    <a:pt x="49" y="195"/>
                  </a:lnTo>
                  <a:lnTo>
                    <a:pt x="58" y="194"/>
                  </a:lnTo>
                  <a:lnTo>
                    <a:pt x="67" y="193"/>
                  </a:lnTo>
                  <a:lnTo>
                    <a:pt x="67" y="171"/>
                  </a:lnTo>
                  <a:lnTo>
                    <a:pt x="56" y="172"/>
                  </a:lnTo>
                  <a:lnTo>
                    <a:pt x="49" y="171"/>
                  </a:lnTo>
                  <a:lnTo>
                    <a:pt x="45" y="168"/>
                  </a:lnTo>
                  <a:lnTo>
                    <a:pt x="43" y="163"/>
                  </a:lnTo>
                  <a:lnTo>
                    <a:pt x="43" y="154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2" name="Freeform 159"/>
            <p:cNvSpPr>
              <a:spLocks/>
            </p:cNvSpPr>
            <p:nvPr/>
          </p:nvSpPr>
          <p:spPr bwMode="auto">
            <a:xfrm>
              <a:off x="2216150" y="2919413"/>
              <a:ext cx="53975" cy="109537"/>
            </a:xfrm>
            <a:custGeom>
              <a:avLst/>
              <a:gdLst>
                <a:gd name="T0" fmla="*/ 2147483647 w 114"/>
                <a:gd name="T1" fmla="*/ 2147483647 h 207"/>
                <a:gd name="T2" fmla="*/ 2147483647 w 114"/>
                <a:gd name="T3" fmla="*/ 2147483647 h 207"/>
                <a:gd name="T4" fmla="*/ 2147483647 w 114"/>
                <a:gd name="T5" fmla="*/ 2147483647 h 207"/>
                <a:gd name="T6" fmla="*/ 2147483647 w 114"/>
                <a:gd name="T7" fmla="*/ 2147483647 h 207"/>
                <a:gd name="T8" fmla="*/ 2147483647 w 114"/>
                <a:gd name="T9" fmla="*/ 2147483647 h 207"/>
                <a:gd name="T10" fmla="*/ 2147483647 w 114"/>
                <a:gd name="T11" fmla="*/ 2147483647 h 207"/>
                <a:gd name="T12" fmla="*/ 2147483647 w 114"/>
                <a:gd name="T13" fmla="*/ 2147483647 h 207"/>
                <a:gd name="T14" fmla="*/ 2147483647 w 114"/>
                <a:gd name="T15" fmla="*/ 2147483647 h 207"/>
                <a:gd name="T16" fmla="*/ 2147483647 w 114"/>
                <a:gd name="T17" fmla="*/ 2147483647 h 207"/>
                <a:gd name="T18" fmla="*/ 2147483647 w 114"/>
                <a:gd name="T19" fmla="*/ 2147483647 h 207"/>
                <a:gd name="T20" fmla="*/ 2147483647 w 114"/>
                <a:gd name="T21" fmla="*/ 2147483647 h 207"/>
                <a:gd name="T22" fmla="*/ 2147483647 w 114"/>
                <a:gd name="T23" fmla="*/ 2147483647 h 207"/>
                <a:gd name="T24" fmla="*/ 2147483647 w 114"/>
                <a:gd name="T25" fmla="*/ 2147483647 h 207"/>
                <a:gd name="T26" fmla="*/ 2147483647 w 114"/>
                <a:gd name="T27" fmla="*/ 2147483647 h 207"/>
                <a:gd name="T28" fmla="*/ 2147483647 w 114"/>
                <a:gd name="T29" fmla="*/ 2147483647 h 207"/>
                <a:gd name="T30" fmla="*/ 2147483647 w 114"/>
                <a:gd name="T31" fmla="*/ 2147483647 h 207"/>
                <a:gd name="T32" fmla="*/ 2147483647 w 114"/>
                <a:gd name="T33" fmla="*/ 2147483647 h 207"/>
                <a:gd name="T34" fmla="*/ 2147483647 w 114"/>
                <a:gd name="T35" fmla="*/ 2147483647 h 207"/>
                <a:gd name="T36" fmla="*/ 2147483647 w 114"/>
                <a:gd name="T37" fmla="*/ 2147483647 h 207"/>
                <a:gd name="T38" fmla="*/ 2147483647 w 114"/>
                <a:gd name="T39" fmla="*/ 2147483647 h 207"/>
                <a:gd name="T40" fmla="*/ 2147483647 w 114"/>
                <a:gd name="T41" fmla="*/ 2147483647 h 207"/>
                <a:gd name="T42" fmla="*/ 2147483647 w 114"/>
                <a:gd name="T43" fmla="*/ 2147483647 h 207"/>
                <a:gd name="T44" fmla="*/ 2147483647 w 114"/>
                <a:gd name="T45" fmla="*/ 2147483647 h 207"/>
                <a:gd name="T46" fmla="*/ 2147483647 w 114"/>
                <a:gd name="T47" fmla="*/ 2147483647 h 207"/>
                <a:gd name="T48" fmla="*/ 2147483647 w 114"/>
                <a:gd name="T49" fmla="*/ 0 h 207"/>
                <a:gd name="T50" fmla="*/ 0 w 114"/>
                <a:gd name="T51" fmla="*/ 0 h 207"/>
                <a:gd name="T52" fmla="*/ 0 w 114"/>
                <a:gd name="T53" fmla="*/ 2147483647 h 207"/>
                <a:gd name="T54" fmla="*/ 2147483647 w 114"/>
                <a:gd name="T55" fmla="*/ 2147483647 h 207"/>
                <a:gd name="T56" fmla="*/ 2147483647 w 114"/>
                <a:gd name="T57" fmla="*/ 2147483647 h 207"/>
                <a:gd name="T58" fmla="*/ 2147483647 w 114"/>
                <a:gd name="T59" fmla="*/ 2147483647 h 207"/>
                <a:gd name="T60" fmla="*/ 2147483647 w 114"/>
                <a:gd name="T61" fmla="*/ 2147483647 h 207"/>
                <a:gd name="T62" fmla="*/ 2147483647 w 114"/>
                <a:gd name="T63" fmla="*/ 2147483647 h 207"/>
                <a:gd name="T64" fmla="*/ 2147483647 w 114"/>
                <a:gd name="T65" fmla="*/ 2147483647 h 207"/>
                <a:gd name="T66" fmla="*/ 2147483647 w 114"/>
                <a:gd name="T67" fmla="*/ 2147483647 h 207"/>
                <a:gd name="T68" fmla="*/ 2147483647 w 114"/>
                <a:gd name="T69" fmla="*/ 2147483647 h 207"/>
                <a:gd name="T70" fmla="*/ 2147483647 w 114"/>
                <a:gd name="T71" fmla="*/ 2147483647 h 207"/>
                <a:gd name="T72" fmla="*/ 2147483647 w 114"/>
                <a:gd name="T73" fmla="*/ 2147483647 h 207"/>
                <a:gd name="T74" fmla="*/ 2147483647 w 114"/>
                <a:gd name="T75" fmla="*/ 2147483647 h 207"/>
                <a:gd name="T76" fmla="*/ 2147483647 w 114"/>
                <a:gd name="T77" fmla="*/ 2147483647 h 207"/>
                <a:gd name="T78" fmla="*/ 2147483647 w 114"/>
                <a:gd name="T79" fmla="*/ 2147483647 h 207"/>
                <a:gd name="T80" fmla="*/ 2147483647 w 114"/>
                <a:gd name="T81" fmla="*/ 2147483647 h 207"/>
                <a:gd name="T82" fmla="*/ 2147483647 w 114"/>
                <a:gd name="T83" fmla="*/ 2147483647 h 207"/>
                <a:gd name="T84" fmla="*/ 2147483647 w 114"/>
                <a:gd name="T85" fmla="*/ 2147483647 h 207"/>
                <a:gd name="T86" fmla="*/ 2147483647 w 114"/>
                <a:gd name="T87" fmla="*/ 2147483647 h 207"/>
                <a:gd name="T88" fmla="*/ 2147483647 w 114"/>
                <a:gd name="T89" fmla="*/ 2147483647 h 207"/>
                <a:gd name="T90" fmla="*/ 2147483647 w 114"/>
                <a:gd name="T91" fmla="*/ 2147483647 h 20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4"/>
                <a:gd name="T139" fmla="*/ 0 h 207"/>
                <a:gd name="T140" fmla="*/ 114 w 114"/>
                <a:gd name="T141" fmla="*/ 207 h 20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4" h="207">
                  <a:moveTo>
                    <a:pt x="91" y="207"/>
                  </a:moveTo>
                  <a:lnTo>
                    <a:pt x="114" y="207"/>
                  </a:lnTo>
                  <a:lnTo>
                    <a:pt x="114" y="116"/>
                  </a:lnTo>
                  <a:lnTo>
                    <a:pt x="114" y="109"/>
                  </a:lnTo>
                  <a:lnTo>
                    <a:pt x="114" y="99"/>
                  </a:lnTo>
                  <a:lnTo>
                    <a:pt x="113" y="89"/>
                  </a:lnTo>
                  <a:lnTo>
                    <a:pt x="112" y="80"/>
                  </a:lnTo>
                  <a:lnTo>
                    <a:pt x="108" y="73"/>
                  </a:lnTo>
                  <a:lnTo>
                    <a:pt x="105" y="67"/>
                  </a:lnTo>
                  <a:lnTo>
                    <a:pt x="102" y="64"/>
                  </a:lnTo>
                  <a:lnTo>
                    <a:pt x="97" y="60"/>
                  </a:lnTo>
                  <a:lnTo>
                    <a:pt x="92" y="57"/>
                  </a:lnTo>
                  <a:lnTo>
                    <a:pt x="87" y="54"/>
                  </a:lnTo>
                  <a:lnTo>
                    <a:pt x="81" y="53"/>
                  </a:lnTo>
                  <a:lnTo>
                    <a:pt x="73" y="52"/>
                  </a:lnTo>
                  <a:lnTo>
                    <a:pt x="66" y="52"/>
                  </a:lnTo>
                  <a:lnTo>
                    <a:pt x="60" y="52"/>
                  </a:lnTo>
                  <a:lnTo>
                    <a:pt x="52" y="53"/>
                  </a:lnTo>
                  <a:lnTo>
                    <a:pt x="47" y="55"/>
                  </a:lnTo>
                  <a:lnTo>
                    <a:pt x="41" y="58"/>
                  </a:lnTo>
                  <a:lnTo>
                    <a:pt x="35" y="61"/>
                  </a:lnTo>
                  <a:lnTo>
                    <a:pt x="31" y="66"/>
                  </a:lnTo>
                  <a:lnTo>
                    <a:pt x="27" y="71"/>
                  </a:lnTo>
                  <a:lnTo>
                    <a:pt x="24" y="76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207"/>
                  </a:lnTo>
                  <a:lnTo>
                    <a:pt x="24" y="207"/>
                  </a:lnTo>
                  <a:lnTo>
                    <a:pt x="24" y="117"/>
                  </a:lnTo>
                  <a:lnTo>
                    <a:pt x="25" y="108"/>
                  </a:lnTo>
                  <a:lnTo>
                    <a:pt x="27" y="100"/>
                  </a:lnTo>
                  <a:lnTo>
                    <a:pt x="30" y="92"/>
                  </a:lnTo>
                  <a:lnTo>
                    <a:pt x="34" y="86"/>
                  </a:lnTo>
                  <a:lnTo>
                    <a:pt x="41" y="81"/>
                  </a:lnTo>
                  <a:lnTo>
                    <a:pt x="47" y="78"/>
                  </a:lnTo>
                  <a:lnTo>
                    <a:pt x="55" y="75"/>
                  </a:lnTo>
                  <a:lnTo>
                    <a:pt x="64" y="74"/>
                  </a:lnTo>
                  <a:lnTo>
                    <a:pt x="71" y="75"/>
                  </a:lnTo>
                  <a:lnTo>
                    <a:pt x="77" y="76"/>
                  </a:lnTo>
                  <a:lnTo>
                    <a:pt x="83" y="80"/>
                  </a:lnTo>
                  <a:lnTo>
                    <a:pt x="86" y="83"/>
                  </a:lnTo>
                  <a:lnTo>
                    <a:pt x="88" y="89"/>
                  </a:lnTo>
                  <a:lnTo>
                    <a:pt x="90" y="96"/>
                  </a:lnTo>
                  <a:lnTo>
                    <a:pt x="91" y="104"/>
                  </a:lnTo>
                  <a:lnTo>
                    <a:pt x="91" y="114"/>
                  </a:lnTo>
                  <a:lnTo>
                    <a:pt x="91" y="207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3" name="Freeform 160"/>
            <p:cNvSpPr>
              <a:spLocks noEditPoints="1"/>
            </p:cNvSpPr>
            <p:nvPr/>
          </p:nvSpPr>
          <p:spPr bwMode="auto">
            <a:xfrm>
              <a:off x="2282825" y="2946400"/>
              <a:ext cx="61913" cy="84138"/>
            </a:xfrm>
            <a:custGeom>
              <a:avLst/>
              <a:gdLst>
                <a:gd name="T0" fmla="*/ 2147483647 w 131"/>
                <a:gd name="T1" fmla="*/ 2147483647 h 158"/>
                <a:gd name="T2" fmla="*/ 2147483647 w 131"/>
                <a:gd name="T3" fmla="*/ 2147483647 h 158"/>
                <a:gd name="T4" fmla="*/ 2147483647 w 131"/>
                <a:gd name="T5" fmla="*/ 2147483647 h 158"/>
                <a:gd name="T6" fmla="*/ 2147483647 w 131"/>
                <a:gd name="T7" fmla="*/ 2147483647 h 158"/>
                <a:gd name="T8" fmla="*/ 2147483647 w 131"/>
                <a:gd name="T9" fmla="*/ 2147483647 h 158"/>
                <a:gd name="T10" fmla="*/ 2147483647 w 131"/>
                <a:gd name="T11" fmla="*/ 2147483647 h 158"/>
                <a:gd name="T12" fmla="*/ 2147483647 w 131"/>
                <a:gd name="T13" fmla="*/ 2147483647 h 158"/>
                <a:gd name="T14" fmla="*/ 2147483647 w 131"/>
                <a:gd name="T15" fmla="*/ 2147483647 h 158"/>
                <a:gd name="T16" fmla="*/ 2147483647 w 131"/>
                <a:gd name="T17" fmla="*/ 2147483647 h 158"/>
                <a:gd name="T18" fmla="*/ 2147483647 w 131"/>
                <a:gd name="T19" fmla="*/ 2147483647 h 158"/>
                <a:gd name="T20" fmla="*/ 2147483647 w 131"/>
                <a:gd name="T21" fmla="*/ 2147483647 h 158"/>
                <a:gd name="T22" fmla="*/ 2147483647 w 131"/>
                <a:gd name="T23" fmla="*/ 2147483647 h 158"/>
                <a:gd name="T24" fmla="*/ 2147483647 w 131"/>
                <a:gd name="T25" fmla="*/ 2147483647 h 158"/>
                <a:gd name="T26" fmla="*/ 2147483647 w 131"/>
                <a:gd name="T27" fmla="*/ 2147483647 h 158"/>
                <a:gd name="T28" fmla="*/ 2147483647 w 131"/>
                <a:gd name="T29" fmla="*/ 2147483647 h 158"/>
                <a:gd name="T30" fmla="*/ 2147483647 w 131"/>
                <a:gd name="T31" fmla="*/ 2147483647 h 158"/>
                <a:gd name="T32" fmla="*/ 2147483647 w 131"/>
                <a:gd name="T33" fmla="*/ 2147483647 h 158"/>
                <a:gd name="T34" fmla="*/ 2147483647 w 131"/>
                <a:gd name="T35" fmla="*/ 2147483647 h 158"/>
                <a:gd name="T36" fmla="*/ 2147483647 w 131"/>
                <a:gd name="T37" fmla="*/ 2147483647 h 158"/>
                <a:gd name="T38" fmla="*/ 2147483647 w 131"/>
                <a:gd name="T39" fmla="*/ 2147483647 h 158"/>
                <a:gd name="T40" fmla="*/ 2147483647 w 131"/>
                <a:gd name="T41" fmla="*/ 2147483647 h 158"/>
                <a:gd name="T42" fmla="*/ 2147483647 w 131"/>
                <a:gd name="T43" fmla="*/ 2147483647 h 158"/>
                <a:gd name="T44" fmla="*/ 2147483647 w 131"/>
                <a:gd name="T45" fmla="*/ 2147483647 h 158"/>
                <a:gd name="T46" fmla="*/ 2147483647 w 131"/>
                <a:gd name="T47" fmla="*/ 2147483647 h 158"/>
                <a:gd name="T48" fmla="*/ 2147483647 w 131"/>
                <a:gd name="T49" fmla="*/ 2147483647 h 158"/>
                <a:gd name="T50" fmla="*/ 2147483647 w 131"/>
                <a:gd name="T51" fmla="*/ 2147483647 h 158"/>
                <a:gd name="T52" fmla="*/ 2147483647 w 131"/>
                <a:gd name="T53" fmla="*/ 2147483647 h 158"/>
                <a:gd name="T54" fmla="*/ 2147483647 w 131"/>
                <a:gd name="T55" fmla="*/ 2147483647 h 158"/>
                <a:gd name="T56" fmla="*/ 2147483647 w 131"/>
                <a:gd name="T57" fmla="*/ 2147483647 h 158"/>
                <a:gd name="T58" fmla="*/ 2147483647 w 131"/>
                <a:gd name="T59" fmla="*/ 2147483647 h 158"/>
                <a:gd name="T60" fmla="*/ 2147483647 w 131"/>
                <a:gd name="T61" fmla="*/ 2147483647 h 158"/>
                <a:gd name="T62" fmla="*/ 2147483647 w 131"/>
                <a:gd name="T63" fmla="*/ 2147483647 h 158"/>
                <a:gd name="T64" fmla="*/ 2147483647 w 131"/>
                <a:gd name="T65" fmla="*/ 2147483647 h 15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1"/>
                <a:gd name="T100" fmla="*/ 0 h 158"/>
                <a:gd name="T101" fmla="*/ 131 w 131"/>
                <a:gd name="T102" fmla="*/ 158 h 15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1" h="158">
                  <a:moveTo>
                    <a:pt x="0" y="79"/>
                  </a:moveTo>
                  <a:lnTo>
                    <a:pt x="1" y="97"/>
                  </a:lnTo>
                  <a:lnTo>
                    <a:pt x="4" y="113"/>
                  </a:lnTo>
                  <a:lnTo>
                    <a:pt x="9" y="127"/>
                  </a:lnTo>
                  <a:lnTo>
                    <a:pt x="17" y="137"/>
                  </a:lnTo>
                  <a:lnTo>
                    <a:pt x="26" y="147"/>
                  </a:lnTo>
                  <a:lnTo>
                    <a:pt x="38" y="152"/>
                  </a:lnTo>
                  <a:lnTo>
                    <a:pt x="50" y="157"/>
                  </a:lnTo>
                  <a:lnTo>
                    <a:pt x="65" y="158"/>
                  </a:lnTo>
                  <a:lnTo>
                    <a:pt x="80" y="157"/>
                  </a:lnTo>
                  <a:lnTo>
                    <a:pt x="93" y="152"/>
                  </a:lnTo>
                  <a:lnTo>
                    <a:pt x="104" y="147"/>
                  </a:lnTo>
                  <a:lnTo>
                    <a:pt x="114" y="137"/>
                  </a:lnTo>
                  <a:lnTo>
                    <a:pt x="121" y="127"/>
                  </a:lnTo>
                  <a:lnTo>
                    <a:pt x="126" y="113"/>
                  </a:lnTo>
                  <a:lnTo>
                    <a:pt x="129" y="97"/>
                  </a:lnTo>
                  <a:lnTo>
                    <a:pt x="131" y="79"/>
                  </a:lnTo>
                  <a:lnTo>
                    <a:pt x="129" y="62"/>
                  </a:lnTo>
                  <a:lnTo>
                    <a:pt x="126" y="45"/>
                  </a:lnTo>
                  <a:lnTo>
                    <a:pt x="121" y="31"/>
                  </a:lnTo>
                  <a:lnTo>
                    <a:pt x="114" y="21"/>
                  </a:lnTo>
                  <a:lnTo>
                    <a:pt x="104" y="12"/>
                  </a:lnTo>
                  <a:lnTo>
                    <a:pt x="93" y="6"/>
                  </a:lnTo>
                  <a:lnTo>
                    <a:pt x="80" y="1"/>
                  </a:lnTo>
                  <a:lnTo>
                    <a:pt x="65" y="0"/>
                  </a:lnTo>
                  <a:lnTo>
                    <a:pt x="50" y="1"/>
                  </a:lnTo>
                  <a:lnTo>
                    <a:pt x="38" y="6"/>
                  </a:lnTo>
                  <a:lnTo>
                    <a:pt x="26" y="12"/>
                  </a:lnTo>
                  <a:lnTo>
                    <a:pt x="17" y="21"/>
                  </a:lnTo>
                  <a:lnTo>
                    <a:pt x="9" y="31"/>
                  </a:lnTo>
                  <a:lnTo>
                    <a:pt x="4" y="45"/>
                  </a:lnTo>
                  <a:lnTo>
                    <a:pt x="1" y="62"/>
                  </a:lnTo>
                  <a:lnTo>
                    <a:pt x="0" y="79"/>
                  </a:lnTo>
                  <a:close/>
                  <a:moveTo>
                    <a:pt x="23" y="79"/>
                  </a:moveTo>
                  <a:lnTo>
                    <a:pt x="24" y="66"/>
                  </a:lnTo>
                  <a:lnTo>
                    <a:pt x="26" y="55"/>
                  </a:lnTo>
                  <a:lnTo>
                    <a:pt x="29" y="45"/>
                  </a:lnTo>
                  <a:lnTo>
                    <a:pt x="34" y="37"/>
                  </a:lnTo>
                  <a:lnTo>
                    <a:pt x="40" y="30"/>
                  </a:lnTo>
                  <a:lnTo>
                    <a:pt x="47" y="26"/>
                  </a:lnTo>
                  <a:lnTo>
                    <a:pt x="56" y="23"/>
                  </a:lnTo>
                  <a:lnTo>
                    <a:pt x="65" y="22"/>
                  </a:lnTo>
                  <a:lnTo>
                    <a:pt x="75" y="23"/>
                  </a:lnTo>
                  <a:lnTo>
                    <a:pt x="83" y="26"/>
                  </a:lnTo>
                  <a:lnTo>
                    <a:pt x="89" y="30"/>
                  </a:lnTo>
                  <a:lnTo>
                    <a:pt x="96" y="37"/>
                  </a:lnTo>
                  <a:lnTo>
                    <a:pt x="100" y="45"/>
                  </a:lnTo>
                  <a:lnTo>
                    <a:pt x="103" y="55"/>
                  </a:lnTo>
                  <a:lnTo>
                    <a:pt x="105" y="66"/>
                  </a:lnTo>
                  <a:lnTo>
                    <a:pt x="106" y="79"/>
                  </a:lnTo>
                  <a:lnTo>
                    <a:pt x="105" y="92"/>
                  </a:lnTo>
                  <a:lnTo>
                    <a:pt x="103" y="104"/>
                  </a:lnTo>
                  <a:lnTo>
                    <a:pt x="100" y="114"/>
                  </a:lnTo>
                  <a:lnTo>
                    <a:pt x="96" y="121"/>
                  </a:lnTo>
                  <a:lnTo>
                    <a:pt x="89" y="128"/>
                  </a:lnTo>
                  <a:lnTo>
                    <a:pt x="83" y="133"/>
                  </a:lnTo>
                  <a:lnTo>
                    <a:pt x="75" y="135"/>
                  </a:lnTo>
                  <a:lnTo>
                    <a:pt x="65" y="136"/>
                  </a:lnTo>
                  <a:lnTo>
                    <a:pt x="56" y="135"/>
                  </a:lnTo>
                  <a:lnTo>
                    <a:pt x="47" y="133"/>
                  </a:lnTo>
                  <a:lnTo>
                    <a:pt x="40" y="128"/>
                  </a:lnTo>
                  <a:lnTo>
                    <a:pt x="34" y="121"/>
                  </a:lnTo>
                  <a:lnTo>
                    <a:pt x="29" y="114"/>
                  </a:lnTo>
                  <a:lnTo>
                    <a:pt x="26" y="104"/>
                  </a:lnTo>
                  <a:lnTo>
                    <a:pt x="24" y="92"/>
                  </a:lnTo>
                  <a:lnTo>
                    <a:pt x="23" y="79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4" name="Freeform 161"/>
            <p:cNvSpPr>
              <a:spLocks/>
            </p:cNvSpPr>
            <p:nvPr/>
          </p:nvSpPr>
          <p:spPr bwMode="auto">
            <a:xfrm>
              <a:off x="2357438" y="2946400"/>
              <a:ext cx="53975" cy="82550"/>
            </a:xfrm>
            <a:custGeom>
              <a:avLst/>
              <a:gdLst>
                <a:gd name="T0" fmla="*/ 2147483647 w 114"/>
                <a:gd name="T1" fmla="*/ 2147483647 h 155"/>
                <a:gd name="T2" fmla="*/ 2147483647 w 114"/>
                <a:gd name="T3" fmla="*/ 2147483647 h 155"/>
                <a:gd name="T4" fmla="*/ 2147483647 w 114"/>
                <a:gd name="T5" fmla="*/ 2147483647 h 155"/>
                <a:gd name="T6" fmla="*/ 2147483647 w 114"/>
                <a:gd name="T7" fmla="*/ 2147483647 h 155"/>
                <a:gd name="T8" fmla="*/ 2147483647 w 114"/>
                <a:gd name="T9" fmla="*/ 2147483647 h 155"/>
                <a:gd name="T10" fmla="*/ 2147483647 w 114"/>
                <a:gd name="T11" fmla="*/ 2147483647 h 155"/>
                <a:gd name="T12" fmla="*/ 2147483647 w 114"/>
                <a:gd name="T13" fmla="*/ 2147483647 h 155"/>
                <a:gd name="T14" fmla="*/ 2147483647 w 114"/>
                <a:gd name="T15" fmla="*/ 2147483647 h 155"/>
                <a:gd name="T16" fmla="*/ 2147483647 w 114"/>
                <a:gd name="T17" fmla="*/ 2147483647 h 155"/>
                <a:gd name="T18" fmla="*/ 2147483647 w 114"/>
                <a:gd name="T19" fmla="*/ 2147483647 h 155"/>
                <a:gd name="T20" fmla="*/ 2147483647 w 114"/>
                <a:gd name="T21" fmla="*/ 2147483647 h 155"/>
                <a:gd name="T22" fmla="*/ 2147483647 w 114"/>
                <a:gd name="T23" fmla="*/ 2147483647 h 155"/>
                <a:gd name="T24" fmla="*/ 2147483647 w 114"/>
                <a:gd name="T25" fmla="*/ 2147483647 h 155"/>
                <a:gd name="T26" fmla="*/ 2147483647 w 114"/>
                <a:gd name="T27" fmla="*/ 2147483647 h 155"/>
                <a:gd name="T28" fmla="*/ 2147483647 w 114"/>
                <a:gd name="T29" fmla="*/ 0 h 155"/>
                <a:gd name="T30" fmla="*/ 2147483647 w 114"/>
                <a:gd name="T31" fmla="*/ 0 h 155"/>
                <a:gd name="T32" fmla="*/ 2147483647 w 114"/>
                <a:gd name="T33" fmla="*/ 0 h 155"/>
                <a:gd name="T34" fmla="*/ 2147483647 w 114"/>
                <a:gd name="T35" fmla="*/ 2147483647 h 155"/>
                <a:gd name="T36" fmla="*/ 2147483647 w 114"/>
                <a:gd name="T37" fmla="*/ 2147483647 h 155"/>
                <a:gd name="T38" fmla="*/ 2147483647 w 114"/>
                <a:gd name="T39" fmla="*/ 2147483647 h 155"/>
                <a:gd name="T40" fmla="*/ 2147483647 w 114"/>
                <a:gd name="T41" fmla="*/ 2147483647 h 155"/>
                <a:gd name="T42" fmla="*/ 2147483647 w 114"/>
                <a:gd name="T43" fmla="*/ 2147483647 h 155"/>
                <a:gd name="T44" fmla="*/ 2147483647 w 114"/>
                <a:gd name="T45" fmla="*/ 2147483647 h 155"/>
                <a:gd name="T46" fmla="*/ 2147483647 w 114"/>
                <a:gd name="T47" fmla="*/ 2147483647 h 155"/>
                <a:gd name="T48" fmla="*/ 2147483647 w 114"/>
                <a:gd name="T49" fmla="*/ 2147483647 h 155"/>
                <a:gd name="T50" fmla="*/ 0 w 114"/>
                <a:gd name="T51" fmla="*/ 2147483647 h 155"/>
                <a:gd name="T52" fmla="*/ 0 w 114"/>
                <a:gd name="T53" fmla="*/ 2147483647 h 155"/>
                <a:gd name="T54" fmla="*/ 2147483647 w 114"/>
                <a:gd name="T55" fmla="*/ 2147483647 h 155"/>
                <a:gd name="T56" fmla="*/ 2147483647 w 114"/>
                <a:gd name="T57" fmla="*/ 2147483647 h 155"/>
                <a:gd name="T58" fmla="*/ 2147483647 w 114"/>
                <a:gd name="T59" fmla="*/ 2147483647 h 155"/>
                <a:gd name="T60" fmla="*/ 2147483647 w 114"/>
                <a:gd name="T61" fmla="*/ 2147483647 h 155"/>
                <a:gd name="T62" fmla="*/ 2147483647 w 114"/>
                <a:gd name="T63" fmla="*/ 2147483647 h 155"/>
                <a:gd name="T64" fmla="*/ 2147483647 w 114"/>
                <a:gd name="T65" fmla="*/ 2147483647 h 155"/>
                <a:gd name="T66" fmla="*/ 2147483647 w 114"/>
                <a:gd name="T67" fmla="*/ 2147483647 h 155"/>
                <a:gd name="T68" fmla="*/ 2147483647 w 114"/>
                <a:gd name="T69" fmla="*/ 2147483647 h 155"/>
                <a:gd name="T70" fmla="*/ 2147483647 w 114"/>
                <a:gd name="T71" fmla="*/ 2147483647 h 155"/>
                <a:gd name="T72" fmla="*/ 2147483647 w 114"/>
                <a:gd name="T73" fmla="*/ 2147483647 h 155"/>
                <a:gd name="T74" fmla="*/ 2147483647 w 114"/>
                <a:gd name="T75" fmla="*/ 2147483647 h 155"/>
                <a:gd name="T76" fmla="*/ 2147483647 w 114"/>
                <a:gd name="T77" fmla="*/ 2147483647 h 155"/>
                <a:gd name="T78" fmla="*/ 2147483647 w 114"/>
                <a:gd name="T79" fmla="*/ 2147483647 h 155"/>
                <a:gd name="T80" fmla="*/ 2147483647 w 114"/>
                <a:gd name="T81" fmla="*/ 2147483647 h 155"/>
                <a:gd name="T82" fmla="*/ 2147483647 w 114"/>
                <a:gd name="T83" fmla="*/ 2147483647 h 155"/>
                <a:gd name="T84" fmla="*/ 2147483647 w 114"/>
                <a:gd name="T85" fmla="*/ 2147483647 h 155"/>
                <a:gd name="T86" fmla="*/ 2147483647 w 114"/>
                <a:gd name="T87" fmla="*/ 2147483647 h 155"/>
                <a:gd name="T88" fmla="*/ 2147483647 w 114"/>
                <a:gd name="T89" fmla="*/ 2147483647 h 155"/>
                <a:gd name="T90" fmla="*/ 2147483647 w 114"/>
                <a:gd name="T91" fmla="*/ 2147483647 h 15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4"/>
                <a:gd name="T139" fmla="*/ 0 h 155"/>
                <a:gd name="T140" fmla="*/ 114 w 114"/>
                <a:gd name="T141" fmla="*/ 155 h 15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4" h="155">
                  <a:moveTo>
                    <a:pt x="91" y="155"/>
                  </a:moveTo>
                  <a:lnTo>
                    <a:pt x="114" y="155"/>
                  </a:lnTo>
                  <a:lnTo>
                    <a:pt x="114" y="64"/>
                  </a:lnTo>
                  <a:lnTo>
                    <a:pt x="114" y="57"/>
                  </a:lnTo>
                  <a:lnTo>
                    <a:pt x="114" y="47"/>
                  </a:lnTo>
                  <a:lnTo>
                    <a:pt x="113" y="37"/>
                  </a:lnTo>
                  <a:lnTo>
                    <a:pt x="112" y="28"/>
                  </a:lnTo>
                  <a:lnTo>
                    <a:pt x="108" y="21"/>
                  </a:lnTo>
                  <a:lnTo>
                    <a:pt x="104" y="15"/>
                  </a:lnTo>
                  <a:lnTo>
                    <a:pt x="101" y="12"/>
                  </a:lnTo>
                  <a:lnTo>
                    <a:pt x="97" y="8"/>
                  </a:lnTo>
                  <a:lnTo>
                    <a:pt x="92" y="5"/>
                  </a:lnTo>
                  <a:lnTo>
                    <a:pt x="86" y="2"/>
                  </a:lnTo>
                  <a:lnTo>
                    <a:pt x="80" y="1"/>
                  </a:lnTo>
                  <a:lnTo>
                    <a:pt x="73" y="0"/>
                  </a:lnTo>
                  <a:lnTo>
                    <a:pt x="65" y="0"/>
                  </a:lnTo>
                  <a:lnTo>
                    <a:pt x="59" y="0"/>
                  </a:lnTo>
                  <a:lnTo>
                    <a:pt x="53" y="1"/>
                  </a:lnTo>
                  <a:lnTo>
                    <a:pt x="46" y="3"/>
                  </a:lnTo>
                  <a:lnTo>
                    <a:pt x="41" y="6"/>
                  </a:lnTo>
                  <a:lnTo>
                    <a:pt x="36" y="9"/>
                  </a:lnTo>
                  <a:lnTo>
                    <a:pt x="31" y="14"/>
                  </a:lnTo>
                  <a:lnTo>
                    <a:pt x="26" y="20"/>
                  </a:lnTo>
                  <a:lnTo>
                    <a:pt x="22" y="26"/>
                  </a:lnTo>
                  <a:lnTo>
                    <a:pt x="22" y="3"/>
                  </a:lnTo>
                  <a:lnTo>
                    <a:pt x="0" y="3"/>
                  </a:lnTo>
                  <a:lnTo>
                    <a:pt x="0" y="155"/>
                  </a:lnTo>
                  <a:lnTo>
                    <a:pt x="23" y="155"/>
                  </a:lnTo>
                  <a:lnTo>
                    <a:pt x="23" y="69"/>
                  </a:lnTo>
                  <a:lnTo>
                    <a:pt x="24" y="58"/>
                  </a:lnTo>
                  <a:lnTo>
                    <a:pt x="26" y="49"/>
                  </a:lnTo>
                  <a:lnTo>
                    <a:pt x="30" y="41"/>
                  </a:lnTo>
                  <a:lnTo>
                    <a:pt x="34" y="34"/>
                  </a:lnTo>
                  <a:lnTo>
                    <a:pt x="40" y="29"/>
                  </a:lnTo>
                  <a:lnTo>
                    <a:pt x="46" y="26"/>
                  </a:lnTo>
                  <a:lnTo>
                    <a:pt x="55" y="23"/>
                  </a:lnTo>
                  <a:lnTo>
                    <a:pt x="63" y="22"/>
                  </a:lnTo>
                  <a:lnTo>
                    <a:pt x="71" y="23"/>
                  </a:lnTo>
                  <a:lnTo>
                    <a:pt x="77" y="24"/>
                  </a:lnTo>
                  <a:lnTo>
                    <a:pt x="81" y="28"/>
                  </a:lnTo>
                  <a:lnTo>
                    <a:pt x="85" y="31"/>
                  </a:lnTo>
                  <a:lnTo>
                    <a:pt x="88" y="37"/>
                  </a:lnTo>
                  <a:lnTo>
                    <a:pt x="90" y="44"/>
                  </a:lnTo>
                  <a:lnTo>
                    <a:pt x="91" y="52"/>
                  </a:lnTo>
                  <a:lnTo>
                    <a:pt x="91" y="62"/>
                  </a:lnTo>
                  <a:lnTo>
                    <a:pt x="91" y="155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5" name="Freeform 162"/>
            <p:cNvSpPr>
              <a:spLocks/>
            </p:cNvSpPr>
            <p:nvPr/>
          </p:nvSpPr>
          <p:spPr bwMode="auto">
            <a:xfrm>
              <a:off x="2419350" y="2947988"/>
              <a:ext cx="61913" cy="114300"/>
            </a:xfrm>
            <a:custGeom>
              <a:avLst/>
              <a:gdLst>
                <a:gd name="T0" fmla="*/ 2147483647 w 127"/>
                <a:gd name="T1" fmla="*/ 0 h 215"/>
                <a:gd name="T2" fmla="*/ 2147483647 w 127"/>
                <a:gd name="T3" fmla="*/ 2147483647 h 215"/>
                <a:gd name="T4" fmla="*/ 2147483647 w 127"/>
                <a:gd name="T5" fmla="*/ 0 h 215"/>
                <a:gd name="T6" fmla="*/ 0 w 127"/>
                <a:gd name="T7" fmla="*/ 0 h 215"/>
                <a:gd name="T8" fmla="*/ 2147483647 w 127"/>
                <a:gd name="T9" fmla="*/ 2147483647 h 215"/>
                <a:gd name="T10" fmla="*/ 2147483647 w 127"/>
                <a:gd name="T11" fmla="*/ 2147483647 h 215"/>
                <a:gd name="T12" fmla="*/ 2147483647 w 127"/>
                <a:gd name="T13" fmla="*/ 2147483647 h 215"/>
                <a:gd name="T14" fmla="*/ 2147483647 w 127"/>
                <a:gd name="T15" fmla="*/ 2147483647 h 215"/>
                <a:gd name="T16" fmla="*/ 2147483647 w 127"/>
                <a:gd name="T17" fmla="*/ 2147483647 h 215"/>
                <a:gd name="T18" fmla="*/ 2147483647 w 127"/>
                <a:gd name="T19" fmla="*/ 2147483647 h 215"/>
                <a:gd name="T20" fmla="*/ 2147483647 w 127"/>
                <a:gd name="T21" fmla="*/ 2147483647 h 215"/>
                <a:gd name="T22" fmla="*/ 2147483647 w 127"/>
                <a:gd name="T23" fmla="*/ 2147483647 h 215"/>
                <a:gd name="T24" fmla="*/ 2147483647 w 127"/>
                <a:gd name="T25" fmla="*/ 2147483647 h 215"/>
                <a:gd name="T26" fmla="*/ 2147483647 w 127"/>
                <a:gd name="T27" fmla="*/ 2147483647 h 215"/>
                <a:gd name="T28" fmla="*/ 2147483647 w 127"/>
                <a:gd name="T29" fmla="*/ 2147483647 h 215"/>
                <a:gd name="T30" fmla="*/ 2147483647 w 127"/>
                <a:gd name="T31" fmla="*/ 2147483647 h 215"/>
                <a:gd name="T32" fmla="*/ 2147483647 w 127"/>
                <a:gd name="T33" fmla="*/ 2147483647 h 215"/>
                <a:gd name="T34" fmla="*/ 2147483647 w 127"/>
                <a:gd name="T35" fmla="*/ 2147483647 h 215"/>
                <a:gd name="T36" fmla="*/ 2147483647 w 127"/>
                <a:gd name="T37" fmla="*/ 2147483647 h 215"/>
                <a:gd name="T38" fmla="*/ 2147483647 w 127"/>
                <a:gd name="T39" fmla="*/ 2147483647 h 215"/>
                <a:gd name="T40" fmla="*/ 2147483647 w 127"/>
                <a:gd name="T41" fmla="*/ 2147483647 h 215"/>
                <a:gd name="T42" fmla="*/ 2147483647 w 127"/>
                <a:gd name="T43" fmla="*/ 2147483647 h 215"/>
                <a:gd name="T44" fmla="*/ 2147483647 w 127"/>
                <a:gd name="T45" fmla="*/ 2147483647 h 215"/>
                <a:gd name="T46" fmla="*/ 2147483647 w 127"/>
                <a:gd name="T47" fmla="*/ 0 h 215"/>
                <a:gd name="T48" fmla="*/ 2147483647 w 127"/>
                <a:gd name="T49" fmla="*/ 0 h 21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7"/>
                <a:gd name="T76" fmla="*/ 0 h 215"/>
                <a:gd name="T77" fmla="*/ 127 w 127"/>
                <a:gd name="T78" fmla="*/ 215 h 21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7" h="215">
                  <a:moveTo>
                    <a:pt x="102" y="0"/>
                  </a:moveTo>
                  <a:lnTo>
                    <a:pt x="64" y="123"/>
                  </a:lnTo>
                  <a:lnTo>
                    <a:pt x="25" y="0"/>
                  </a:lnTo>
                  <a:lnTo>
                    <a:pt x="0" y="0"/>
                  </a:lnTo>
                  <a:lnTo>
                    <a:pt x="52" y="160"/>
                  </a:lnTo>
                  <a:lnTo>
                    <a:pt x="46" y="177"/>
                  </a:lnTo>
                  <a:lnTo>
                    <a:pt x="43" y="183"/>
                  </a:lnTo>
                  <a:lnTo>
                    <a:pt x="40" y="188"/>
                  </a:lnTo>
                  <a:lnTo>
                    <a:pt x="35" y="189"/>
                  </a:lnTo>
                  <a:lnTo>
                    <a:pt x="28" y="190"/>
                  </a:lnTo>
                  <a:lnTo>
                    <a:pt x="22" y="189"/>
                  </a:lnTo>
                  <a:lnTo>
                    <a:pt x="16" y="188"/>
                  </a:lnTo>
                  <a:lnTo>
                    <a:pt x="16" y="212"/>
                  </a:lnTo>
                  <a:lnTo>
                    <a:pt x="22" y="214"/>
                  </a:lnTo>
                  <a:lnTo>
                    <a:pt x="29" y="215"/>
                  </a:lnTo>
                  <a:lnTo>
                    <a:pt x="38" y="215"/>
                  </a:lnTo>
                  <a:lnTo>
                    <a:pt x="44" y="212"/>
                  </a:lnTo>
                  <a:lnTo>
                    <a:pt x="50" y="210"/>
                  </a:lnTo>
                  <a:lnTo>
                    <a:pt x="55" y="205"/>
                  </a:lnTo>
                  <a:lnTo>
                    <a:pt x="59" y="200"/>
                  </a:lnTo>
                  <a:lnTo>
                    <a:pt x="63" y="193"/>
                  </a:lnTo>
                  <a:lnTo>
                    <a:pt x="66" y="184"/>
                  </a:lnTo>
                  <a:lnTo>
                    <a:pt x="69" y="175"/>
                  </a:lnTo>
                  <a:lnTo>
                    <a:pt x="127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6" name="Freeform 163"/>
            <p:cNvSpPr>
              <a:spLocks noEditPoints="1"/>
            </p:cNvSpPr>
            <p:nvPr/>
          </p:nvSpPr>
          <p:spPr bwMode="auto">
            <a:xfrm>
              <a:off x="2520950" y="2916238"/>
              <a:ext cx="82550" cy="120650"/>
            </a:xfrm>
            <a:custGeom>
              <a:avLst/>
              <a:gdLst>
                <a:gd name="T0" fmla="*/ 2147483647 w 178"/>
                <a:gd name="T1" fmla="*/ 2147483647 h 226"/>
                <a:gd name="T2" fmla="*/ 2147483647 w 178"/>
                <a:gd name="T3" fmla="*/ 2147483647 h 226"/>
                <a:gd name="T4" fmla="*/ 2147483647 w 178"/>
                <a:gd name="T5" fmla="*/ 2147483647 h 226"/>
                <a:gd name="T6" fmla="*/ 2147483647 w 178"/>
                <a:gd name="T7" fmla="*/ 2147483647 h 226"/>
                <a:gd name="T8" fmla="*/ 2147483647 w 178"/>
                <a:gd name="T9" fmla="*/ 2147483647 h 226"/>
                <a:gd name="T10" fmla="*/ 2147483647 w 178"/>
                <a:gd name="T11" fmla="*/ 2147483647 h 226"/>
                <a:gd name="T12" fmla="*/ 2147483647 w 178"/>
                <a:gd name="T13" fmla="*/ 2147483647 h 226"/>
                <a:gd name="T14" fmla="*/ 2147483647 w 178"/>
                <a:gd name="T15" fmla="*/ 2147483647 h 226"/>
                <a:gd name="T16" fmla="*/ 2147483647 w 178"/>
                <a:gd name="T17" fmla="*/ 2147483647 h 226"/>
                <a:gd name="T18" fmla="*/ 2147483647 w 178"/>
                <a:gd name="T19" fmla="*/ 2147483647 h 226"/>
                <a:gd name="T20" fmla="*/ 2147483647 w 178"/>
                <a:gd name="T21" fmla="*/ 2147483647 h 226"/>
                <a:gd name="T22" fmla="*/ 2147483647 w 178"/>
                <a:gd name="T23" fmla="*/ 2147483647 h 226"/>
                <a:gd name="T24" fmla="*/ 2147483647 w 178"/>
                <a:gd name="T25" fmla="*/ 2147483647 h 226"/>
                <a:gd name="T26" fmla="*/ 2147483647 w 178"/>
                <a:gd name="T27" fmla="*/ 0 h 226"/>
                <a:gd name="T28" fmla="*/ 2147483647 w 178"/>
                <a:gd name="T29" fmla="*/ 2147483647 h 226"/>
                <a:gd name="T30" fmla="*/ 2147483647 w 178"/>
                <a:gd name="T31" fmla="*/ 2147483647 h 226"/>
                <a:gd name="T32" fmla="*/ 2147483647 w 178"/>
                <a:gd name="T33" fmla="*/ 2147483647 h 226"/>
                <a:gd name="T34" fmla="*/ 2147483647 w 178"/>
                <a:gd name="T35" fmla="*/ 2147483647 h 226"/>
                <a:gd name="T36" fmla="*/ 2147483647 w 178"/>
                <a:gd name="T37" fmla="*/ 2147483647 h 226"/>
                <a:gd name="T38" fmla="*/ 2147483647 w 178"/>
                <a:gd name="T39" fmla="*/ 2147483647 h 226"/>
                <a:gd name="T40" fmla="*/ 2147483647 w 178"/>
                <a:gd name="T41" fmla="*/ 2147483647 h 226"/>
                <a:gd name="T42" fmla="*/ 0 w 178"/>
                <a:gd name="T43" fmla="*/ 2147483647 h 226"/>
                <a:gd name="T44" fmla="*/ 2147483647 w 178"/>
                <a:gd name="T45" fmla="*/ 2147483647 h 226"/>
                <a:gd name="T46" fmla="*/ 2147483647 w 178"/>
                <a:gd name="T47" fmla="*/ 2147483647 h 226"/>
                <a:gd name="T48" fmla="*/ 2147483647 w 178"/>
                <a:gd name="T49" fmla="*/ 2147483647 h 226"/>
                <a:gd name="T50" fmla="*/ 2147483647 w 178"/>
                <a:gd name="T51" fmla="*/ 2147483647 h 226"/>
                <a:gd name="T52" fmla="*/ 2147483647 w 178"/>
                <a:gd name="T53" fmla="*/ 2147483647 h 226"/>
                <a:gd name="T54" fmla="*/ 2147483647 w 178"/>
                <a:gd name="T55" fmla="*/ 2147483647 h 226"/>
                <a:gd name="T56" fmla="*/ 2147483647 w 178"/>
                <a:gd name="T57" fmla="*/ 2147483647 h 226"/>
                <a:gd name="T58" fmla="*/ 2147483647 w 178"/>
                <a:gd name="T59" fmla="*/ 2147483647 h 226"/>
                <a:gd name="T60" fmla="*/ 2147483647 w 178"/>
                <a:gd name="T61" fmla="*/ 2147483647 h 226"/>
                <a:gd name="T62" fmla="*/ 2147483647 w 178"/>
                <a:gd name="T63" fmla="*/ 2147483647 h 226"/>
                <a:gd name="T64" fmla="*/ 2147483647 w 178"/>
                <a:gd name="T65" fmla="*/ 2147483647 h 226"/>
                <a:gd name="T66" fmla="*/ 2147483647 w 178"/>
                <a:gd name="T67" fmla="*/ 2147483647 h 226"/>
                <a:gd name="T68" fmla="*/ 2147483647 w 178"/>
                <a:gd name="T69" fmla="*/ 2147483647 h 226"/>
                <a:gd name="T70" fmla="*/ 2147483647 w 178"/>
                <a:gd name="T71" fmla="*/ 2147483647 h 226"/>
                <a:gd name="T72" fmla="*/ 2147483647 w 178"/>
                <a:gd name="T73" fmla="*/ 2147483647 h 226"/>
                <a:gd name="T74" fmla="*/ 2147483647 w 178"/>
                <a:gd name="T75" fmla="*/ 2147483647 h 226"/>
                <a:gd name="T76" fmla="*/ 2147483647 w 178"/>
                <a:gd name="T77" fmla="*/ 2147483647 h 226"/>
                <a:gd name="T78" fmla="*/ 2147483647 w 178"/>
                <a:gd name="T79" fmla="*/ 2147483647 h 226"/>
                <a:gd name="T80" fmla="*/ 2147483647 w 178"/>
                <a:gd name="T81" fmla="*/ 2147483647 h 226"/>
                <a:gd name="T82" fmla="*/ 2147483647 w 178"/>
                <a:gd name="T83" fmla="*/ 2147483647 h 226"/>
                <a:gd name="T84" fmla="*/ 2147483647 w 178"/>
                <a:gd name="T85" fmla="*/ 2147483647 h 226"/>
                <a:gd name="T86" fmla="*/ 2147483647 w 178"/>
                <a:gd name="T87" fmla="*/ 2147483647 h 226"/>
                <a:gd name="T88" fmla="*/ 2147483647 w 178"/>
                <a:gd name="T89" fmla="*/ 2147483647 h 226"/>
                <a:gd name="T90" fmla="*/ 2147483647 w 178"/>
                <a:gd name="T91" fmla="*/ 2147483647 h 226"/>
                <a:gd name="T92" fmla="*/ 2147483647 w 178"/>
                <a:gd name="T93" fmla="*/ 2147483647 h 226"/>
                <a:gd name="T94" fmla="*/ 2147483647 w 178"/>
                <a:gd name="T95" fmla="*/ 2147483647 h 226"/>
                <a:gd name="T96" fmla="*/ 2147483647 w 178"/>
                <a:gd name="T97" fmla="*/ 2147483647 h 226"/>
                <a:gd name="T98" fmla="*/ 2147483647 w 178"/>
                <a:gd name="T99" fmla="*/ 2147483647 h 226"/>
                <a:gd name="T100" fmla="*/ 2147483647 w 178"/>
                <a:gd name="T101" fmla="*/ 2147483647 h 226"/>
                <a:gd name="T102" fmla="*/ 2147483647 w 178"/>
                <a:gd name="T103" fmla="*/ 2147483647 h 22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78"/>
                <a:gd name="T157" fmla="*/ 0 h 226"/>
                <a:gd name="T158" fmla="*/ 178 w 178"/>
                <a:gd name="T159" fmla="*/ 226 h 22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78" h="226">
                  <a:moveTo>
                    <a:pt x="137" y="203"/>
                  </a:moveTo>
                  <a:lnTo>
                    <a:pt x="163" y="226"/>
                  </a:lnTo>
                  <a:lnTo>
                    <a:pt x="176" y="210"/>
                  </a:lnTo>
                  <a:lnTo>
                    <a:pt x="154" y="188"/>
                  </a:lnTo>
                  <a:lnTo>
                    <a:pt x="160" y="179"/>
                  </a:lnTo>
                  <a:lnTo>
                    <a:pt x="164" y="171"/>
                  </a:lnTo>
                  <a:lnTo>
                    <a:pt x="168" y="162"/>
                  </a:lnTo>
                  <a:lnTo>
                    <a:pt x="172" y="151"/>
                  </a:lnTo>
                  <a:lnTo>
                    <a:pt x="175" y="142"/>
                  </a:lnTo>
                  <a:lnTo>
                    <a:pt x="177" y="130"/>
                  </a:lnTo>
                  <a:lnTo>
                    <a:pt x="178" y="120"/>
                  </a:lnTo>
                  <a:lnTo>
                    <a:pt x="178" y="107"/>
                  </a:lnTo>
                  <a:lnTo>
                    <a:pt x="178" y="96"/>
                  </a:lnTo>
                  <a:lnTo>
                    <a:pt x="177" y="84"/>
                  </a:lnTo>
                  <a:lnTo>
                    <a:pt x="175" y="72"/>
                  </a:lnTo>
                  <a:lnTo>
                    <a:pt x="172" y="62"/>
                  </a:lnTo>
                  <a:lnTo>
                    <a:pt x="168" y="52"/>
                  </a:lnTo>
                  <a:lnTo>
                    <a:pt x="164" y="44"/>
                  </a:lnTo>
                  <a:lnTo>
                    <a:pt x="160" y="36"/>
                  </a:lnTo>
                  <a:lnTo>
                    <a:pt x="154" y="28"/>
                  </a:lnTo>
                  <a:lnTo>
                    <a:pt x="148" y="22"/>
                  </a:lnTo>
                  <a:lnTo>
                    <a:pt x="141" y="16"/>
                  </a:lnTo>
                  <a:lnTo>
                    <a:pt x="134" y="12"/>
                  </a:lnTo>
                  <a:lnTo>
                    <a:pt x="126" y="7"/>
                  </a:lnTo>
                  <a:lnTo>
                    <a:pt x="118" y="5"/>
                  </a:lnTo>
                  <a:lnTo>
                    <a:pt x="108" y="2"/>
                  </a:lnTo>
                  <a:lnTo>
                    <a:pt x="99" y="0"/>
                  </a:lnTo>
                  <a:lnTo>
                    <a:pt x="89" y="0"/>
                  </a:lnTo>
                  <a:lnTo>
                    <a:pt x="79" y="0"/>
                  </a:lnTo>
                  <a:lnTo>
                    <a:pt x="69" y="2"/>
                  </a:lnTo>
                  <a:lnTo>
                    <a:pt x="60" y="5"/>
                  </a:lnTo>
                  <a:lnTo>
                    <a:pt x="51" y="7"/>
                  </a:lnTo>
                  <a:lnTo>
                    <a:pt x="44" y="12"/>
                  </a:lnTo>
                  <a:lnTo>
                    <a:pt x="37" y="16"/>
                  </a:lnTo>
                  <a:lnTo>
                    <a:pt x="29" y="22"/>
                  </a:lnTo>
                  <a:lnTo>
                    <a:pt x="24" y="28"/>
                  </a:lnTo>
                  <a:lnTo>
                    <a:pt x="19" y="36"/>
                  </a:lnTo>
                  <a:lnTo>
                    <a:pt x="13" y="44"/>
                  </a:lnTo>
                  <a:lnTo>
                    <a:pt x="9" y="52"/>
                  </a:lnTo>
                  <a:lnTo>
                    <a:pt x="6" y="62"/>
                  </a:lnTo>
                  <a:lnTo>
                    <a:pt x="3" y="72"/>
                  </a:lnTo>
                  <a:lnTo>
                    <a:pt x="1" y="84"/>
                  </a:lnTo>
                  <a:lnTo>
                    <a:pt x="0" y="96"/>
                  </a:lnTo>
                  <a:lnTo>
                    <a:pt x="0" y="108"/>
                  </a:lnTo>
                  <a:lnTo>
                    <a:pt x="0" y="120"/>
                  </a:lnTo>
                  <a:lnTo>
                    <a:pt x="1" y="132"/>
                  </a:lnTo>
                  <a:lnTo>
                    <a:pt x="3" y="143"/>
                  </a:lnTo>
                  <a:lnTo>
                    <a:pt x="6" y="154"/>
                  </a:lnTo>
                  <a:lnTo>
                    <a:pt x="9" y="163"/>
                  </a:lnTo>
                  <a:lnTo>
                    <a:pt x="13" y="172"/>
                  </a:lnTo>
                  <a:lnTo>
                    <a:pt x="19" y="179"/>
                  </a:lnTo>
                  <a:lnTo>
                    <a:pt x="24" y="188"/>
                  </a:lnTo>
                  <a:lnTo>
                    <a:pt x="29" y="193"/>
                  </a:lnTo>
                  <a:lnTo>
                    <a:pt x="37" y="199"/>
                  </a:lnTo>
                  <a:lnTo>
                    <a:pt x="44" y="204"/>
                  </a:lnTo>
                  <a:lnTo>
                    <a:pt x="51" y="208"/>
                  </a:lnTo>
                  <a:lnTo>
                    <a:pt x="60" y="211"/>
                  </a:lnTo>
                  <a:lnTo>
                    <a:pt x="69" y="213"/>
                  </a:lnTo>
                  <a:lnTo>
                    <a:pt x="79" y="215"/>
                  </a:lnTo>
                  <a:lnTo>
                    <a:pt x="89" y="215"/>
                  </a:lnTo>
                  <a:lnTo>
                    <a:pt x="102" y="214"/>
                  </a:lnTo>
                  <a:lnTo>
                    <a:pt x="115" y="212"/>
                  </a:lnTo>
                  <a:lnTo>
                    <a:pt x="126" y="208"/>
                  </a:lnTo>
                  <a:lnTo>
                    <a:pt x="137" y="203"/>
                  </a:lnTo>
                  <a:close/>
                  <a:moveTo>
                    <a:pt x="117" y="184"/>
                  </a:moveTo>
                  <a:lnTo>
                    <a:pt x="110" y="188"/>
                  </a:lnTo>
                  <a:lnTo>
                    <a:pt x="103" y="190"/>
                  </a:lnTo>
                  <a:lnTo>
                    <a:pt x="97" y="191"/>
                  </a:lnTo>
                  <a:lnTo>
                    <a:pt x="89" y="191"/>
                  </a:lnTo>
                  <a:lnTo>
                    <a:pt x="76" y="190"/>
                  </a:lnTo>
                  <a:lnTo>
                    <a:pt x="63" y="185"/>
                  </a:lnTo>
                  <a:lnTo>
                    <a:pt x="52" y="178"/>
                  </a:lnTo>
                  <a:lnTo>
                    <a:pt x="43" y="169"/>
                  </a:lnTo>
                  <a:lnTo>
                    <a:pt x="36" y="157"/>
                  </a:lnTo>
                  <a:lnTo>
                    <a:pt x="30" y="143"/>
                  </a:lnTo>
                  <a:lnTo>
                    <a:pt x="27" y="127"/>
                  </a:lnTo>
                  <a:lnTo>
                    <a:pt x="26" y="108"/>
                  </a:lnTo>
                  <a:lnTo>
                    <a:pt x="27" y="89"/>
                  </a:lnTo>
                  <a:lnTo>
                    <a:pt x="30" y="72"/>
                  </a:lnTo>
                  <a:lnTo>
                    <a:pt x="36" y="58"/>
                  </a:lnTo>
                  <a:lnTo>
                    <a:pt x="43" y="47"/>
                  </a:lnTo>
                  <a:lnTo>
                    <a:pt x="52" y="37"/>
                  </a:lnTo>
                  <a:lnTo>
                    <a:pt x="63" y="30"/>
                  </a:lnTo>
                  <a:lnTo>
                    <a:pt x="76" y="26"/>
                  </a:lnTo>
                  <a:lnTo>
                    <a:pt x="89" y="24"/>
                  </a:lnTo>
                  <a:lnTo>
                    <a:pt x="103" y="26"/>
                  </a:lnTo>
                  <a:lnTo>
                    <a:pt x="115" y="30"/>
                  </a:lnTo>
                  <a:lnTo>
                    <a:pt x="126" y="37"/>
                  </a:lnTo>
                  <a:lnTo>
                    <a:pt x="135" y="47"/>
                  </a:lnTo>
                  <a:lnTo>
                    <a:pt x="142" y="58"/>
                  </a:lnTo>
                  <a:lnTo>
                    <a:pt x="147" y="72"/>
                  </a:lnTo>
                  <a:lnTo>
                    <a:pt x="151" y="89"/>
                  </a:lnTo>
                  <a:lnTo>
                    <a:pt x="152" y="108"/>
                  </a:lnTo>
                  <a:lnTo>
                    <a:pt x="152" y="118"/>
                  </a:lnTo>
                  <a:lnTo>
                    <a:pt x="151" y="127"/>
                  </a:lnTo>
                  <a:lnTo>
                    <a:pt x="148" y="136"/>
                  </a:lnTo>
                  <a:lnTo>
                    <a:pt x="147" y="144"/>
                  </a:lnTo>
                  <a:lnTo>
                    <a:pt x="144" y="153"/>
                  </a:lnTo>
                  <a:lnTo>
                    <a:pt x="141" y="160"/>
                  </a:lnTo>
                  <a:lnTo>
                    <a:pt x="138" y="165"/>
                  </a:lnTo>
                  <a:lnTo>
                    <a:pt x="134" y="171"/>
                  </a:lnTo>
                  <a:lnTo>
                    <a:pt x="108" y="149"/>
                  </a:lnTo>
                  <a:lnTo>
                    <a:pt x="96" y="165"/>
                  </a:lnTo>
                  <a:lnTo>
                    <a:pt x="117" y="184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7" name="Rectangle 164"/>
            <p:cNvSpPr>
              <a:spLocks noChangeArrowheads="1"/>
            </p:cNvSpPr>
            <p:nvPr/>
          </p:nvSpPr>
          <p:spPr bwMode="auto">
            <a:xfrm>
              <a:off x="2619375" y="3011488"/>
              <a:ext cx="11113" cy="17462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68" name="Freeform 165"/>
            <p:cNvSpPr>
              <a:spLocks/>
            </p:cNvSpPr>
            <p:nvPr/>
          </p:nvSpPr>
          <p:spPr bwMode="auto">
            <a:xfrm>
              <a:off x="1357313" y="3116263"/>
              <a:ext cx="33337" cy="104775"/>
            </a:xfrm>
            <a:custGeom>
              <a:avLst/>
              <a:gdLst>
                <a:gd name="T0" fmla="*/ 2147483647 w 67"/>
                <a:gd name="T1" fmla="*/ 2147483647 h 199"/>
                <a:gd name="T2" fmla="*/ 2147483647 w 67"/>
                <a:gd name="T3" fmla="*/ 2147483647 h 199"/>
                <a:gd name="T4" fmla="*/ 2147483647 w 67"/>
                <a:gd name="T5" fmla="*/ 0 h 199"/>
                <a:gd name="T6" fmla="*/ 2147483647 w 67"/>
                <a:gd name="T7" fmla="*/ 0 h 199"/>
                <a:gd name="T8" fmla="*/ 2147483647 w 67"/>
                <a:gd name="T9" fmla="*/ 2147483647 h 199"/>
                <a:gd name="T10" fmla="*/ 2147483647 w 67"/>
                <a:gd name="T11" fmla="*/ 2147483647 h 199"/>
                <a:gd name="T12" fmla="*/ 2147483647 w 67"/>
                <a:gd name="T13" fmla="*/ 2147483647 h 199"/>
                <a:gd name="T14" fmla="*/ 2147483647 w 67"/>
                <a:gd name="T15" fmla="*/ 2147483647 h 199"/>
                <a:gd name="T16" fmla="*/ 2147483647 w 67"/>
                <a:gd name="T17" fmla="*/ 2147483647 h 199"/>
                <a:gd name="T18" fmla="*/ 2147483647 w 67"/>
                <a:gd name="T19" fmla="*/ 2147483647 h 199"/>
                <a:gd name="T20" fmla="*/ 2147483647 w 67"/>
                <a:gd name="T21" fmla="*/ 2147483647 h 199"/>
                <a:gd name="T22" fmla="*/ 0 w 67"/>
                <a:gd name="T23" fmla="*/ 2147483647 h 199"/>
                <a:gd name="T24" fmla="*/ 0 w 67"/>
                <a:gd name="T25" fmla="*/ 2147483647 h 199"/>
                <a:gd name="T26" fmla="*/ 2147483647 w 67"/>
                <a:gd name="T27" fmla="*/ 2147483647 h 199"/>
                <a:gd name="T28" fmla="*/ 2147483647 w 67"/>
                <a:gd name="T29" fmla="*/ 2147483647 h 19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7"/>
                <a:gd name="T46" fmla="*/ 0 h 199"/>
                <a:gd name="T47" fmla="*/ 67 w 67"/>
                <a:gd name="T48" fmla="*/ 199 h 19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7" h="199">
                  <a:moveTo>
                    <a:pt x="42" y="199"/>
                  </a:moveTo>
                  <a:lnTo>
                    <a:pt x="67" y="199"/>
                  </a:lnTo>
                  <a:lnTo>
                    <a:pt x="67" y="0"/>
                  </a:lnTo>
                  <a:lnTo>
                    <a:pt x="49" y="0"/>
                  </a:lnTo>
                  <a:lnTo>
                    <a:pt x="47" y="10"/>
                  </a:lnTo>
                  <a:lnTo>
                    <a:pt x="44" y="18"/>
                  </a:lnTo>
                  <a:lnTo>
                    <a:pt x="40" y="23"/>
                  </a:lnTo>
                  <a:lnTo>
                    <a:pt x="35" y="29"/>
                  </a:lnTo>
                  <a:lnTo>
                    <a:pt x="28" y="34"/>
                  </a:lnTo>
                  <a:lnTo>
                    <a:pt x="20" y="36"/>
                  </a:lnTo>
                  <a:lnTo>
                    <a:pt x="11" y="37"/>
                  </a:lnTo>
                  <a:lnTo>
                    <a:pt x="0" y="39"/>
                  </a:lnTo>
                  <a:lnTo>
                    <a:pt x="0" y="60"/>
                  </a:lnTo>
                  <a:lnTo>
                    <a:pt x="42" y="60"/>
                  </a:lnTo>
                  <a:lnTo>
                    <a:pt x="42" y="199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9" name="Freeform 166"/>
            <p:cNvSpPr>
              <a:spLocks/>
            </p:cNvSpPr>
            <p:nvPr/>
          </p:nvSpPr>
          <p:spPr bwMode="auto">
            <a:xfrm>
              <a:off x="1425575" y="3116263"/>
              <a:ext cx="30163" cy="104775"/>
            </a:xfrm>
            <a:custGeom>
              <a:avLst/>
              <a:gdLst>
                <a:gd name="T0" fmla="*/ 2147483647 w 67"/>
                <a:gd name="T1" fmla="*/ 2147483647 h 199"/>
                <a:gd name="T2" fmla="*/ 2147483647 w 67"/>
                <a:gd name="T3" fmla="*/ 2147483647 h 199"/>
                <a:gd name="T4" fmla="*/ 2147483647 w 67"/>
                <a:gd name="T5" fmla="*/ 0 h 199"/>
                <a:gd name="T6" fmla="*/ 2147483647 w 67"/>
                <a:gd name="T7" fmla="*/ 0 h 199"/>
                <a:gd name="T8" fmla="*/ 2147483647 w 67"/>
                <a:gd name="T9" fmla="*/ 2147483647 h 199"/>
                <a:gd name="T10" fmla="*/ 2147483647 w 67"/>
                <a:gd name="T11" fmla="*/ 2147483647 h 199"/>
                <a:gd name="T12" fmla="*/ 2147483647 w 67"/>
                <a:gd name="T13" fmla="*/ 2147483647 h 199"/>
                <a:gd name="T14" fmla="*/ 2147483647 w 67"/>
                <a:gd name="T15" fmla="*/ 2147483647 h 199"/>
                <a:gd name="T16" fmla="*/ 2147483647 w 67"/>
                <a:gd name="T17" fmla="*/ 2147483647 h 199"/>
                <a:gd name="T18" fmla="*/ 2147483647 w 67"/>
                <a:gd name="T19" fmla="*/ 2147483647 h 199"/>
                <a:gd name="T20" fmla="*/ 2147483647 w 67"/>
                <a:gd name="T21" fmla="*/ 2147483647 h 199"/>
                <a:gd name="T22" fmla="*/ 0 w 67"/>
                <a:gd name="T23" fmla="*/ 2147483647 h 199"/>
                <a:gd name="T24" fmla="*/ 0 w 67"/>
                <a:gd name="T25" fmla="*/ 2147483647 h 199"/>
                <a:gd name="T26" fmla="*/ 2147483647 w 67"/>
                <a:gd name="T27" fmla="*/ 2147483647 h 199"/>
                <a:gd name="T28" fmla="*/ 2147483647 w 67"/>
                <a:gd name="T29" fmla="*/ 2147483647 h 19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7"/>
                <a:gd name="T46" fmla="*/ 0 h 199"/>
                <a:gd name="T47" fmla="*/ 67 w 67"/>
                <a:gd name="T48" fmla="*/ 199 h 19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7" h="199">
                  <a:moveTo>
                    <a:pt x="43" y="199"/>
                  </a:moveTo>
                  <a:lnTo>
                    <a:pt x="67" y="199"/>
                  </a:lnTo>
                  <a:lnTo>
                    <a:pt x="67" y="0"/>
                  </a:lnTo>
                  <a:lnTo>
                    <a:pt x="49" y="0"/>
                  </a:lnTo>
                  <a:lnTo>
                    <a:pt x="47" y="10"/>
                  </a:lnTo>
                  <a:lnTo>
                    <a:pt x="45" y="18"/>
                  </a:lnTo>
                  <a:lnTo>
                    <a:pt x="41" y="23"/>
                  </a:lnTo>
                  <a:lnTo>
                    <a:pt x="35" y="29"/>
                  </a:lnTo>
                  <a:lnTo>
                    <a:pt x="28" y="34"/>
                  </a:lnTo>
                  <a:lnTo>
                    <a:pt x="21" y="36"/>
                  </a:lnTo>
                  <a:lnTo>
                    <a:pt x="11" y="37"/>
                  </a:lnTo>
                  <a:lnTo>
                    <a:pt x="0" y="39"/>
                  </a:lnTo>
                  <a:lnTo>
                    <a:pt x="0" y="60"/>
                  </a:lnTo>
                  <a:lnTo>
                    <a:pt x="43" y="60"/>
                  </a:lnTo>
                  <a:lnTo>
                    <a:pt x="43" y="199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0" name="Freeform 167"/>
            <p:cNvSpPr>
              <a:spLocks/>
            </p:cNvSpPr>
            <p:nvPr/>
          </p:nvSpPr>
          <p:spPr bwMode="auto">
            <a:xfrm>
              <a:off x="2028825" y="3111500"/>
              <a:ext cx="50800" cy="112713"/>
            </a:xfrm>
            <a:custGeom>
              <a:avLst/>
              <a:gdLst>
                <a:gd name="T0" fmla="*/ 0 w 108"/>
                <a:gd name="T1" fmla="*/ 2147483647 h 212"/>
                <a:gd name="T2" fmla="*/ 0 w 108"/>
                <a:gd name="T3" fmla="*/ 2147483647 h 212"/>
                <a:gd name="T4" fmla="*/ 2147483647 w 108"/>
                <a:gd name="T5" fmla="*/ 2147483647 h 212"/>
                <a:gd name="T6" fmla="*/ 2147483647 w 108"/>
                <a:gd name="T7" fmla="*/ 2147483647 h 212"/>
                <a:gd name="T8" fmla="*/ 2147483647 w 108"/>
                <a:gd name="T9" fmla="*/ 2147483647 h 212"/>
                <a:gd name="T10" fmla="*/ 2147483647 w 108"/>
                <a:gd name="T11" fmla="*/ 2147483647 h 212"/>
                <a:gd name="T12" fmla="*/ 2147483647 w 108"/>
                <a:gd name="T13" fmla="*/ 2147483647 h 212"/>
                <a:gd name="T14" fmla="*/ 2147483647 w 108"/>
                <a:gd name="T15" fmla="*/ 2147483647 h 212"/>
                <a:gd name="T16" fmla="*/ 2147483647 w 108"/>
                <a:gd name="T17" fmla="*/ 2147483647 h 212"/>
                <a:gd name="T18" fmla="*/ 2147483647 w 108"/>
                <a:gd name="T19" fmla="*/ 2147483647 h 212"/>
                <a:gd name="T20" fmla="*/ 2147483647 w 108"/>
                <a:gd name="T21" fmla="*/ 2147483647 h 212"/>
                <a:gd name="T22" fmla="*/ 2147483647 w 108"/>
                <a:gd name="T23" fmla="*/ 2147483647 h 212"/>
                <a:gd name="T24" fmla="*/ 2147483647 w 108"/>
                <a:gd name="T25" fmla="*/ 2147483647 h 212"/>
                <a:gd name="T26" fmla="*/ 2147483647 w 108"/>
                <a:gd name="T27" fmla="*/ 2147483647 h 212"/>
                <a:gd name="T28" fmla="*/ 2147483647 w 108"/>
                <a:gd name="T29" fmla="*/ 2147483647 h 212"/>
                <a:gd name="T30" fmla="*/ 2147483647 w 108"/>
                <a:gd name="T31" fmla="*/ 2147483647 h 212"/>
                <a:gd name="T32" fmla="*/ 2147483647 w 108"/>
                <a:gd name="T33" fmla="*/ 2147483647 h 212"/>
                <a:gd name="T34" fmla="*/ 2147483647 w 108"/>
                <a:gd name="T35" fmla="*/ 2147483647 h 212"/>
                <a:gd name="T36" fmla="*/ 2147483647 w 108"/>
                <a:gd name="T37" fmla="*/ 0 h 212"/>
                <a:gd name="T38" fmla="*/ 2147483647 w 108"/>
                <a:gd name="T39" fmla="*/ 0 h 212"/>
                <a:gd name="T40" fmla="*/ 2147483647 w 108"/>
                <a:gd name="T41" fmla="*/ 2147483647 h 212"/>
                <a:gd name="T42" fmla="*/ 2147483647 w 108"/>
                <a:gd name="T43" fmla="*/ 2147483647 h 212"/>
                <a:gd name="T44" fmla="*/ 2147483647 w 108"/>
                <a:gd name="T45" fmla="*/ 2147483647 h 212"/>
                <a:gd name="T46" fmla="*/ 2147483647 w 108"/>
                <a:gd name="T47" fmla="*/ 2147483647 h 212"/>
                <a:gd name="T48" fmla="*/ 2147483647 w 108"/>
                <a:gd name="T49" fmla="*/ 2147483647 h 212"/>
                <a:gd name="T50" fmla="*/ 2147483647 w 108"/>
                <a:gd name="T51" fmla="*/ 2147483647 h 212"/>
                <a:gd name="T52" fmla="*/ 2147483647 w 108"/>
                <a:gd name="T53" fmla="*/ 2147483647 h 212"/>
                <a:gd name="T54" fmla="*/ 2147483647 w 108"/>
                <a:gd name="T55" fmla="*/ 2147483647 h 212"/>
                <a:gd name="T56" fmla="*/ 2147483647 w 108"/>
                <a:gd name="T57" fmla="*/ 2147483647 h 212"/>
                <a:gd name="T58" fmla="*/ 2147483647 w 108"/>
                <a:gd name="T59" fmla="*/ 2147483647 h 212"/>
                <a:gd name="T60" fmla="*/ 2147483647 w 108"/>
                <a:gd name="T61" fmla="*/ 2147483647 h 212"/>
                <a:gd name="T62" fmla="*/ 2147483647 w 108"/>
                <a:gd name="T63" fmla="*/ 2147483647 h 212"/>
                <a:gd name="T64" fmla="*/ 2147483647 w 108"/>
                <a:gd name="T65" fmla="*/ 2147483647 h 212"/>
                <a:gd name="T66" fmla="*/ 2147483647 w 108"/>
                <a:gd name="T67" fmla="*/ 2147483647 h 212"/>
                <a:gd name="T68" fmla="*/ 2147483647 w 108"/>
                <a:gd name="T69" fmla="*/ 2147483647 h 212"/>
                <a:gd name="T70" fmla="*/ 2147483647 w 108"/>
                <a:gd name="T71" fmla="*/ 2147483647 h 212"/>
                <a:gd name="T72" fmla="*/ 2147483647 w 108"/>
                <a:gd name="T73" fmla="*/ 2147483647 h 212"/>
                <a:gd name="T74" fmla="*/ 2147483647 w 108"/>
                <a:gd name="T75" fmla="*/ 2147483647 h 212"/>
                <a:gd name="T76" fmla="*/ 0 w 108"/>
                <a:gd name="T77" fmla="*/ 2147483647 h 21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8"/>
                <a:gd name="T118" fmla="*/ 0 h 212"/>
                <a:gd name="T119" fmla="*/ 108 w 108"/>
                <a:gd name="T120" fmla="*/ 212 h 21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8" h="212">
                  <a:moveTo>
                    <a:pt x="0" y="140"/>
                  </a:moveTo>
                  <a:lnTo>
                    <a:pt x="0" y="149"/>
                  </a:lnTo>
                  <a:lnTo>
                    <a:pt x="1" y="163"/>
                  </a:lnTo>
                  <a:lnTo>
                    <a:pt x="3" y="177"/>
                  </a:lnTo>
                  <a:lnTo>
                    <a:pt x="7" y="188"/>
                  </a:lnTo>
                  <a:lnTo>
                    <a:pt x="14" y="196"/>
                  </a:lnTo>
                  <a:lnTo>
                    <a:pt x="21" y="203"/>
                  </a:lnTo>
                  <a:lnTo>
                    <a:pt x="30" y="208"/>
                  </a:lnTo>
                  <a:lnTo>
                    <a:pt x="42" y="211"/>
                  </a:lnTo>
                  <a:lnTo>
                    <a:pt x="55" y="212"/>
                  </a:lnTo>
                  <a:lnTo>
                    <a:pt x="67" y="211"/>
                  </a:lnTo>
                  <a:lnTo>
                    <a:pt x="79" y="208"/>
                  </a:lnTo>
                  <a:lnTo>
                    <a:pt x="87" y="204"/>
                  </a:lnTo>
                  <a:lnTo>
                    <a:pt x="96" y="197"/>
                  </a:lnTo>
                  <a:lnTo>
                    <a:pt x="101" y="188"/>
                  </a:lnTo>
                  <a:lnTo>
                    <a:pt x="105" y="177"/>
                  </a:lnTo>
                  <a:lnTo>
                    <a:pt x="107" y="164"/>
                  </a:lnTo>
                  <a:lnTo>
                    <a:pt x="108" y="149"/>
                  </a:lnTo>
                  <a:lnTo>
                    <a:pt x="108" y="0"/>
                  </a:lnTo>
                  <a:lnTo>
                    <a:pt x="83" y="0"/>
                  </a:lnTo>
                  <a:lnTo>
                    <a:pt x="83" y="139"/>
                  </a:lnTo>
                  <a:lnTo>
                    <a:pt x="83" y="149"/>
                  </a:lnTo>
                  <a:lnTo>
                    <a:pt x="83" y="158"/>
                  </a:lnTo>
                  <a:lnTo>
                    <a:pt x="82" y="165"/>
                  </a:lnTo>
                  <a:lnTo>
                    <a:pt x="80" y="171"/>
                  </a:lnTo>
                  <a:lnTo>
                    <a:pt x="76" y="178"/>
                  </a:lnTo>
                  <a:lnTo>
                    <a:pt x="69" y="183"/>
                  </a:lnTo>
                  <a:lnTo>
                    <a:pt x="63" y="185"/>
                  </a:lnTo>
                  <a:lnTo>
                    <a:pt x="54" y="186"/>
                  </a:lnTo>
                  <a:lnTo>
                    <a:pt x="46" y="186"/>
                  </a:lnTo>
                  <a:lnTo>
                    <a:pt x="40" y="184"/>
                  </a:lnTo>
                  <a:lnTo>
                    <a:pt x="35" y="182"/>
                  </a:lnTo>
                  <a:lnTo>
                    <a:pt x="31" y="177"/>
                  </a:lnTo>
                  <a:lnTo>
                    <a:pt x="28" y="172"/>
                  </a:lnTo>
                  <a:lnTo>
                    <a:pt x="26" y="165"/>
                  </a:lnTo>
                  <a:lnTo>
                    <a:pt x="24" y="157"/>
                  </a:lnTo>
                  <a:lnTo>
                    <a:pt x="24" y="148"/>
                  </a:lnTo>
                  <a:lnTo>
                    <a:pt x="24" y="140"/>
                  </a:lnTo>
                  <a:lnTo>
                    <a:pt x="0" y="140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1" name="Freeform 168"/>
            <p:cNvSpPr>
              <a:spLocks noEditPoints="1"/>
            </p:cNvSpPr>
            <p:nvPr/>
          </p:nvSpPr>
          <p:spPr bwMode="auto">
            <a:xfrm>
              <a:off x="2092325" y="3138488"/>
              <a:ext cx="60325" cy="84137"/>
            </a:xfrm>
            <a:custGeom>
              <a:avLst/>
              <a:gdLst>
                <a:gd name="T0" fmla="*/ 2147483647 w 129"/>
                <a:gd name="T1" fmla="*/ 2147483647 h 159"/>
                <a:gd name="T2" fmla="*/ 2147483647 w 129"/>
                <a:gd name="T3" fmla="*/ 2147483647 h 159"/>
                <a:gd name="T4" fmla="*/ 2147483647 w 129"/>
                <a:gd name="T5" fmla="*/ 2147483647 h 159"/>
                <a:gd name="T6" fmla="*/ 2147483647 w 129"/>
                <a:gd name="T7" fmla="*/ 2147483647 h 159"/>
                <a:gd name="T8" fmla="*/ 2147483647 w 129"/>
                <a:gd name="T9" fmla="*/ 2147483647 h 159"/>
                <a:gd name="T10" fmla="*/ 2147483647 w 129"/>
                <a:gd name="T11" fmla="*/ 2147483647 h 159"/>
                <a:gd name="T12" fmla="*/ 2147483647 w 129"/>
                <a:gd name="T13" fmla="*/ 2147483647 h 159"/>
                <a:gd name="T14" fmla="*/ 2147483647 w 129"/>
                <a:gd name="T15" fmla="*/ 2147483647 h 159"/>
                <a:gd name="T16" fmla="*/ 2147483647 w 129"/>
                <a:gd name="T17" fmla="*/ 2147483647 h 159"/>
                <a:gd name="T18" fmla="*/ 2147483647 w 129"/>
                <a:gd name="T19" fmla="*/ 2147483647 h 159"/>
                <a:gd name="T20" fmla="*/ 2147483647 w 129"/>
                <a:gd name="T21" fmla="*/ 2147483647 h 159"/>
                <a:gd name="T22" fmla="*/ 2147483647 w 129"/>
                <a:gd name="T23" fmla="*/ 2147483647 h 159"/>
                <a:gd name="T24" fmla="*/ 2147483647 w 129"/>
                <a:gd name="T25" fmla="*/ 2147483647 h 159"/>
                <a:gd name="T26" fmla="*/ 2147483647 w 129"/>
                <a:gd name="T27" fmla="*/ 2147483647 h 159"/>
                <a:gd name="T28" fmla="*/ 2147483647 w 129"/>
                <a:gd name="T29" fmla="*/ 2147483647 h 159"/>
                <a:gd name="T30" fmla="*/ 2147483647 w 129"/>
                <a:gd name="T31" fmla="*/ 2147483647 h 159"/>
                <a:gd name="T32" fmla="*/ 2147483647 w 129"/>
                <a:gd name="T33" fmla="*/ 2147483647 h 159"/>
                <a:gd name="T34" fmla="*/ 2147483647 w 129"/>
                <a:gd name="T35" fmla="*/ 2147483647 h 159"/>
                <a:gd name="T36" fmla="*/ 2147483647 w 129"/>
                <a:gd name="T37" fmla="*/ 2147483647 h 159"/>
                <a:gd name="T38" fmla="*/ 2147483647 w 129"/>
                <a:gd name="T39" fmla="*/ 2147483647 h 159"/>
                <a:gd name="T40" fmla="*/ 2147483647 w 129"/>
                <a:gd name="T41" fmla="*/ 2147483647 h 159"/>
                <a:gd name="T42" fmla="*/ 2147483647 w 129"/>
                <a:gd name="T43" fmla="*/ 2147483647 h 159"/>
                <a:gd name="T44" fmla="*/ 2147483647 w 129"/>
                <a:gd name="T45" fmla="*/ 2147483647 h 159"/>
                <a:gd name="T46" fmla="*/ 2147483647 w 129"/>
                <a:gd name="T47" fmla="*/ 2147483647 h 159"/>
                <a:gd name="T48" fmla="*/ 2147483647 w 129"/>
                <a:gd name="T49" fmla="*/ 2147483647 h 159"/>
                <a:gd name="T50" fmla="*/ 2147483647 w 129"/>
                <a:gd name="T51" fmla="*/ 2147483647 h 159"/>
                <a:gd name="T52" fmla="*/ 2147483647 w 129"/>
                <a:gd name="T53" fmla="*/ 2147483647 h 159"/>
                <a:gd name="T54" fmla="*/ 2147483647 w 129"/>
                <a:gd name="T55" fmla="*/ 0 h 159"/>
                <a:gd name="T56" fmla="*/ 2147483647 w 129"/>
                <a:gd name="T57" fmla="*/ 2147483647 h 159"/>
                <a:gd name="T58" fmla="*/ 2147483647 w 129"/>
                <a:gd name="T59" fmla="*/ 2147483647 h 159"/>
                <a:gd name="T60" fmla="*/ 2147483647 w 129"/>
                <a:gd name="T61" fmla="*/ 2147483647 h 159"/>
                <a:gd name="T62" fmla="*/ 2147483647 w 129"/>
                <a:gd name="T63" fmla="*/ 2147483647 h 159"/>
                <a:gd name="T64" fmla="*/ 2147483647 w 129"/>
                <a:gd name="T65" fmla="*/ 2147483647 h 159"/>
                <a:gd name="T66" fmla="*/ 2147483647 w 129"/>
                <a:gd name="T67" fmla="*/ 2147483647 h 159"/>
                <a:gd name="T68" fmla="*/ 2147483647 w 129"/>
                <a:gd name="T69" fmla="*/ 2147483647 h 159"/>
                <a:gd name="T70" fmla="*/ 2147483647 w 129"/>
                <a:gd name="T71" fmla="*/ 2147483647 h 159"/>
                <a:gd name="T72" fmla="*/ 2147483647 w 129"/>
                <a:gd name="T73" fmla="*/ 2147483647 h 159"/>
                <a:gd name="T74" fmla="*/ 2147483647 w 129"/>
                <a:gd name="T75" fmla="*/ 2147483647 h 159"/>
                <a:gd name="T76" fmla="*/ 2147483647 w 129"/>
                <a:gd name="T77" fmla="*/ 2147483647 h 159"/>
                <a:gd name="T78" fmla="*/ 2147483647 w 129"/>
                <a:gd name="T79" fmla="*/ 2147483647 h 159"/>
                <a:gd name="T80" fmla="*/ 2147483647 w 129"/>
                <a:gd name="T81" fmla="*/ 2147483647 h 159"/>
                <a:gd name="T82" fmla="*/ 2147483647 w 129"/>
                <a:gd name="T83" fmla="*/ 2147483647 h 159"/>
                <a:gd name="T84" fmla="*/ 2147483647 w 129"/>
                <a:gd name="T85" fmla="*/ 2147483647 h 159"/>
                <a:gd name="T86" fmla="*/ 2147483647 w 129"/>
                <a:gd name="T87" fmla="*/ 2147483647 h 159"/>
                <a:gd name="T88" fmla="*/ 2147483647 w 129"/>
                <a:gd name="T89" fmla="*/ 2147483647 h 159"/>
                <a:gd name="T90" fmla="*/ 2147483647 w 129"/>
                <a:gd name="T91" fmla="*/ 2147483647 h 159"/>
                <a:gd name="T92" fmla="*/ 2147483647 w 129"/>
                <a:gd name="T93" fmla="*/ 2147483647 h 159"/>
                <a:gd name="T94" fmla="*/ 2147483647 w 129"/>
                <a:gd name="T95" fmla="*/ 2147483647 h 159"/>
                <a:gd name="T96" fmla="*/ 0 w 129"/>
                <a:gd name="T97" fmla="*/ 2147483647 h 159"/>
                <a:gd name="T98" fmla="*/ 2147483647 w 129"/>
                <a:gd name="T99" fmla="*/ 2147483647 h 159"/>
                <a:gd name="T100" fmla="*/ 2147483647 w 129"/>
                <a:gd name="T101" fmla="*/ 2147483647 h 159"/>
                <a:gd name="T102" fmla="*/ 2147483647 w 129"/>
                <a:gd name="T103" fmla="*/ 2147483647 h 159"/>
                <a:gd name="T104" fmla="*/ 2147483647 w 129"/>
                <a:gd name="T105" fmla="*/ 2147483647 h 159"/>
                <a:gd name="T106" fmla="*/ 2147483647 w 129"/>
                <a:gd name="T107" fmla="*/ 2147483647 h 159"/>
                <a:gd name="T108" fmla="*/ 2147483647 w 129"/>
                <a:gd name="T109" fmla="*/ 2147483647 h 15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9"/>
                <a:gd name="T166" fmla="*/ 0 h 159"/>
                <a:gd name="T167" fmla="*/ 129 w 129"/>
                <a:gd name="T168" fmla="*/ 159 h 15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9" h="159">
                  <a:moveTo>
                    <a:pt x="91" y="77"/>
                  </a:moveTo>
                  <a:lnTo>
                    <a:pt x="91" y="99"/>
                  </a:lnTo>
                  <a:lnTo>
                    <a:pt x="90" y="108"/>
                  </a:lnTo>
                  <a:lnTo>
                    <a:pt x="87" y="115"/>
                  </a:lnTo>
                  <a:lnTo>
                    <a:pt x="84" y="120"/>
                  </a:lnTo>
                  <a:lnTo>
                    <a:pt x="79" y="126"/>
                  </a:lnTo>
                  <a:lnTo>
                    <a:pt x="73" y="131"/>
                  </a:lnTo>
                  <a:lnTo>
                    <a:pt x="65" y="134"/>
                  </a:lnTo>
                  <a:lnTo>
                    <a:pt x="58" y="136"/>
                  </a:lnTo>
                  <a:lnTo>
                    <a:pt x="48" y="137"/>
                  </a:lnTo>
                  <a:lnTo>
                    <a:pt x="43" y="137"/>
                  </a:lnTo>
                  <a:lnTo>
                    <a:pt x="38" y="136"/>
                  </a:lnTo>
                  <a:lnTo>
                    <a:pt x="34" y="133"/>
                  </a:lnTo>
                  <a:lnTo>
                    <a:pt x="30" y="131"/>
                  </a:lnTo>
                  <a:lnTo>
                    <a:pt x="27" y="127"/>
                  </a:lnTo>
                  <a:lnTo>
                    <a:pt x="26" y="123"/>
                  </a:lnTo>
                  <a:lnTo>
                    <a:pt x="24" y="118"/>
                  </a:lnTo>
                  <a:lnTo>
                    <a:pt x="24" y="113"/>
                  </a:lnTo>
                  <a:lnTo>
                    <a:pt x="24" y="108"/>
                  </a:lnTo>
                  <a:lnTo>
                    <a:pt x="25" y="103"/>
                  </a:lnTo>
                  <a:lnTo>
                    <a:pt x="27" y="99"/>
                  </a:lnTo>
                  <a:lnTo>
                    <a:pt x="29" y="96"/>
                  </a:lnTo>
                  <a:lnTo>
                    <a:pt x="33" y="92"/>
                  </a:lnTo>
                  <a:lnTo>
                    <a:pt x="37" y="90"/>
                  </a:lnTo>
                  <a:lnTo>
                    <a:pt x="42" y="89"/>
                  </a:lnTo>
                  <a:lnTo>
                    <a:pt x="47" y="88"/>
                  </a:lnTo>
                  <a:lnTo>
                    <a:pt x="59" y="85"/>
                  </a:lnTo>
                  <a:lnTo>
                    <a:pt x="71" y="84"/>
                  </a:lnTo>
                  <a:lnTo>
                    <a:pt x="81" y="82"/>
                  </a:lnTo>
                  <a:lnTo>
                    <a:pt x="91" y="77"/>
                  </a:lnTo>
                  <a:close/>
                  <a:moveTo>
                    <a:pt x="93" y="134"/>
                  </a:moveTo>
                  <a:lnTo>
                    <a:pt x="93" y="140"/>
                  </a:lnTo>
                  <a:lnTo>
                    <a:pt x="94" y="145"/>
                  </a:lnTo>
                  <a:lnTo>
                    <a:pt x="96" y="148"/>
                  </a:lnTo>
                  <a:lnTo>
                    <a:pt x="98" y="152"/>
                  </a:lnTo>
                  <a:lnTo>
                    <a:pt x="101" y="154"/>
                  </a:lnTo>
                  <a:lnTo>
                    <a:pt x="105" y="156"/>
                  </a:lnTo>
                  <a:lnTo>
                    <a:pt x="110" y="158"/>
                  </a:lnTo>
                  <a:lnTo>
                    <a:pt x="116" y="158"/>
                  </a:lnTo>
                  <a:lnTo>
                    <a:pt x="121" y="156"/>
                  </a:lnTo>
                  <a:lnTo>
                    <a:pt x="129" y="155"/>
                  </a:lnTo>
                  <a:lnTo>
                    <a:pt x="129" y="136"/>
                  </a:lnTo>
                  <a:lnTo>
                    <a:pt x="122" y="137"/>
                  </a:lnTo>
                  <a:lnTo>
                    <a:pt x="118" y="136"/>
                  </a:lnTo>
                  <a:lnTo>
                    <a:pt x="115" y="132"/>
                  </a:lnTo>
                  <a:lnTo>
                    <a:pt x="114" y="127"/>
                  </a:lnTo>
                  <a:lnTo>
                    <a:pt x="114" y="120"/>
                  </a:lnTo>
                  <a:lnTo>
                    <a:pt x="114" y="46"/>
                  </a:lnTo>
                  <a:lnTo>
                    <a:pt x="113" y="35"/>
                  </a:lnTo>
                  <a:lnTo>
                    <a:pt x="111" y="26"/>
                  </a:lnTo>
                  <a:lnTo>
                    <a:pt x="106" y="18"/>
                  </a:lnTo>
                  <a:lnTo>
                    <a:pt x="101" y="11"/>
                  </a:lnTo>
                  <a:lnTo>
                    <a:pt x="94" y="6"/>
                  </a:lnTo>
                  <a:lnTo>
                    <a:pt x="84" y="3"/>
                  </a:lnTo>
                  <a:lnTo>
                    <a:pt x="74" y="2"/>
                  </a:lnTo>
                  <a:lnTo>
                    <a:pt x="61" y="0"/>
                  </a:lnTo>
                  <a:lnTo>
                    <a:pt x="48" y="2"/>
                  </a:lnTo>
                  <a:lnTo>
                    <a:pt x="38" y="4"/>
                  </a:lnTo>
                  <a:lnTo>
                    <a:pt x="28" y="7"/>
                  </a:lnTo>
                  <a:lnTo>
                    <a:pt x="21" y="13"/>
                  </a:lnTo>
                  <a:lnTo>
                    <a:pt x="15" y="20"/>
                  </a:lnTo>
                  <a:lnTo>
                    <a:pt x="10" y="28"/>
                  </a:lnTo>
                  <a:lnTo>
                    <a:pt x="7" y="38"/>
                  </a:lnTo>
                  <a:lnTo>
                    <a:pt x="6" y="48"/>
                  </a:lnTo>
                  <a:lnTo>
                    <a:pt x="6" y="49"/>
                  </a:lnTo>
                  <a:lnTo>
                    <a:pt x="28" y="49"/>
                  </a:lnTo>
                  <a:lnTo>
                    <a:pt x="28" y="44"/>
                  </a:lnTo>
                  <a:lnTo>
                    <a:pt x="30" y="38"/>
                  </a:lnTo>
                  <a:lnTo>
                    <a:pt x="33" y="33"/>
                  </a:lnTo>
                  <a:lnTo>
                    <a:pt x="37" y="30"/>
                  </a:lnTo>
                  <a:lnTo>
                    <a:pt x="41" y="26"/>
                  </a:lnTo>
                  <a:lnTo>
                    <a:pt x="46" y="24"/>
                  </a:lnTo>
                  <a:lnTo>
                    <a:pt x="53" y="23"/>
                  </a:lnTo>
                  <a:lnTo>
                    <a:pt x="60" y="23"/>
                  </a:lnTo>
                  <a:lnTo>
                    <a:pt x="67" y="23"/>
                  </a:lnTo>
                  <a:lnTo>
                    <a:pt x="74" y="24"/>
                  </a:lnTo>
                  <a:lnTo>
                    <a:pt x="79" y="26"/>
                  </a:lnTo>
                  <a:lnTo>
                    <a:pt x="83" y="28"/>
                  </a:lnTo>
                  <a:lnTo>
                    <a:pt x="86" y="31"/>
                  </a:lnTo>
                  <a:lnTo>
                    <a:pt x="88" y="35"/>
                  </a:lnTo>
                  <a:lnTo>
                    <a:pt x="91" y="39"/>
                  </a:lnTo>
                  <a:lnTo>
                    <a:pt x="91" y="45"/>
                  </a:lnTo>
                  <a:lnTo>
                    <a:pt x="91" y="51"/>
                  </a:lnTo>
                  <a:lnTo>
                    <a:pt x="90" y="55"/>
                  </a:lnTo>
                  <a:lnTo>
                    <a:pt x="88" y="58"/>
                  </a:lnTo>
                  <a:lnTo>
                    <a:pt x="84" y="60"/>
                  </a:lnTo>
                  <a:lnTo>
                    <a:pt x="79" y="62"/>
                  </a:lnTo>
                  <a:lnTo>
                    <a:pt x="71" y="63"/>
                  </a:lnTo>
                  <a:lnTo>
                    <a:pt x="60" y="64"/>
                  </a:lnTo>
                  <a:lnTo>
                    <a:pt x="47" y="66"/>
                  </a:lnTo>
                  <a:lnTo>
                    <a:pt x="36" y="68"/>
                  </a:lnTo>
                  <a:lnTo>
                    <a:pt x="26" y="71"/>
                  </a:lnTo>
                  <a:lnTo>
                    <a:pt x="18" y="75"/>
                  </a:lnTo>
                  <a:lnTo>
                    <a:pt x="11" y="81"/>
                  </a:lnTo>
                  <a:lnTo>
                    <a:pt x="6" y="87"/>
                  </a:lnTo>
                  <a:lnTo>
                    <a:pt x="3" y="95"/>
                  </a:lnTo>
                  <a:lnTo>
                    <a:pt x="1" y="103"/>
                  </a:lnTo>
                  <a:lnTo>
                    <a:pt x="0" y="113"/>
                  </a:lnTo>
                  <a:lnTo>
                    <a:pt x="1" y="124"/>
                  </a:lnTo>
                  <a:lnTo>
                    <a:pt x="3" y="132"/>
                  </a:lnTo>
                  <a:lnTo>
                    <a:pt x="6" y="140"/>
                  </a:lnTo>
                  <a:lnTo>
                    <a:pt x="11" y="147"/>
                  </a:lnTo>
                  <a:lnTo>
                    <a:pt x="18" y="152"/>
                  </a:lnTo>
                  <a:lnTo>
                    <a:pt x="25" y="155"/>
                  </a:lnTo>
                  <a:lnTo>
                    <a:pt x="35" y="158"/>
                  </a:lnTo>
                  <a:lnTo>
                    <a:pt x="44" y="159"/>
                  </a:lnTo>
                  <a:lnTo>
                    <a:pt x="58" y="158"/>
                  </a:lnTo>
                  <a:lnTo>
                    <a:pt x="71" y="153"/>
                  </a:lnTo>
                  <a:lnTo>
                    <a:pt x="82" y="145"/>
                  </a:lnTo>
                  <a:lnTo>
                    <a:pt x="93" y="134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2" name="Freeform 169"/>
            <p:cNvSpPr>
              <a:spLocks/>
            </p:cNvSpPr>
            <p:nvPr/>
          </p:nvSpPr>
          <p:spPr bwMode="auto">
            <a:xfrm>
              <a:off x="2165350" y="3138488"/>
              <a:ext cx="88900" cy="82550"/>
            </a:xfrm>
            <a:custGeom>
              <a:avLst/>
              <a:gdLst>
                <a:gd name="T0" fmla="*/ 2147483647 w 189"/>
                <a:gd name="T1" fmla="*/ 2147483647 h 155"/>
                <a:gd name="T2" fmla="*/ 2147483647 w 189"/>
                <a:gd name="T3" fmla="*/ 2147483647 h 155"/>
                <a:gd name="T4" fmla="*/ 2147483647 w 189"/>
                <a:gd name="T5" fmla="*/ 2147483647 h 155"/>
                <a:gd name="T6" fmla="*/ 2147483647 w 189"/>
                <a:gd name="T7" fmla="*/ 2147483647 h 155"/>
                <a:gd name="T8" fmla="*/ 2147483647 w 189"/>
                <a:gd name="T9" fmla="*/ 2147483647 h 155"/>
                <a:gd name="T10" fmla="*/ 2147483647 w 189"/>
                <a:gd name="T11" fmla="*/ 0 h 155"/>
                <a:gd name="T12" fmla="*/ 2147483647 w 189"/>
                <a:gd name="T13" fmla="*/ 2147483647 h 155"/>
                <a:gd name="T14" fmla="*/ 2147483647 w 189"/>
                <a:gd name="T15" fmla="*/ 2147483647 h 155"/>
                <a:gd name="T16" fmla="*/ 2147483647 w 189"/>
                <a:gd name="T17" fmla="*/ 2147483647 h 155"/>
                <a:gd name="T18" fmla="*/ 2147483647 w 189"/>
                <a:gd name="T19" fmla="*/ 2147483647 h 155"/>
                <a:gd name="T20" fmla="*/ 2147483647 w 189"/>
                <a:gd name="T21" fmla="*/ 2147483647 h 155"/>
                <a:gd name="T22" fmla="*/ 2147483647 w 189"/>
                <a:gd name="T23" fmla="*/ 0 h 155"/>
                <a:gd name="T24" fmla="*/ 2147483647 w 189"/>
                <a:gd name="T25" fmla="*/ 2147483647 h 155"/>
                <a:gd name="T26" fmla="*/ 2147483647 w 189"/>
                <a:gd name="T27" fmla="*/ 2147483647 h 155"/>
                <a:gd name="T28" fmla="*/ 2147483647 w 189"/>
                <a:gd name="T29" fmla="*/ 2147483647 h 155"/>
                <a:gd name="T30" fmla="*/ 2147483647 w 189"/>
                <a:gd name="T31" fmla="*/ 2147483647 h 155"/>
                <a:gd name="T32" fmla="*/ 0 w 189"/>
                <a:gd name="T33" fmla="*/ 2147483647 h 155"/>
                <a:gd name="T34" fmla="*/ 2147483647 w 189"/>
                <a:gd name="T35" fmla="*/ 2147483647 h 155"/>
                <a:gd name="T36" fmla="*/ 2147483647 w 189"/>
                <a:gd name="T37" fmla="*/ 2147483647 h 155"/>
                <a:gd name="T38" fmla="*/ 2147483647 w 189"/>
                <a:gd name="T39" fmla="*/ 2147483647 h 155"/>
                <a:gd name="T40" fmla="*/ 2147483647 w 189"/>
                <a:gd name="T41" fmla="*/ 2147483647 h 155"/>
                <a:gd name="T42" fmla="*/ 2147483647 w 189"/>
                <a:gd name="T43" fmla="*/ 2147483647 h 155"/>
                <a:gd name="T44" fmla="*/ 2147483647 w 189"/>
                <a:gd name="T45" fmla="*/ 2147483647 h 155"/>
                <a:gd name="T46" fmla="*/ 2147483647 w 189"/>
                <a:gd name="T47" fmla="*/ 2147483647 h 155"/>
                <a:gd name="T48" fmla="*/ 2147483647 w 189"/>
                <a:gd name="T49" fmla="*/ 2147483647 h 155"/>
                <a:gd name="T50" fmla="*/ 2147483647 w 189"/>
                <a:gd name="T51" fmla="*/ 2147483647 h 155"/>
                <a:gd name="T52" fmla="*/ 2147483647 w 189"/>
                <a:gd name="T53" fmla="*/ 2147483647 h 155"/>
                <a:gd name="T54" fmla="*/ 2147483647 w 189"/>
                <a:gd name="T55" fmla="*/ 2147483647 h 155"/>
                <a:gd name="T56" fmla="*/ 2147483647 w 189"/>
                <a:gd name="T57" fmla="*/ 2147483647 h 155"/>
                <a:gd name="T58" fmla="*/ 2147483647 w 189"/>
                <a:gd name="T59" fmla="*/ 2147483647 h 155"/>
                <a:gd name="T60" fmla="*/ 2147483647 w 189"/>
                <a:gd name="T61" fmla="*/ 2147483647 h 155"/>
                <a:gd name="T62" fmla="*/ 2147483647 w 189"/>
                <a:gd name="T63" fmla="*/ 2147483647 h 155"/>
                <a:gd name="T64" fmla="*/ 2147483647 w 189"/>
                <a:gd name="T65" fmla="*/ 2147483647 h 155"/>
                <a:gd name="T66" fmla="*/ 2147483647 w 189"/>
                <a:gd name="T67" fmla="*/ 2147483647 h 155"/>
                <a:gd name="T68" fmla="*/ 2147483647 w 189"/>
                <a:gd name="T69" fmla="*/ 2147483647 h 155"/>
                <a:gd name="T70" fmla="*/ 2147483647 w 189"/>
                <a:gd name="T71" fmla="*/ 2147483647 h 15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89"/>
                <a:gd name="T109" fmla="*/ 0 h 155"/>
                <a:gd name="T110" fmla="*/ 189 w 189"/>
                <a:gd name="T111" fmla="*/ 155 h 15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89" h="155">
                  <a:moveTo>
                    <a:pt x="166" y="155"/>
                  </a:moveTo>
                  <a:lnTo>
                    <a:pt x="189" y="155"/>
                  </a:lnTo>
                  <a:lnTo>
                    <a:pt x="189" y="64"/>
                  </a:lnTo>
                  <a:lnTo>
                    <a:pt x="189" y="60"/>
                  </a:lnTo>
                  <a:lnTo>
                    <a:pt x="189" y="48"/>
                  </a:lnTo>
                  <a:lnTo>
                    <a:pt x="188" y="39"/>
                  </a:lnTo>
                  <a:lnTo>
                    <a:pt x="187" y="30"/>
                  </a:lnTo>
                  <a:lnTo>
                    <a:pt x="184" y="21"/>
                  </a:lnTo>
                  <a:lnTo>
                    <a:pt x="178" y="12"/>
                  </a:lnTo>
                  <a:lnTo>
                    <a:pt x="169" y="6"/>
                  </a:lnTo>
                  <a:lnTo>
                    <a:pt x="159" y="2"/>
                  </a:lnTo>
                  <a:lnTo>
                    <a:pt x="146" y="0"/>
                  </a:lnTo>
                  <a:lnTo>
                    <a:pt x="133" y="2"/>
                  </a:lnTo>
                  <a:lnTo>
                    <a:pt x="121" y="6"/>
                  </a:lnTo>
                  <a:lnTo>
                    <a:pt x="111" y="13"/>
                  </a:lnTo>
                  <a:lnTo>
                    <a:pt x="102" y="24"/>
                  </a:lnTo>
                  <a:lnTo>
                    <a:pt x="99" y="18"/>
                  </a:lnTo>
                  <a:lnTo>
                    <a:pt x="95" y="13"/>
                  </a:lnTo>
                  <a:lnTo>
                    <a:pt x="90" y="10"/>
                  </a:lnTo>
                  <a:lnTo>
                    <a:pt x="86" y="6"/>
                  </a:lnTo>
                  <a:lnTo>
                    <a:pt x="82" y="4"/>
                  </a:lnTo>
                  <a:lnTo>
                    <a:pt x="77" y="2"/>
                  </a:lnTo>
                  <a:lnTo>
                    <a:pt x="70" y="0"/>
                  </a:lnTo>
                  <a:lnTo>
                    <a:pt x="64" y="0"/>
                  </a:lnTo>
                  <a:lnTo>
                    <a:pt x="58" y="0"/>
                  </a:lnTo>
                  <a:lnTo>
                    <a:pt x="51" y="2"/>
                  </a:lnTo>
                  <a:lnTo>
                    <a:pt x="45" y="4"/>
                  </a:lnTo>
                  <a:lnTo>
                    <a:pt x="40" y="6"/>
                  </a:lnTo>
                  <a:lnTo>
                    <a:pt x="34" y="10"/>
                  </a:lnTo>
                  <a:lnTo>
                    <a:pt x="30" y="14"/>
                  </a:lnTo>
                  <a:lnTo>
                    <a:pt x="26" y="19"/>
                  </a:lnTo>
                  <a:lnTo>
                    <a:pt x="22" y="25"/>
                  </a:lnTo>
                  <a:lnTo>
                    <a:pt x="22" y="4"/>
                  </a:lnTo>
                  <a:lnTo>
                    <a:pt x="0" y="4"/>
                  </a:lnTo>
                  <a:lnTo>
                    <a:pt x="0" y="155"/>
                  </a:lnTo>
                  <a:lnTo>
                    <a:pt x="23" y="155"/>
                  </a:lnTo>
                  <a:lnTo>
                    <a:pt x="23" y="66"/>
                  </a:lnTo>
                  <a:lnTo>
                    <a:pt x="24" y="56"/>
                  </a:lnTo>
                  <a:lnTo>
                    <a:pt x="25" y="47"/>
                  </a:lnTo>
                  <a:lnTo>
                    <a:pt x="28" y="40"/>
                  </a:lnTo>
                  <a:lnTo>
                    <a:pt x="32" y="34"/>
                  </a:lnTo>
                  <a:lnTo>
                    <a:pt x="38" y="30"/>
                  </a:lnTo>
                  <a:lnTo>
                    <a:pt x="43" y="26"/>
                  </a:lnTo>
                  <a:lnTo>
                    <a:pt x="50" y="24"/>
                  </a:lnTo>
                  <a:lnTo>
                    <a:pt x="58" y="23"/>
                  </a:lnTo>
                  <a:lnTo>
                    <a:pt x="65" y="24"/>
                  </a:lnTo>
                  <a:lnTo>
                    <a:pt x="70" y="25"/>
                  </a:lnTo>
                  <a:lnTo>
                    <a:pt x="75" y="28"/>
                  </a:lnTo>
                  <a:lnTo>
                    <a:pt x="78" y="32"/>
                  </a:lnTo>
                  <a:lnTo>
                    <a:pt x="81" y="38"/>
                  </a:lnTo>
                  <a:lnTo>
                    <a:pt x="82" y="45"/>
                  </a:lnTo>
                  <a:lnTo>
                    <a:pt x="83" y="53"/>
                  </a:lnTo>
                  <a:lnTo>
                    <a:pt x="83" y="62"/>
                  </a:lnTo>
                  <a:lnTo>
                    <a:pt x="83" y="155"/>
                  </a:lnTo>
                  <a:lnTo>
                    <a:pt x="106" y="155"/>
                  </a:lnTo>
                  <a:lnTo>
                    <a:pt x="106" y="66"/>
                  </a:lnTo>
                  <a:lnTo>
                    <a:pt x="107" y="56"/>
                  </a:lnTo>
                  <a:lnTo>
                    <a:pt x="108" y="47"/>
                  </a:lnTo>
                  <a:lnTo>
                    <a:pt x="111" y="40"/>
                  </a:lnTo>
                  <a:lnTo>
                    <a:pt x="116" y="34"/>
                  </a:lnTo>
                  <a:lnTo>
                    <a:pt x="121" y="30"/>
                  </a:lnTo>
                  <a:lnTo>
                    <a:pt x="126" y="25"/>
                  </a:lnTo>
                  <a:lnTo>
                    <a:pt x="134" y="24"/>
                  </a:lnTo>
                  <a:lnTo>
                    <a:pt x="141" y="23"/>
                  </a:lnTo>
                  <a:lnTo>
                    <a:pt x="148" y="24"/>
                  </a:lnTo>
                  <a:lnTo>
                    <a:pt x="154" y="25"/>
                  </a:lnTo>
                  <a:lnTo>
                    <a:pt x="158" y="28"/>
                  </a:lnTo>
                  <a:lnTo>
                    <a:pt x="161" y="32"/>
                  </a:lnTo>
                  <a:lnTo>
                    <a:pt x="164" y="38"/>
                  </a:lnTo>
                  <a:lnTo>
                    <a:pt x="165" y="45"/>
                  </a:lnTo>
                  <a:lnTo>
                    <a:pt x="166" y="53"/>
                  </a:lnTo>
                  <a:lnTo>
                    <a:pt x="166" y="62"/>
                  </a:lnTo>
                  <a:lnTo>
                    <a:pt x="166" y="155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3" name="Freeform 170"/>
            <p:cNvSpPr>
              <a:spLocks noEditPoints="1"/>
            </p:cNvSpPr>
            <p:nvPr/>
          </p:nvSpPr>
          <p:spPr bwMode="auto">
            <a:xfrm>
              <a:off x="2266950" y="3138488"/>
              <a:ext cx="57150" cy="84137"/>
            </a:xfrm>
            <a:custGeom>
              <a:avLst/>
              <a:gdLst>
                <a:gd name="T0" fmla="*/ 2147483647 w 123"/>
                <a:gd name="T1" fmla="*/ 2147483647 h 159"/>
                <a:gd name="T2" fmla="*/ 2147483647 w 123"/>
                <a:gd name="T3" fmla="*/ 2147483647 h 159"/>
                <a:gd name="T4" fmla="*/ 2147483647 w 123"/>
                <a:gd name="T5" fmla="*/ 2147483647 h 159"/>
                <a:gd name="T6" fmla="*/ 2147483647 w 123"/>
                <a:gd name="T7" fmla="*/ 2147483647 h 159"/>
                <a:gd name="T8" fmla="*/ 2147483647 w 123"/>
                <a:gd name="T9" fmla="*/ 2147483647 h 159"/>
                <a:gd name="T10" fmla="*/ 2147483647 w 123"/>
                <a:gd name="T11" fmla="*/ 2147483647 h 159"/>
                <a:gd name="T12" fmla="*/ 2147483647 w 123"/>
                <a:gd name="T13" fmla="*/ 2147483647 h 159"/>
                <a:gd name="T14" fmla="*/ 2147483647 w 123"/>
                <a:gd name="T15" fmla="*/ 2147483647 h 159"/>
                <a:gd name="T16" fmla="*/ 2147483647 w 123"/>
                <a:gd name="T17" fmla="*/ 2147483647 h 159"/>
                <a:gd name="T18" fmla="*/ 2147483647 w 123"/>
                <a:gd name="T19" fmla="*/ 2147483647 h 159"/>
                <a:gd name="T20" fmla="*/ 2147483647 w 123"/>
                <a:gd name="T21" fmla="*/ 2147483647 h 159"/>
                <a:gd name="T22" fmla="*/ 2147483647 w 123"/>
                <a:gd name="T23" fmla="*/ 2147483647 h 159"/>
                <a:gd name="T24" fmla="*/ 2147483647 w 123"/>
                <a:gd name="T25" fmla="*/ 2147483647 h 159"/>
                <a:gd name="T26" fmla="*/ 2147483647 w 123"/>
                <a:gd name="T27" fmla="*/ 2147483647 h 159"/>
                <a:gd name="T28" fmla="*/ 2147483647 w 123"/>
                <a:gd name="T29" fmla="*/ 2147483647 h 159"/>
                <a:gd name="T30" fmla="*/ 2147483647 w 123"/>
                <a:gd name="T31" fmla="*/ 2147483647 h 159"/>
                <a:gd name="T32" fmla="*/ 2147483647 w 123"/>
                <a:gd name="T33" fmla="*/ 2147483647 h 159"/>
                <a:gd name="T34" fmla="*/ 2147483647 w 123"/>
                <a:gd name="T35" fmla="*/ 2147483647 h 159"/>
                <a:gd name="T36" fmla="*/ 2147483647 w 123"/>
                <a:gd name="T37" fmla="*/ 2147483647 h 159"/>
                <a:gd name="T38" fmla="*/ 2147483647 w 123"/>
                <a:gd name="T39" fmla="*/ 2147483647 h 159"/>
                <a:gd name="T40" fmla="*/ 2147483647 w 123"/>
                <a:gd name="T41" fmla="*/ 2147483647 h 159"/>
                <a:gd name="T42" fmla="*/ 2147483647 w 123"/>
                <a:gd name="T43" fmla="*/ 2147483647 h 159"/>
                <a:gd name="T44" fmla="*/ 2147483647 w 123"/>
                <a:gd name="T45" fmla="*/ 2147483647 h 159"/>
                <a:gd name="T46" fmla="*/ 2147483647 w 123"/>
                <a:gd name="T47" fmla="*/ 2147483647 h 159"/>
                <a:gd name="T48" fmla="*/ 2147483647 w 123"/>
                <a:gd name="T49" fmla="*/ 2147483647 h 159"/>
                <a:gd name="T50" fmla="*/ 2147483647 w 123"/>
                <a:gd name="T51" fmla="*/ 2147483647 h 159"/>
                <a:gd name="T52" fmla="*/ 2147483647 w 123"/>
                <a:gd name="T53" fmla="*/ 2147483647 h 159"/>
                <a:gd name="T54" fmla="*/ 2147483647 w 123"/>
                <a:gd name="T55" fmla="*/ 2147483647 h 159"/>
                <a:gd name="T56" fmla="*/ 2147483647 w 123"/>
                <a:gd name="T57" fmla="*/ 2147483647 h 159"/>
                <a:gd name="T58" fmla="*/ 2147483647 w 123"/>
                <a:gd name="T59" fmla="*/ 2147483647 h 159"/>
                <a:gd name="T60" fmla="*/ 2147483647 w 123"/>
                <a:gd name="T61" fmla="*/ 2147483647 h 159"/>
                <a:gd name="T62" fmla="*/ 2147483647 w 123"/>
                <a:gd name="T63" fmla="*/ 2147483647 h 159"/>
                <a:gd name="T64" fmla="*/ 2147483647 w 123"/>
                <a:gd name="T65" fmla="*/ 2147483647 h 159"/>
                <a:gd name="T66" fmla="*/ 2147483647 w 123"/>
                <a:gd name="T67" fmla="*/ 2147483647 h 159"/>
                <a:gd name="T68" fmla="*/ 2147483647 w 123"/>
                <a:gd name="T69" fmla="*/ 2147483647 h 15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3"/>
                <a:gd name="T106" fmla="*/ 0 h 159"/>
                <a:gd name="T107" fmla="*/ 123 w 123"/>
                <a:gd name="T108" fmla="*/ 159 h 15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3" h="159">
                  <a:moveTo>
                    <a:pt x="99" y="108"/>
                  </a:moveTo>
                  <a:lnTo>
                    <a:pt x="97" y="113"/>
                  </a:lnTo>
                  <a:lnTo>
                    <a:pt x="94" y="119"/>
                  </a:lnTo>
                  <a:lnTo>
                    <a:pt x="91" y="124"/>
                  </a:lnTo>
                  <a:lnTo>
                    <a:pt x="86" y="129"/>
                  </a:lnTo>
                  <a:lnTo>
                    <a:pt x="82" y="131"/>
                  </a:lnTo>
                  <a:lnTo>
                    <a:pt x="77" y="133"/>
                  </a:lnTo>
                  <a:lnTo>
                    <a:pt x="71" y="136"/>
                  </a:lnTo>
                  <a:lnTo>
                    <a:pt x="63" y="136"/>
                  </a:lnTo>
                  <a:lnTo>
                    <a:pt x="55" y="134"/>
                  </a:lnTo>
                  <a:lnTo>
                    <a:pt x="47" y="132"/>
                  </a:lnTo>
                  <a:lnTo>
                    <a:pt x="41" y="129"/>
                  </a:lnTo>
                  <a:lnTo>
                    <a:pt x="35" y="123"/>
                  </a:lnTo>
                  <a:lnTo>
                    <a:pt x="30" y="117"/>
                  </a:lnTo>
                  <a:lnTo>
                    <a:pt x="27" y="109"/>
                  </a:lnTo>
                  <a:lnTo>
                    <a:pt x="25" y="98"/>
                  </a:lnTo>
                  <a:lnTo>
                    <a:pt x="24" y="88"/>
                  </a:lnTo>
                  <a:lnTo>
                    <a:pt x="123" y="88"/>
                  </a:lnTo>
                  <a:lnTo>
                    <a:pt x="123" y="76"/>
                  </a:lnTo>
                  <a:lnTo>
                    <a:pt x="122" y="60"/>
                  </a:lnTo>
                  <a:lnTo>
                    <a:pt x="119" y="44"/>
                  </a:lnTo>
                  <a:lnTo>
                    <a:pt x="114" y="31"/>
                  </a:lnTo>
                  <a:lnTo>
                    <a:pt x="107" y="20"/>
                  </a:lnTo>
                  <a:lnTo>
                    <a:pt x="98" y="12"/>
                  </a:lnTo>
                  <a:lnTo>
                    <a:pt x="87" y="5"/>
                  </a:lnTo>
                  <a:lnTo>
                    <a:pt x="76" y="2"/>
                  </a:lnTo>
                  <a:lnTo>
                    <a:pt x="61" y="0"/>
                  </a:lnTo>
                  <a:lnTo>
                    <a:pt x="48" y="2"/>
                  </a:lnTo>
                  <a:lnTo>
                    <a:pt x="36" y="6"/>
                  </a:lnTo>
                  <a:lnTo>
                    <a:pt x="25" y="12"/>
                  </a:lnTo>
                  <a:lnTo>
                    <a:pt x="17" y="21"/>
                  </a:lnTo>
                  <a:lnTo>
                    <a:pt x="9" y="33"/>
                  </a:lnTo>
                  <a:lnTo>
                    <a:pt x="4" y="47"/>
                  </a:lnTo>
                  <a:lnTo>
                    <a:pt x="1" y="63"/>
                  </a:lnTo>
                  <a:lnTo>
                    <a:pt x="0" y="81"/>
                  </a:lnTo>
                  <a:lnTo>
                    <a:pt x="1" y="98"/>
                  </a:lnTo>
                  <a:lnTo>
                    <a:pt x="4" y="113"/>
                  </a:lnTo>
                  <a:lnTo>
                    <a:pt x="9" y="127"/>
                  </a:lnTo>
                  <a:lnTo>
                    <a:pt x="17" y="138"/>
                  </a:lnTo>
                  <a:lnTo>
                    <a:pt x="25" y="147"/>
                  </a:lnTo>
                  <a:lnTo>
                    <a:pt x="36" y="153"/>
                  </a:lnTo>
                  <a:lnTo>
                    <a:pt x="48" y="158"/>
                  </a:lnTo>
                  <a:lnTo>
                    <a:pt x="61" y="159"/>
                  </a:lnTo>
                  <a:lnTo>
                    <a:pt x="73" y="158"/>
                  </a:lnTo>
                  <a:lnTo>
                    <a:pt x="84" y="155"/>
                  </a:lnTo>
                  <a:lnTo>
                    <a:pt x="94" y="151"/>
                  </a:lnTo>
                  <a:lnTo>
                    <a:pt x="102" y="145"/>
                  </a:lnTo>
                  <a:lnTo>
                    <a:pt x="108" y="138"/>
                  </a:lnTo>
                  <a:lnTo>
                    <a:pt x="115" y="129"/>
                  </a:lnTo>
                  <a:lnTo>
                    <a:pt x="119" y="119"/>
                  </a:lnTo>
                  <a:lnTo>
                    <a:pt x="121" y="108"/>
                  </a:lnTo>
                  <a:lnTo>
                    <a:pt x="99" y="108"/>
                  </a:lnTo>
                  <a:close/>
                  <a:moveTo>
                    <a:pt x="24" y="67"/>
                  </a:moveTo>
                  <a:lnTo>
                    <a:pt x="25" y="56"/>
                  </a:lnTo>
                  <a:lnTo>
                    <a:pt x="27" y="48"/>
                  </a:lnTo>
                  <a:lnTo>
                    <a:pt x="31" y="40"/>
                  </a:lnTo>
                  <a:lnTo>
                    <a:pt x="36" y="34"/>
                  </a:lnTo>
                  <a:lnTo>
                    <a:pt x="41" y="28"/>
                  </a:lnTo>
                  <a:lnTo>
                    <a:pt x="47" y="25"/>
                  </a:lnTo>
                  <a:lnTo>
                    <a:pt x="54" y="24"/>
                  </a:lnTo>
                  <a:lnTo>
                    <a:pt x="62" y="23"/>
                  </a:lnTo>
                  <a:lnTo>
                    <a:pt x="71" y="24"/>
                  </a:lnTo>
                  <a:lnTo>
                    <a:pt x="78" y="25"/>
                  </a:lnTo>
                  <a:lnTo>
                    <a:pt x="84" y="30"/>
                  </a:lnTo>
                  <a:lnTo>
                    <a:pt x="89" y="34"/>
                  </a:lnTo>
                  <a:lnTo>
                    <a:pt x="94" y="40"/>
                  </a:lnTo>
                  <a:lnTo>
                    <a:pt x="97" y="48"/>
                  </a:lnTo>
                  <a:lnTo>
                    <a:pt x="98" y="56"/>
                  </a:lnTo>
                  <a:lnTo>
                    <a:pt x="99" y="67"/>
                  </a:lnTo>
                  <a:lnTo>
                    <a:pt x="24" y="67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4" name="Freeform 171"/>
            <p:cNvSpPr>
              <a:spLocks/>
            </p:cNvSpPr>
            <p:nvPr/>
          </p:nvSpPr>
          <p:spPr bwMode="auto">
            <a:xfrm>
              <a:off x="2330450" y="3138488"/>
              <a:ext cx="53975" cy="84137"/>
            </a:xfrm>
            <a:custGeom>
              <a:avLst/>
              <a:gdLst>
                <a:gd name="T0" fmla="*/ 2147483647 w 112"/>
                <a:gd name="T1" fmla="*/ 2147483647 h 159"/>
                <a:gd name="T2" fmla="*/ 2147483647 w 112"/>
                <a:gd name="T3" fmla="*/ 2147483647 h 159"/>
                <a:gd name="T4" fmla="*/ 2147483647 w 112"/>
                <a:gd name="T5" fmla="*/ 2147483647 h 159"/>
                <a:gd name="T6" fmla="*/ 2147483647 w 112"/>
                <a:gd name="T7" fmla="*/ 2147483647 h 159"/>
                <a:gd name="T8" fmla="*/ 2147483647 w 112"/>
                <a:gd name="T9" fmla="*/ 2147483647 h 159"/>
                <a:gd name="T10" fmla="*/ 2147483647 w 112"/>
                <a:gd name="T11" fmla="*/ 2147483647 h 159"/>
                <a:gd name="T12" fmla="*/ 2147483647 w 112"/>
                <a:gd name="T13" fmla="*/ 2147483647 h 159"/>
                <a:gd name="T14" fmla="*/ 2147483647 w 112"/>
                <a:gd name="T15" fmla="*/ 2147483647 h 159"/>
                <a:gd name="T16" fmla="*/ 2147483647 w 112"/>
                <a:gd name="T17" fmla="*/ 2147483647 h 159"/>
                <a:gd name="T18" fmla="*/ 2147483647 w 112"/>
                <a:gd name="T19" fmla="*/ 2147483647 h 159"/>
                <a:gd name="T20" fmla="*/ 2147483647 w 112"/>
                <a:gd name="T21" fmla="*/ 2147483647 h 159"/>
                <a:gd name="T22" fmla="*/ 2147483647 w 112"/>
                <a:gd name="T23" fmla="*/ 2147483647 h 159"/>
                <a:gd name="T24" fmla="*/ 2147483647 w 112"/>
                <a:gd name="T25" fmla="*/ 2147483647 h 159"/>
                <a:gd name="T26" fmla="*/ 2147483647 w 112"/>
                <a:gd name="T27" fmla="*/ 2147483647 h 159"/>
                <a:gd name="T28" fmla="*/ 2147483647 w 112"/>
                <a:gd name="T29" fmla="*/ 2147483647 h 159"/>
                <a:gd name="T30" fmla="*/ 2147483647 w 112"/>
                <a:gd name="T31" fmla="*/ 2147483647 h 159"/>
                <a:gd name="T32" fmla="*/ 2147483647 w 112"/>
                <a:gd name="T33" fmla="*/ 2147483647 h 159"/>
                <a:gd name="T34" fmla="*/ 2147483647 w 112"/>
                <a:gd name="T35" fmla="*/ 2147483647 h 159"/>
                <a:gd name="T36" fmla="*/ 2147483647 w 112"/>
                <a:gd name="T37" fmla="*/ 2147483647 h 159"/>
                <a:gd name="T38" fmla="*/ 2147483647 w 112"/>
                <a:gd name="T39" fmla="*/ 2147483647 h 159"/>
                <a:gd name="T40" fmla="*/ 2147483647 w 112"/>
                <a:gd name="T41" fmla="*/ 2147483647 h 159"/>
                <a:gd name="T42" fmla="*/ 2147483647 w 112"/>
                <a:gd name="T43" fmla="*/ 2147483647 h 159"/>
                <a:gd name="T44" fmla="*/ 2147483647 w 112"/>
                <a:gd name="T45" fmla="*/ 2147483647 h 159"/>
                <a:gd name="T46" fmla="*/ 2147483647 w 112"/>
                <a:gd name="T47" fmla="*/ 2147483647 h 159"/>
                <a:gd name="T48" fmla="*/ 2147483647 w 112"/>
                <a:gd name="T49" fmla="*/ 2147483647 h 159"/>
                <a:gd name="T50" fmla="*/ 2147483647 w 112"/>
                <a:gd name="T51" fmla="*/ 2147483647 h 159"/>
                <a:gd name="T52" fmla="*/ 2147483647 w 112"/>
                <a:gd name="T53" fmla="*/ 2147483647 h 159"/>
                <a:gd name="T54" fmla="*/ 2147483647 w 112"/>
                <a:gd name="T55" fmla="*/ 2147483647 h 159"/>
                <a:gd name="T56" fmla="*/ 2147483647 w 112"/>
                <a:gd name="T57" fmla="*/ 2147483647 h 159"/>
                <a:gd name="T58" fmla="*/ 2147483647 w 112"/>
                <a:gd name="T59" fmla="*/ 2147483647 h 159"/>
                <a:gd name="T60" fmla="*/ 2147483647 w 112"/>
                <a:gd name="T61" fmla="*/ 2147483647 h 159"/>
                <a:gd name="T62" fmla="*/ 2147483647 w 112"/>
                <a:gd name="T63" fmla="*/ 2147483647 h 159"/>
                <a:gd name="T64" fmla="*/ 2147483647 w 112"/>
                <a:gd name="T65" fmla="*/ 2147483647 h 159"/>
                <a:gd name="T66" fmla="*/ 2147483647 w 112"/>
                <a:gd name="T67" fmla="*/ 2147483647 h 159"/>
                <a:gd name="T68" fmla="*/ 2147483647 w 112"/>
                <a:gd name="T69" fmla="*/ 2147483647 h 159"/>
                <a:gd name="T70" fmla="*/ 2147483647 w 112"/>
                <a:gd name="T71" fmla="*/ 2147483647 h 159"/>
                <a:gd name="T72" fmla="*/ 2147483647 w 112"/>
                <a:gd name="T73" fmla="*/ 2147483647 h 159"/>
                <a:gd name="T74" fmla="*/ 2147483647 w 112"/>
                <a:gd name="T75" fmla="*/ 2147483647 h 159"/>
                <a:gd name="T76" fmla="*/ 2147483647 w 112"/>
                <a:gd name="T77" fmla="*/ 2147483647 h 159"/>
                <a:gd name="T78" fmla="*/ 2147483647 w 112"/>
                <a:gd name="T79" fmla="*/ 2147483647 h 159"/>
                <a:gd name="T80" fmla="*/ 2147483647 w 112"/>
                <a:gd name="T81" fmla="*/ 2147483647 h 159"/>
                <a:gd name="T82" fmla="*/ 2147483647 w 112"/>
                <a:gd name="T83" fmla="*/ 2147483647 h 159"/>
                <a:gd name="T84" fmla="*/ 2147483647 w 112"/>
                <a:gd name="T85" fmla="*/ 2147483647 h 159"/>
                <a:gd name="T86" fmla="*/ 2147483647 w 112"/>
                <a:gd name="T87" fmla="*/ 2147483647 h 159"/>
                <a:gd name="T88" fmla="*/ 2147483647 w 112"/>
                <a:gd name="T89" fmla="*/ 2147483647 h 159"/>
                <a:gd name="T90" fmla="*/ 2147483647 w 112"/>
                <a:gd name="T91" fmla="*/ 2147483647 h 159"/>
                <a:gd name="T92" fmla="*/ 2147483647 w 112"/>
                <a:gd name="T93" fmla="*/ 2147483647 h 159"/>
                <a:gd name="T94" fmla="*/ 2147483647 w 112"/>
                <a:gd name="T95" fmla="*/ 2147483647 h 159"/>
                <a:gd name="T96" fmla="*/ 2147483647 w 112"/>
                <a:gd name="T97" fmla="*/ 2147483647 h 159"/>
                <a:gd name="T98" fmla="*/ 2147483647 w 112"/>
                <a:gd name="T99" fmla="*/ 2147483647 h 15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2"/>
                <a:gd name="T151" fmla="*/ 0 h 159"/>
                <a:gd name="T152" fmla="*/ 112 w 112"/>
                <a:gd name="T153" fmla="*/ 159 h 15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2" h="159">
                  <a:moveTo>
                    <a:pt x="0" y="106"/>
                  </a:moveTo>
                  <a:lnTo>
                    <a:pt x="1" y="118"/>
                  </a:lnTo>
                  <a:lnTo>
                    <a:pt x="3" y="129"/>
                  </a:lnTo>
                  <a:lnTo>
                    <a:pt x="9" y="138"/>
                  </a:lnTo>
                  <a:lnTo>
                    <a:pt x="14" y="145"/>
                  </a:lnTo>
                  <a:lnTo>
                    <a:pt x="22" y="151"/>
                  </a:lnTo>
                  <a:lnTo>
                    <a:pt x="32" y="155"/>
                  </a:lnTo>
                  <a:lnTo>
                    <a:pt x="42" y="158"/>
                  </a:lnTo>
                  <a:lnTo>
                    <a:pt x="55" y="159"/>
                  </a:lnTo>
                  <a:lnTo>
                    <a:pt x="68" y="158"/>
                  </a:lnTo>
                  <a:lnTo>
                    <a:pt x="79" y="155"/>
                  </a:lnTo>
                  <a:lnTo>
                    <a:pt x="89" y="152"/>
                  </a:lnTo>
                  <a:lnTo>
                    <a:pt x="97" y="146"/>
                  </a:lnTo>
                  <a:lnTo>
                    <a:pt x="103" y="139"/>
                  </a:lnTo>
                  <a:lnTo>
                    <a:pt x="108" y="131"/>
                  </a:lnTo>
                  <a:lnTo>
                    <a:pt x="111" y="120"/>
                  </a:lnTo>
                  <a:lnTo>
                    <a:pt x="112" y="110"/>
                  </a:lnTo>
                  <a:lnTo>
                    <a:pt x="111" y="101"/>
                  </a:lnTo>
                  <a:lnTo>
                    <a:pt x="110" y="94"/>
                  </a:lnTo>
                  <a:lnTo>
                    <a:pt x="107" y="87"/>
                  </a:lnTo>
                  <a:lnTo>
                    <a:pt x="101" y="82"/>
                  </a:lnTo>
                  <a:lnTo>
                    <a:pt x="96" y="77"/>
                  </a:lnTo>
                  <a:lnTo>
                    <a:pt x="89" y="74"/>
                  </a:lnTo>
                  <a:lnTo>
                    <a:pt x="80" y="70"/>
                  </a:lnTo>
                  <a:lnTo>
                    <a:pt x="71" y="68"/>
                  </a:lnTo>
                  <a:lnTo>
                    <a:pt x="48" y="62"/>
                  </a:lnTo>
                  <a:lnTo>
                    <a:pt x="42" y="60"/>
                  </a:lnTo>
                  <a:lnTo>
                    <a:pt x="38" y="59"/>
                  </a:lnTo>
                  <a:lnTo>
                    <a:pt x="34" y="58"/>
                  </a:lnTo>
                  <a:lnTo>
                    <a:pt x="31" y="55"/>
                  </a:lnTo>
                  <a:lnTo>
                    <a:pt x="29" y="53"/>
                  </a:lnTo>
                  <a:lnTo>
                    <a:pt x="26" y="51"/>
                  </a:lnTo>
                  <a:lnTo>
                    <a:pt x="25" y="47"/>
                  </a:lnTo>
                  <a:lnTo>
                    <a:pt x="25" y="44"/>
                  </a:lnTo>
                  <a:lnTo>
                    <a:pt x="25" y="39"/>
                  </a:lnTo>
                  <a:lnTo>
                    <a:pt x="28" y="34"/>
                  </a:lnTo>
                  <a:lnTo>
                    <a:pt x="30" y="31"/>
                  </a:lnTo>
                  <a:lnTo>
                    <a:pt x="33" y="28"/>
                  </a:lnTo>
                  <a:lnTo>
                    <a:pt x="37" y="26"/>
                  </a:lnTo>
                  <a:lnTo>
                    <a:pt x="42" y="24"/>
                  </a:lnTo>
                  <a:lnTo>
                    <a:pt x="48" y="23"/>
                  </a:lnTo>
                  <a:lnTo>
                    <a:pt x="55" y="23"/>
                  </a:lnTo>
                  <a:lnTo>
                    <a:pt x="61" y="23"/>
                  </a:lnTo>
                  <a:lnTo>
                    <a:pt x="68" y="24"/>
                  </a:lnTo>
                  <a:lnTo>
                    <a:pt x="73" y="26"/>
                  </a:lnTo>
                  <a:lnTo>
                    <a:pt x="77" y="30"/>
                  </a:lnTo>
                  <a:lnTo>
                    <a:pt x="81" y="33"/>
                  </a:lnTo>
                  <a:lnTo>
                    <a:pt x="83" y="37"/>
                  </a:lnTo>
                  <a:lnTo>
                    <a:pt x="86" y="41"/>
                  </a:lnTo>
                  <a:lnTo>
                    <a:pt x="87" y="47"/>
                  </a:lnTo>
                  <a:lnTo>
                    <a:pt x="109" y="47"/>
                  </a:lnTo>
                  <a:lnTo>
                    <a:pt x="108" y="37"/>
                  </a:lnTo>
                  <a:lnTo>
                    <a:pt x="104" y="27"/>
                  </a:lnTo>
                  <a:lnTo>
                    <a:pt x="100" y="19"/>
                  </a:lnTo>
                  <a:lnTo>
                    <a:pt x="94" y="13"/>
                  </a:lnTo>
                  <a:lnTo>
                    <a:pt x="87" y="7"/>
                  </a:lnTo>
                  <a:lnTo>
                    <a:pt x="77" y="4"/>
                  </a:lnTo>
                  <a:lnTo>
                    <a:pt x="67" y="2"/>
                  </a:lnTo>
                  <a:lnTo>
                    <a:pt x="55" y="0"/>
                  </a:lnTo>
                  <a:lnTo>
                    <a:pt x="43" y="2"/>
                  </a:lnTo>
                  <a:lnTo>
                    <a:pt x="33" y="4"/>
                  </a:lnTo>
                  <a:lnTo>
                    <a:pt x="24" y="7"/>
                  </a:lnTo>
                  <a:lnTo>
                    <a:pt x="17" y="12"/>
                  </a:lnTo>
                  <a:lnTo>
                    <a:pt x="11" y="19"/>
                  </a:lnTo>
                  <a:lnTo>
                    <a:pt x="6" y="26"/>
                  </a:lnTo>
                  <a:lnTo>
                    <a:pt x="4" y="34"/>
                  </a:lnTo>
                  <a:lnTo>
                    <a:pt x="3" y="44"/>
                  </a:lnTo>
                  <a:lnTo>
                    <a:pt x="4" y="53"/>
                  </a:lnTo>
                  <a:lnTo>
                    <a:pt x="5" y="60"/>
                  </a:lnTo>
                  <a:lnTo>
                    <a:pt x="9" y="67"/>
                  </a:lnTo>
                  <a:lnTo>
                    <a:pt x="13" y="71"/>
                  </a:lnTo>
                  <a:lnTo>
                    <a:pt x="18" y="76"/>
                  </a:lnTo>
                  <a:lnTo>
                    <a:pt x="24" y="80"/>
                  </a:lnTo>
                  <a:lnTo>
                    <a:pt x="33" y="83"/>
                  </a:lnTo>
                  <a:lnTo>
                    <a:pt x="41" y="85"/>
                  </a:lnTo>
                  <a:lnTo>
                    <a:pt x="69" y="94"/>
                  </a:lnTo>
                  <a:lnTo>
                    <a:pt x="73" y="95"/>
                  </a:lnTo>
                  <a:lnTo>
                    <a:pt x="78" y="96"/>
                  </a:lnTo>
                  <a:lnTo>
                    <a:pt x="81" y="98"/>
                  </a:lnTo>
                  <a:lnTo>
                    <a:pt x="84" y="99"/>
                  </a:lnTo>
                  <a:lnTo>
                    <a:pt x="87" y="103"/>
                  </a:lnTo>
                  <a:lnTo>
                    <a:pt x="89" y="105"/>
                  </a:lnTo>
                  <a:lnTo>
                    <a:pt x="90" y="109"/>
                  </a:lnTo>
                  <a:lnTo>
                    <a:pt x="90" y="113"/>
                  </a:lnTo>
                  <a:lnTo>
                    <a:pt x="89" y="118"/>
                  </a:lnTo>
                  <a:lnTo>
                    <a:pt x="88" y="123"/>
                  </a:lnTo>
                  <a:lnTo>
                    <a:pt x="84" y="127"/>
                  </a:lnTo>
                  <a:lnTo>
                    <a:pt x="81" y="130"/>
                  </a:lnTo>
                  <a:lnTo>
                    <a:pt x="76" y="133"/>
                  </a:lnTo>
                  <a:lnTo>
                    <a:pt x="71" y="136"/>
                  </a:lnTo>
                  <a:lnTo>
                    <a:pt x="64" y="137"/>
                  </a:lnTo>
                  <a:lnTo>
                    <a:pt x="57" y="137"/>
                  </a:lnTo>
                  <a:lnTo>
                    <a:pt x="50" y="137"/>
                  </a:lnTo>
                  <a:lnTo>
                    <a:pt x="42" y="134"/>
                  </a:lnTo>
                  <a:lnTo>
                    <a:pt x="36" y="132"/>
                  </a:lnTo>
                  <a:lnTo>
                    <a:pt x="32" y="129"/>
                  </a:lnTo>
                  <a:lnTo>
                    <a:pt x="28" y="125"/>
                  </a:lnTo>
                  <a:lnTo>
                    <a:pt x="24" y="119"/>
                  </a:lnTo>
                  <a:lnTo>
                    <a:pt x="22" y="113"/>
                  </a:lnTo>
                  <a:lnTo>
                    <a:pt x="21" y="106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5" name="Freeform 172"/>
            <p:cNvSpPr>
              <a:spLocks noEditPoints="1"/>
            </p:cNvSpPr>
            <p:nvPr/>
          </p:nvSpPr>
          <p:spPr bwMode="auto">
            <a:xfrm>
              <a:off x="2432050" y="3111500"/>
              <a:ext cx="65088" cy="109538"/>
            </a:xfrm>
            <a:custGeom>
              <a:avLst/>
              <a:gdLst>
                <a:gd name="T0" fmla="*/ 2147483647 w 143"/>
                <a:gd name="T1" fmla="*/ 2147483647 h 207"/>
                <a:gd name="T2" fmla="*/ 2147483647 w 143"/>
                <a:gd name="T3" fmla="*/ 2147483647 h 207"/>
                <a:gd name="T4" fmla="*/ 2147483647 w 143"/>
                <a:gd name="T5" fmla="*/ 2147483647 h 207"/>
                <a:gd name="T6" fmla="*/ 2147483647 w 143"/>
                <a:gd name="T7" fmla="*/ 2147483647 h 207"/>
                <a:gd name="T8" fmla="*/ 2147483647 w 143"/>
                <a:gd name="T9" fmla="*/ 2147483647 h 207"/>
                <a:gd name="T10" fmla="*/ 2147483647 w 143"/>
                <a:gd name="T11" fmla="*/ 2147483647 h 207"/>
                <a:gd name="T12" fmla="*/ 2147483647 w 143"/>
                <a:gd name="T13" fmla="*/ 2147483647 h 207"/>
                <a:gd name="T14" fmla="*/ 2147483647 w 143"/>
                <a:gd name="T15" fmla="*/ 2147483647 h 207"/>
                <a:gd name="T16" fmla="*/ 2147483647 w 143"/>
                <a:gd name="T17" fmla="*/ 2147483647 h 207"/>
                <a:gd name="T18" fmla="*/ 2147483647 w 143"/>
                <a:gd name="T19" fmla="*/ 2147483647 h 207"/>
                <a:gd name="T20" fmla="*/ 2147483647 w 143"/>
                <a:gd name="T21" fmla="*/ 2147483647 h 207"/>
                <a:gd name="T22" fmla="*/ 2147483647 w 143"/>
                <a:gd name="T23" fmla="*/ 2147483647 h 207"/>
                <a:gd name="T24" fmla="*/ 2147483647 w 143"/>
                <a:gd name="T25" fmla="*/ 2147483647 h 207"/>
                <a:gd name="T26" fmla="*/ 2147483647 w 143"/>
                <a:gd name="T27" fmla="*/ 2147483647 h 207"/>
                <a:gd name="T28" fmla="*/ 2147483647 w 143"/>
                <a:gd name="T29" fmla="*/ 2147483647 h 207"/>
                <a:gd name="T30" fmla="*/ 2147483647 w 143"/>
                <a:gd name="T31" fmla="*/ 2147483647 h 207"/>
                <a:gd name="T32" fmla="*/ 2147483647 w 143"/>
                <a:gd name="T33" fmla="*/ 2147483647 h 207"/>
                <a:gd name="T34" fmla="*/ 2147483647 w 143"/>
                <a:gd name="T35" fmla="*/ 2147483647 h 207"/>
                <a:gd name="T36" fmla="*/ 2147483647 w 143"/>
                <a:gd name="T37" fmla="*/ 2147483647 h 207"/>
                <a:gd name="T38" fmla="*/ 2147483647 w 143"/>
                <a:gd name="T39" fmla="*/ 2147483647 h 207"/>
                <a:gd name="T40" fmla="*/ 2147483647 w 143"/>
                <a:gd name="T41" fmla="*/ 2147483647 h 207"/>
                <a:gd name="T42" fmla="*/ 2147483647 w 143"/>
                <a:gd name="T43" fmla="*/ 2147483647 h 207"/>
                <a:gd name="T44" fmla="*/ 2147483647 w 143"/>
                <a:gd name="T45" fmla="*/ 2147483647 h 207"/>
                <a:gd name="T46" fmla="*/ 2147483647 w 143"/>
                <a:gd name="T47" fmla="*/ 2147483647 h 207"/>
                <a:gd name="T48" fmla="*/ 2147483647 w 143"/>
                <a:gd name="T49" fmla="*/ 2147483647 h 207"/>
                <a:gd name="T50" fmla="*/ 2147483647 w 143"/>
                <a:gd name="T51" fmla="*/ 2147483647 h 207"/>
                <a:gd name="T52" fmla="*/ 2147483647 w 143"/>
                <a:gd name="T53" fmla="*/ 2147483647 h 207"/>
                <a:gd name="T54" fmla="*/ 2147483647 w 143"/>
                <a:gd name="T55" fmla="*/ 2147483647 h 207"/>
                <a:gd name="T56" fmla="*/ 2147483647 w 143"/>
                <a:gd name="T57" fmla="*/ 2147483647 h 207"/>
                <a:gd name="T58" fmla="*/ 2147483647 w 143"/>
                <a:gd name="T59" fmla="*/ 2147483647 h 207"/>
                <a:gd name="T60" fmla="*/ 2147483647 w 143"/>
                <a:gd name="T61" fmla="*/ 2147483647 h 207"/>
                <a:gd name="T62" fmla="*/ 2147483647 w 143"/>
                <a:gd name="T63" fmla="*/ 2147483647 h 207"/>
                <a:gd name="T64" fmla="*/ 2147483647 w 143"/>
                <a:gd name="T65" fmla="*/ 2147483647 h 207"/>
                <a:gd name="T66" fmla="*/ 2147483647 w 143"/>
                <a:gd name="T67" fmla="*/ 2147483647 h 207"/>
                <a:gd name="T68" fmla="*/ 2147483647 w 143"/>
                <a:gd name="T69" fmla="*/ 2147483647 h 207"/>
                <a:gd name="T70" fmla="*/ 2147483647 w 143"/>
                <a:gd name="T71" fmla="*/ 2147483647 h 207"/>
                <a:gd name="T72" fmla="*/ 2147483647 w 143"/>
                <a:gd name="T73" fmla="*/ 0 h 207"/>
                <a:gd name="T74" fmla="*/ 0 w 143"/>
                <a:gd name="T75" fmla="*/ 2147483647 h 20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3"/>
                <a:gd name="T115" fmla="*/ 0 h 207"/>
                <a:gd name="T116" fmla="*/ 143 w 143"/>
                <a:gd name="T117" fmla="*/ 207 h 20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3" h="207">
                  <a:moveTo>
                    <a:pt x="25" y="182"/>
                  </a:moveTo>
                  <a:lnTo>
                    <a:pt x="25" y="111"/>
                  </a:lnTo>
                  <a:lnTo>
                    <a:pt x="75" y="111"/>
                  </a:lnTo>
                  <a:lnTo>
                    <a:pt x="84" y="111"/>
                  </a:lnTo>
                  <a:lnTo>
                    <a:pt x="94" y="113"/>
                  </a:lnTo>
                  <a:lnTo>
                    <a:pt x="101" y="115"/>
                  </a:lnTo>
                  <a:lnTo>
                    <a:pt x="107" y="119"/>
                  </a:lnTo>
                  <a:lnTo>
                    <a:pt x="111" y="123"/>
                  </a:lnTo>
                  <a:lnTo>
                    <a:pt x="115" y="129"/>
                  </a:lnTo>
                  <a:lnTo>
                    <a:pt x="116" y="136"/>
                  </a:lnTo>
                  <a:lnTo>
                    <a:pt x="117" y="146"/>
                  </a:lnTo>
                  <a:lnTo>
                    <a:pt x="116" y="154"/>
                  </a:lnTo>
                  <a:lnTo>
                    <a:pt x="115" y="161"/>
                  </a:lnTo>
                  <a:lnTo>
                    <a:pt x="112" y="168"/>
                  </a:lnTo>
                  <a:lnTo>
                    <a:pt x="108" y="172"/>
                  </a:lnTo>
                  <a:lnTo>
                    <a:pt x="101" y="176"/>
                  </a:lnTo>
                  <a:lnTo>
                    <a:pt x="95" y="179"/>
                  </a:lnTo>
                  <a:lnTo>
                    <a:pt x="86" y="181"/>
                  </a:lnTo>
                  <a:lnTo>
                    <a:pt x="78" y="182"/>
                  </a:lnTo>
                  <a:lnTo>
                    <a:pt x="25" y="182"/>
                  </a:lnTo>
                  <a:close/>
                  <a:moveTo>
                    <a:pt x="25" y="87"/>
                  </a:moveTo>
                  <a:lnTo>
                    <a:pt x="25" y="23"/>
                  </a:lnTo>
                  <a:lnTo>
                    <a:pt x="73" y="23"/>
                  </a:lnTo>
                  <a:lnTo>
                    <a:pt x="81" y="23"/>
                  </a:lnTo>
                  <a:lnTo>
                    <a:pt x="89" y="26"/>
                  </a:lnTo>
                  <a:lnTo>
                    <a:pt x="96" y="28"/>
                  </a:lnTo>
                  <a:lnTo>
                    <a:pt x="100" y="31"/>
                  </a:lnTo>
                  <a:lnTo>
                    <a:pt x="104" y="35"/>
                  </a:lnTo>
                  <a:lnTo>
                    <a:pt x="108" y="41"/>
                  </a:lnTo>
                  <a:lnTo>
                    <a:pt x="109" y="47"/>
                  </a:lnTo>
                  <a:lnTo>
                    <a:pt x="110" y="55"/>
                  </a:lnTo>
                  <a:lnTo>
                    <a:pt x="109" y="63"/>
                  </a:lnTo>
                  <a:lnTo>
                    <a:pt x="108" y="70"/>
                  </a:lnTo>
                  <a:lnTo>
                    <a:pt x="104" y="75"/>
                  </a:lnTo>
                  <a:lnTo>
                    <a:pt x="100" y="79"/>
                  </a:lnTo>
                  <a:lnTo>
                    <a:pt x="95" y="83"/>
                  </a:lnTo>
                  <a:lnTo>
                    <a:pt x="88" y="85"/>
                  </a:lnTo>
                  <a:lnTo>
                    <a:pt x="80" y="87"/>
                  </a:lnTo>
                  <a:lnTo>
                    <a:pt x="71" y="87"/>
                  </a:lnTo>
                  <a:lnTo>
                    <a:pt x="25" y="87"/>
                  </a:lnTo>
                  <a:close/>
                  <a:moveTo>
                    <a:pt x="0" y="207"/>
                  </a:moveTo>
                  <a:lnTo>
                    <a:pt x="80" y="207"/>
                  </a:lnTo>
                  <a:lnTo>
                    <a:pt x="95" y="206"/>
                  </a:lnTo>
                  <a:lnTo>
                    <a:pt x="107" y="203"/>
                  </a:lnTo>
                  <a:lnTo>
                    <a:pt x="118" y="198"/>
                  </a:lnTo>
                  <a:lnTo>
                    <a:pt x="127" y="190"/>
                  </a:lnTo>
                  <a:lnTo>
                    <a:pt x="134" y="182"/>
                  </a:lnTo>
                  <a:lnTo>
                    <a:pt x="139" y="171"/>
                  </a:lnTo>
                  <a:lnTo>
                    <a:pt x="142" y="158"/>
                  </a:lnTo>
                  <a:lnTo>
                    <a:pt x="143" y="146"/>
                  </a:lnTo>
                  <a:lnTo>
                    <a:pt x="142" y="136"/>
                  </a:lnTo>
                  <a:lnTo>
                    <a:pt x="141" y="127"/>
                  </a:lnTo>
                  <a:lnTo>
                    <a:pt x="138" y="119"/>
                  </a:lnTo>
                  <a:lnTo>
                    <a:pt x="134" y="112"/>
                  </a:lnTo>
                  <a:lnTo>
                    <a:pt x="129" y="106"/>
                  </a:lnTo>
                  <a:lnTo>
                    <a:pt x="123" y="101"/>
                  </a:lnTo>
                  <a:lnTo>
                    <a:pt x="116" y="98"/>
                  </a:lnTo>
                  <a:lnTo>
                    <a:pt x="109" y="96"/>
                  </a:lnTo>
                  <a:lnTo>
                    <a:pt x="115" y="92"/>
                  </a:lnTo>
                  <a:lnTo>
                    <a:pt x="120" y="89"/>
                  </a:lnTo>
                  <a:lnTo>
                    <a:pt x="124" y="84"/>
                  </a:lnTo>
                  <a:lnTo>
                    <a:pt x="129" y="78"/>
                  </a:lnTo>
                  <a:lnTo>
                    <a:pt x="131" y="72"/>
                  </a:lnTo>
                  <a:lnTo>
                    <a:pt x="133" y="65"/>
                  </a:lnTo>
                  <a:lnTo>
                    <a:pt x="135" y="58"/>
                  </a:lnTo>
                  <a:lnTo>
                    <a:pt x="135" y="51"/>
                  </a:lnTo>
                  <a:lnTo>
                    <a:pt x="134" y="38"/>
                  </a:lnTo>
                  <a:lnTo>
                    <a:pt x="132" y="28"/>
                  </a:lnTo>
                  <a:lnTo>
                    <a:pt x="127" y="20"/>
                  </a:lnTo>
                  <a:lnTo>
                    <a:pt x="120" y="13"/>
                  </a:lnTo>
                  <a:lnTo>
                    <a:pt x="112" y="7"/>
                  </a:lnTo>
                  <a:lnTo>
                    <a:pt x="102" y="4"/>
                  </a:lnTo>
                  <a:lnTo>
                    <a:pt x="90" y="1"/>
                  </a:lnTo>
                  <a:lnTo>
                    <a:pt x="76" y="0"/>
                  </a:lnTo>
                  <a:lnTo>
                    <a:pt x="0" y="0"/>
                  </a:lnTo>
                  <a:lnTo>
                    <a:pt x="0" y="207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6" name="Rectangle 173"/>
            <p:cNvSpPr>
              <a:spLocks noChangeArrowheads="1"/>
            </p:cNvSpPr>
            <p:nvPr/>
          </p:nvSpPr>
          <p:spPr bwMode="auto">
            <a:xfrm>
              <a:off x="2513013" y="3205163"/>
              <a:ext cx="12700" cy="15875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77" name="Freeform 174"/>
            <p:cNvSpPr>
              <a:spLocks/>
            </p:cNvSpPr>
            <p:nvPr/>
          </p:nvSpPr>
          <p:spPr bwMode="auto">
            <a:xfrm>
              <a:off x="1357313" y="3308350"/>
              <a:ext cx="33337" cy="106363"/>
            </a:xfrm>
            <a:custGeom>
              <a:avLst/>
              <a:gdLst>
                <a:gd name="T0" fmla="*/ 2147483647 w 67"/>
                <a:gd name="T1" fmla="*/ 2147483647 h 199"/>
                <a:gd name="T2" fmla="*/ 2147483647 w 67"/>
                <a:gd name="T3" fmla="*/ 2147483647 h 199"/>
                <a:gd name="T4" fmla="*/ 2147483647 w 67"/>
                <a:gd name="T5" fmla="*/ 0 h 199"/>
                <a:gd name="T6" fmla="*/ 2147483647 w 67"/>
                <a:gd name="T7" fmla="*/ 0 h 199"/>
                <a:gd name="T8" fmla="*/ 2147483647 w 67"/>
                <a:gd name="T9" fmla="*/ 2147483647 h 199"/>
                <a:gd name="T10" fmla="*/ 2147483647 w 67"/>
                <a:gd name="T11" fmla="*/ 2147483647 h 199"/>
                <a:gd name="T12" fmla="*/ 2147483647 w 67"/>
                <a:gd name="T13" fmla="*/ 2147483647 h 199"/>
                <a:gd name="T14" fmla="*/ 2147483647 w 67"/>
                <a:gd name="T15" fmla="*/ 2147483647 h 199"/>
                <a:gd name="T16" fmla="*/ 2147483647 w 67"/>
                <a:gd name="T17" fmla="*/ 2147483647 h 199"/>
                <a:gd name="T18" fmla="*/ 2147483647 w 67"/>
                <a:gd name="T19" fmla="*/ 2147483647 h 199"/>
                <a:gd name="T20" fmla="*/ 2147483647 w 67"/>
                <a:gd name="T21" fmla="*/ 2147483647 h 199"/>
                <a:gd name="T22" fmla="*/ 0 w 67"/>
                <a:gd name="T23" fmla="*/ 2147483647 h 199"/>
                <a:gd name="T24" fmla="*/ 0 w 67"/>
                <a:gd name="T25" fmla="*/ 2147483647 h 199"/>
                <a:gd name="T26" fmla="*/ 2147483647 w 67"/>
                <a:gd name="T27" fmla="*/ 2147483647 h 199"/>
                <a:gd name="T28" fmla="*/ 2147483647 w 67"/>
                <a:gd name="T29" fmla="*/ 2147483647 h 19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7"/>
                <a:gd name="T46" fmla="*/ 0 h 199"/>
                <a:gd name="T47" fmla="*/ 67 w 67"/>
                <a:gd name="T48" fmla="*/ 199 h 19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7" h="199">
                  <a:moveTo>
                    <a:pt x="42" y="199"/>
                  </a:moveTo>
                  <a:lnTo>
                    <a:pt x="67" y="199"/>
                  </a:lnTo>
                  <a:lnTo>
                    <a:pt x="67" y="0"/>
                  </a:lnTo>
                  <a:lnTo>
                    <a:pt x="49" y="0"/>
                  </a:lnTo>
                  <a:lnTo>
                    <a:pt x="47" y="9"/>
                  </a:lnTo>
                  <a:lnTo>
                    <a:pt x="44" y="17"/>
                  </a:lnTo>
                  <a:lnTo>
                    <a:pt x="40" y="23"/>
                  </a:lnTo>
                  <a:lnTo>
                    <a:pt x="35" y="29"/>
                  </a:lnTo>
                  <a:lnTo>
                    <a:pt x="28" y="33"/>
                  </a:lnTo>
                  <a:lnTo>
                    <a:pt x="20" y="36"/>
                  </a:lnTo>
                  <a:lnTo>
                    <a:pt x="11" y="37"/>
                  </a:lnTo>
                  <a:lnTo>
                    <a:pt x="0" y="38"/>
                  </a:lnTo>
                  <a:lnTo>
                    <a:pt x="0" y="59"/>
                  </a:lnTo>
                  <a:lnTo>
                    <a:pt x="42" y="59"/>
                  </a:lnTo>
                  <a:lnTo>
                    <a:pt x="42" y="199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8" name="Freeform 175"/>
            <p:cNvSpPr>
              <a:spLocks/>
            </p:cNvSpPr>
            <p:nvPr/>
          </p:nvSpPr>
          <p:spPr bwMode="auto">
            <a:xfrm>
              <a:off x="1416050" y="3308350"/>
              <a:ext cx="60325" cy="106363"/>
            </a:xfrm>
            <a:custGeom>
              <a:avLst/>
              <a:gdLst>
                <a:gd name="T0" fmla="*/ 2147483647 w 124"/>
                <a:gd name="T1" fmla="*/ 2147483647 h 199"/>
                <a:gd name="T2" fmla="*/ 2147483647 w 124"/>
                <a:gd name="T3" fmla="*/ 2147483647 h 199"/>
                <a:gd name="T4" fmla="*/ 2147483647 w 124"/>
                <a:gd name="T5" fmla="*/ 2147483647 h 199"/>
                <a:gd name="T6" fmla="*/ 2147483647 w 124"/>
                <a:gd name="T7" fmla="*/ 2147483647 h 199"/>
                <a:gd name="T8" fmla="*/ 2147483647 w 124"/>
                <a:gd name="T9" fmla="*/ 2147483647 h 199"/>
                <a:gd name="T10" fmla="*/ 2147483647 w 124"/>
                <a:gd name="T11" fmla="*/ 2147483647 h 199"/>
                <a:gd name="T12" fmla="*/ 2147483647 w 124"/>
                <a:gd name="T13" fmla="*/ 2147483647 h 199"/>
                <a:gd name="T14" fmla="*/ 2147483647 w 124"/>
                <a:gd name="T15" fmla="*/ 2147483647 h 199"/>
                <a:gd name="T16" fmla="*/ 2147483647 w 124"/>
                <a:gd name="T17" fmla="*/ 2147483647 h 199"/>
                <a:gd name="T18" fmla="*/ 2147483647 w 124"/>
                <a:gd name="T19" fmla="*/ 2147483647 h 199"/>
                <a:gd name="T20" fmla="*/ 2147483647 w 124"/>
                <a:gd name="T21" fmla="*/ 2147483647 h 199"/>
                <a:gd name="T22" fmla="*/ 2147483647 w 124"/>
                <a:gd name="T23" fmla="*/ 2147483647 h 199"/>
                <a:gd name="T24" fmla="*/ 2147483647 w 124"/>
                <a:gd name="T25" fmla="*/ 2147483647 h 199"/>
                <a:gd name="T26" fmla="*/ 2147483647 w 124"/>
                <a:gd name="T27" fmla="*/ 2147483647 h 199"/>
                <a:gd name="T28" fmla="*/ 2147483647 w 124"/>
                <a:gd name="T29" fmla="*/ 2147483647 h 199"/>
                <a:gd name="T30" fmla="*/ 2147483647 w 124"/>
                <a:gd name="T31" fmla="*/ 2147483647 h 199"/>
                <a:gd name="T32" fmla="*/ 2147483647 w 124"/>
                <a:gd name="T33" fmla="*/ 2147483647 h 199"/>
                <a:gd name="T34" fmla="*/ 2147483647 w 124"/>
                <a:gd name="T35" fmla="*/ 2147483647 h 199"/>
                <a:gd name="T36" fmla="*/ 2147483647 w 124"/>
                <a:gd name="T37" fmla="*/ 2147483647 h 199"/>
                <a:gd name="T38" fmla="*/ 2147483647 w 124"/>
                <a:gd name="T39" fmla="*/ 2147483647 h 199"/>
                <a:gd name="T40" fmla="*/ 2147483647 w 124"/>
                <a:gd name="T41" fmla="*/ 2147483647 h 199"/>
                <a:gd name="T42" fmla="*/ 2147483647 w 124"/>
                <a:gd name="T43" fmla="*/ 2147483647 h 199"/>
                <a:gd name="T44" fmla="*/ 2147483647 w 124"/>
                <a:gd name="T45" fmla="*/ 2147483647 h 199"/>
                <a:gd name="T46" fmla="*/ 2147483647 w 124"/>
                <a:gd name="T47" fmla="*/ 2147483647 h 199"/>
                <a:gd name="T48" fmla="*/ 2147483647 w 124"/>
                <a:gd name="T49" fmla="*/ 2147483647 h 199"/>
                <a:gd name="T50" fmla="*/ 2147483647 w 124"/>
                <a:gd name="T51" fmla="*/ 2147483647 h 199"/>
                <a:gd name="T52" fmla="*/ 2147483647 w 124"/>
                <a:gd name="T53" fmla="*/ 2147483647 h 199"/>
                <a:gd name="T54" fmla="*/ 2147483647 w 124"/>
                <a:gd name="T55" fmla="*/ 2147483647 h 199"/>
                <a:gd name="T56" fmla="*/ 2147483647 w 124"/>
                <a:gd name="T57" fmla="*/ 2147483647 h 199"/>
                <a:gd name="T58" fmla="*/ 2147483647 w 124"/>
                <a:gd name="T59" fmla="*/ 2147483647 h 199"/>
                <a:gd name="T60" fmla="*/ 2147483647 w 124"/>
                <a:gd name="T61" fmla="*/ 2147483647 h 199"/>
                <a:gd name="T62" fmla="*/ 2147483647 w 124"/>
                <a:gd name="T63" fmla="*/ 2147483647 h 199"/>
                <a:gd name="T64" fmla="*/ 2147483647 w 124"/>
                <a:gd name="T65" fmla="*/ 2147483647 h 199"/>
                <a:gd name="T66" fmla="*/ 2147483647 w 124"/>
                <a:gd name="T67" fmla="*/ 2147483647 h 199"/>
                <a:gd name="T68" fmla="*/ 2147483647 w 124"/>
                <a:gd name="T69" fmla="*/ 2147483647 h 199"/>
                <a:gd name="T70" fmla="*/ 2147483647 w 124"/>
                <a:gd name="T71" fmla="*/ 2147483647 h 199"/>
                <a:gd name="T72" fmla="*/ 0 w 124"/>
                <a:gd name="T73" fmla="*/ 2147483647 h 19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4"/>
                <a:gd name="T112" fmla="*/ 0 h 199"/>
                <a:gd name="T113" fmla="*/ 124 w 124"/>
                <a:gd name="T114" fmla="*/ 199 h 19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4" h="199">
                  <a:moveTo>
                    <a:pt x="0" y="199"/>
                  </a:moveTo>
                  <a:lnTo>
                    <a:pt x="124" y="199"/>
                  </a:lnTo>
                  <a:lnTo>
                    <a:pt x="124" y="174"/>
                  </a:lnTo>
                  <a:lnTo>
                    <a:pt x="26" y="174"/>
                  </a:lnTo>
                  <a:lnTo>
                    <a:pt x="29" y="167"/>
                  </a:lnTo>
                  <a:lnTo>
                    <a:pt x="32" y="162"/>
                  </a:lnTo>
                  <a:lnTo>
                    <a:pt x="35" y="156"/>
                  </a:lnTo>
                  <a:lnTo>
                    <a:pt x="41" y="150"/>
                  </a:lnTo>
                  <a:lnTo>
                    <a:pt x="47" y="145"/>
                  </a:lnTo>
                  <a:lnTo>
                    <a:pt x="53" y="139"/>
                  </a:lnTo>
                  <a:lnTo>
                    <a:pt x="61" y="135"/>
                  </a:lnTo>
                  <a:lnTo>
                    <a:pt x="69" y="130"/>
                  </a:lnTo>
                  <a:lnTo>
                    <a:pt x="85" y="122"/>
                  </a:lnTo>
                  <a:lnTo>
                    <a:pt x="95" y="115"/>
                  </a:lnTo>
                  <a:lnTo>
                    <a:pt x="102" y="109"/>
                  </a:lnTo>
                  <a:lnTo>
                    <a:pt x="109" y="102"/>
                  </a:lnTo>
                  <a:lnTo>
                    <a:pt x="115" y="95"/>
                  </a:lnTo>
                  <a:lnTo>
                    <a:pt x="119" y="87"/>
                  </a:lnTo>
                  <a:lnTo>
                    <a:pt x="122" y="78"/>
                  </a:lnTo>
                  <a:lnTo>
                    <a:pt x="123" y="68"/>
                  </a:lnTo>
                  <a:lnTo>
                    <a:pt x="124" y="59"/>
                  </a:lnTo>
                  <a:lnTo>
                    <a:pt x="123" y="46"/>
                  </a:lnTo>
                  <a:lnTo>
                    <a:pt x="120" y="35"/>
                  </a:lnTo>
                  <a:lnTo>
                    <a:pt x="115" y="24"/>
                  </a:lnTo>
                  <a:lnTo>
                    <a:pt x="107" y="16"/>
                  </a:lnTo>
                  <a:lnTo>
                    <a:pt x="99" y="9"/>
                  </a:lnTo>
                  <a:lnTo>
                    <a:pt x="89" y="4"/>
                  </a:lnTo>
                  <a:lnTo>
                    <a:pt x="78" y="1"/>
                  </a:lnTo>
                  <a:lnTo>
                    <a:pt x="64" y="0"/>
                  </a:lnTo>
                  <a:lnTo>
                    <a:pt x="51" y="1"/>
                  </a:lnTo>
                  <a:lnTo>
                    <a:pt x="40" y="4"/>
                  </a:lnTo>
                  <a:lnTo>
                    <a:pt x="29" y="10"/>
                  </a:lnTo>
                  <a:lnTo>
                    <a:pt x="21" y="18"/>
                  </a:lnTo>
                  <a:lnTo>
                    <a:pt x="13" y="28"/>
                  </a:lnTo>
                  <a:lnTo>
                    <a:pt x="8" y="39"/>
                  </a:lnTo>
                  <a:lnTo>
                    <a:pt x="5" y="53"/>
                  </a:lnTo>
                  <a:lnTo>
                    <a:pt x="4" y="68"/>
                  </a:lnTo>
                  <a:lnTo>
                    <a:pt x="4" y="72"/>
                  </a:lnTo>
                  <a:lnTo>
                    <a:pt x="28" y="72"/>
                  </a:lnTo>
                  <a:lnTo>
                    <a:pt x="28" y="70"/>
                  </a:lnTo>
                  <a:lnTo>
                    <a:pt x="29" y="59"/>
                  </a:lnTo>
                  <a:lnTo>
                    <a:pt x="30" y="51"/>
                  </a:lnTo>
                  <a:lnTo>
                    <a:pt x="33" y="43"/>
                  </a:lnTo>
                  <a:lnTo>
                    <a:pt x="38" y="36"/>
                  </a:lnTo>
                  <a:lnTo>
                    <a:pt x="43" y="31"/>
                  </a:lnTo>
                  <a:lnTo>
                    <a:pt x="49" y="28"/>
                  </a:lnTo>
                  <a:lnTo>
                    <a:pt x="55" y="25"/>
                  </a:lnTo>
                  <a:lnTo>
                    <a:pt x="63" y="24"/>
                  </a:lnTo>
                  <a:lnTo>
                    <a:pt x="71" y="25"/>
                  </a:lnTo>
                  <a:lnTo>
                    <a:pt x="78" y="26"/>
                  </a:lnTo>
                  <a:lnTo>
                    <a:pt x="84" y="30"/>
                  </a:lnTo>
                  <a:lnTo>
                    <a:pt x="89" y="33"/>
                  </a:lnTo>
                  <a:lnTo>
                    <a:pt x="93" y="39"/>
                  </a:lnTo>
                  <a:lnTo>
                    <a:pt x="97" y="45"/>
                  </a:lnTo>
                  <a:lnTo>
                    <a:pt x="98" y="52"/>
                  </a:lnTo>
                  <a:lnTo>
                    <a:pt x="99" y="59"/>
                  </a:lnTo>
                  <a:lnTo>
                    <a:pt x="99" y="66"/>
                  </a:lnTo>
                  <a:lnTo>
                    <a:pt x="97" y="72"/>
                  </a:lnTo>
                  <a:lnTo>
                    <a:pt x="96" y="78"/>
                  </a:lnTo>
                  <a:lnTo>
                    <a:pt x="92" y="82"/>
                  </a:lnTo>
                  <a:lnTo>
                    <a:pt x="88" y="88"/>
                  </a:lnTo>
                  <a:lnTo>
                    <a:pt x="84" y="93"/>
                  </a:lnTo>
                  <a:lnTo>
                    <a:pt x="79" y="98"/>
                  </a:lnTo>
                  <a:lnTo>
                    <a:pt x="72" y="101"/>
                  </a:lnTo>
                  <a:lnTo>
                    <a:pt x="58" y="110"/>
                  </a:lnTo>
                  <a:lnTo>
                    <a:pt x="44" y="118"/>
                  </a:lnTo>
                  <a:lnTo>
                    <a:pt x="32" y="128"/>
                  </a:lnTo>
                  <a:lnTo>
                    <a:pt x="22" y="137"/>
                  </a:lnTo>
                  <a:lnTo>
                    <a:pt x="14" y="148"/>
                  </a:lnTo>
                  <a:lnTo>
                    <a:pt x="8" y="158"/>
                  </a:lnTo>
                  <a:lnTo>
                    <a:pt x="4" y="170"/>
                  </a:lnTo>
                  <a:lnTo>
                    <a:pt x="1" y="183"/>
                  </a:lnTo>
                  <a:lnTo>
                    <a:pt x="0" y="198"/>
                  </a:lnTo>
                  <a:lnTo>
                    <a:pt x="0" y="199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9" name="Freeform 176"/>
            <p:cNvSpPr>
              <a:spLocks noEditPoints="1"/>
            </p:cNvSpPr>
            <p:nvPr/>
          </p:nvSpPr>
          <p:spPr bwMode="auto">
            <a:xfrm>
              <a:off x="2036763" y="3305175"/>
              <a:ext cx="71437" cy="109538"/>
            </a:xfrm>
            <a:custGeom>
              <a:avLst/>
              <a:gdLst>
                <a:gd name="T0" fmla="*/ 0 w 153"/>
                <a:gd name="T1" fmla="*/ 2147483647 h 207"/>
                <a:gd name="T2" fmla="*/ 2147483647 w 153"/>
                <a:gd name="T3" fmla="*/ 2147483647 h 207"/>
                <a:gd name="T4" fmla="*/ 2147483647 w 153"/>
                <a:gd name="T5" fmla="*/ 2147483647 h 207"/>
                <a:gd name="T6" fmla="*/ 2147483647 w 153"/>
                <a:gd name="T7" fmla="*/ 2147483647 h 207"/>
                <a:gd name="T8" fmla="*/ 2147483647 w 153"/>
                <a:gd name="T9" fmla="*/ 2147483647 h 207"/>
                <a:gd name="T10" fmla="*/ 2147483647 w 153"/>
                <a:gd name="T11" fmla="*/ 2147483647 h 207"/>
                <a:gd name="T12" fmla="*/ 2147483647 w 153"/>
                <a:gd name="T13" fmla="*/ 2147483647 h 207"/>
                <a:gd name="T14" fmla="*/ 2147483647 w 153"/>
                <a:gd name="T15" fmla="*/ 2147483647 h 207"/>
                <a:gd name="T16" fmla="*/ 2147483647 w 153"/>
                <a:gd name="T17" fmla="*/ 2147483647 h 207"/>
                <a:gd name="T18" fmla="*/ 2147483647 w 153"/>
                <a:gd name="T19" fmla="*/ 2147483647 h 207"/>
                <a:gd name="T20" fmla="*/ 2147483647 w 153"/>
                <a:gd name="T21" fmla="*/ 2147483647 h 207"/>
                <a:gd name="T22" fmla="*/ 2147483647 w 153"/>
                <a:gd name="T23" fmla="*/ 2147483647 h 207"/>
                <a:gd name="T24" fmla="*/ 2147483647 w 153"/>
                <a:gd name="T25" fmla="*/ 2147483647 h 207"/>
                <a:gd name="T26" fmla="*/ 2147483647 w 153"/>
                <a:gd name="T27" fmla="*/ 2147483647 h 207"/>
                <a:gd name="T28" fmla="*/ 2147483647 w 153"/>
                <a:gd name="T29" fmla="*/ 2147483647 h 207"/>
                <a:gd name="T30" fmla="*/ 2147483647 w 153"/>
                <a:gd name="T31" fmla="*/ 2147483647 h 207"/>
                <a:gd name="T32" fmla="*/ 2147483647 w 153"/>
                <a:gd name="T33" fmla="*/ 2147483647 h 207"/>
                <a:gd name="T34" fmla="*/ 2147483647 w 153"/>
                <a:gd name="T35" fmla="*/ 2147483647 h 207"/>
                <a:gd name="T36" fmla="*/ 2147483647 w 153"/>
                <a:gd name="T37" fmla="*/ 2147483647 h 207"/>
                <a:gd name="T38" fmla="*/ 2147483647 w 153"/>
                <a:gd name="T39" fmla="*/ 2147483647 h 207"/>
                <a:gd name="T40" fmla="*/ 2147483647 w 153"/>
                <a:gd name="T41" fmla="*/ 2147483647 h 207"/>
                <a:gd name="T42" fmla="*/ 2147483647 w 153"/>
                <a:gd name="T43" fmla="*/ 2147483647 h 207"/>
                <a:gd name="T44" fmla="*/ 2147483647 w 153"/>
                <a:gd name="T45" fmla="*/ 2147483647 h 207"/>
                <a:gd name="T46" fmla="*/ 2147483647 w 153"/>
                <a:gd name="T47" fmla="*/ 2147483647 h 207"/>
                <a:gd name="T48" fmla="*/ 2147483647 w 153"/>
                <a:gd name="T49" fmla="*/ 2147483647 h 207"/>
                <a:gd name="T50" fmla="*/ 2147483647 w 153"/>
                <a:gd name="T51" fmla="*/ 2147483647 h 207"/>
                <a:gd name="T52" fmla="*/ 2147483647 w 153"/>
                <a:gd name="T53" fmla="*/ 2147483647 h 207"/>
                <a:gd name="T54" fmla="*/ 2147483647 w 153"/>
                <a:gd name="T55" fmla="*/ 2147483647 h 207"/>
                <a:gd name="T56" fmla="*/ 2147483647 w 153"/>
                <a:gd name="T57" fmla="*/ 2147483647 h 207"/>
                <a:gd name="T58" fmla="*/ 2147483647 w 153"/>
                <a:gd name="T59" fmla="*/ 2147483647 h 207"/>
                <a:gd name="T60" fmla="*/ 2147483647 w 153"/>
                <a:gd name="T61" fmla="*/ 2147483647 h 207"/>
                <a:gd name="T62" fmla="*/ 2147483647 w 153"/>
                <a:gd name="T63" fmla="*/ 2147483647 h 207"/>
                <a:gd name="T64" fmla="*/ 2147483647 w 153"/>
                <a:gd name="T65" fmla="*/ 0 h 207"/>
                <a:gd name="T66" fmla="*/ 2147483647 w 153"/>
                <a:gd name="T67" fmla="*/ 0 h 207"/>
                <a:gd name="T68" fmla="*/ 0 w 153"/>
                <a:gd name="T69" fmla="*/ 0 h 207"/>
                <a:gd name="T70" fmla="*/ 0 w 153"/>
                <a:gd name="T71" fmla="*/ 2147483647 h 207"/>
                <a:gd name="T72" fmla="*/ 2147483647 w 153"/>
                <a:gd name="T73" fmla="*/ 2147483647 h 207"/>
                <a:gd name="T74" fmla="*/ 2147483647 w 153"/>
                <a:gd name="T75" fmla="*/ 2147483647 h 207"/>
                <a:gd name="T76" fmla="*/ 2147483647 w 153"/>
                <a:gd name="T77" fmla="*/ 2147483647 h 207"/>
                <a:gd name="T78" fmla="*/ 2147483647 w 153"/>
                <a:gd name="T79" fmla="*/ 2147483647 h 207"/>
                <a:gd name="T80" fmla="*/ 2147483647 w 153"/>
                <a:gd name="T81" fmla="*/ 2147483647 h 207"/>
                <a:gd name="T82" fmla="*/ 2147483647 w 153"/>
                <a:gd name="T83" fmla="*/ 2147483647 h 207"/>
                <a:gd name="T84" fmla="*/ 2147483647 w 153"/>
                <a:gd name="T85" fmla="*/ 2147483647 h 207"/>
                <a:gd name="T86" fmla="*/ 2147483647 w 153"/>
                <a:gd name="T87" fmla="*/ 2147483647 h 207"/>
                <a:gd name="T88" fmla="*/ 2147483647 w 153"/>
                <a:gd name="T89" fmla="*/ 2147483647 h 207"/>
                <a:gd name="T90" fmla="*/ 2147483647 w 153"/>
                <a:gd name="T91" fmla="*/ 2147483647 h 207"/>
                <a:gd name="T92" fmla="*/ 2147483647 w 153"/>
                <a:gd name="T93" fmla="*/ 2147483647 h 207"/>
                <a:gd name="T94" fmla="*/ 2147483647 w 153"/>
                <a:gd name="T95" fmla="*/ 2147483647 h 207"/>
                <a:gd name="T96" fmla="*/ 2147483647 w 153"/>
                <a:gd name="T97" fmla="*/ 2147483647 h 207"/>
                <a:gd name="T98" fmla="*/ 2147483647 w 153"/>
                <a:gd name="T99" fmla="*/ 2147483647 h 207"/>
                <a:gd name="T100" fmla="*/ 2147483647 w 153"/>
                <a:gd name="T101" fmla="*/ 2147483647 h 207"/>
                <a:gd name="T102" fmla="*/ 2147483647 w 153"/>
                <a:gd name="T103" fmla="*/ 2147483647 h 207"/>
                <a:gd name="T104" fmla="*/ 2147483647 w 153"/>
                <a:gd name="T105" fmla="*/ 2147483647 h 207"/>
                <a:gd name="T106" fmla="*/ 2147483647 w 153"/>
                <a:gd name="T107" fmla="*/ 2147483647 h 207"/>
                <a:gd name="T108" fmla="*/ 2147483647 w 153"/>
                <a:gd name="T109" fmla="*/ 2147483647 h 207"/>
                <a:gd name="T110" fmla="*/ 2147483647 w 153"/>
                <a:gd name="T111" fmla="*/ 2147483647 h 20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3"/>
                <a:gd name="T169" fmla="*/ 0 h 207"/>
                <a:gd name="T170" fmla="*/ 153 w 153"/>
                <a:gd name="T171" fmla="*/ 207 h 20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3" h="207">
                  <a:moveTo>
                    <a:pt x="0" y="207"/>
                  </a:moveTo>
                  <a:lnTo>
                    <a:pt x="70" y="207"/>
                  </a:lnTo>
                  <a:lnTo>
                    <a:pt x="80" y="207"/>
                  </a:lnTo>
                  <a:lnTo>
                    <a:pt x="88" y="205"/>
                  </a:lnTo>
                  <a:lnTo>
                    <a:pt x="97" y="203"/>
                  </a:lnTo>
                  <a:lnTo>
                    <a:pt x="105" y="200"/>
                  </a:lnTo>
                  <a:lnTo>
                    <a:pt x="112" y="196"/>
                  </a:lnTo>
                  <a:lnTo>
                    <a:pt x="119" y="191"/>
                  </a:lnTo>
                  <a:lnTo>
                    <a:pt x="125" y="186"/>
                  </a:lnTo>
                  <a:lnTo>
                    <a:pt x="130" y="179"/>
                  </a:lnTo>
                  <a:lnTo>
                    <a:pt x="136" y="172"/>
                  </a:lnTo>
                  <a:lnTo>
                    <a:pt x="140" y="164"/>
                  </a:lnTo>
                  <a:lnTo>
                    <a:pt x="144" y="156"/>
                  </a:lnTo>
                  <a:lnTo>
                    <a:pt x="147" y="145"/>
                  </a:lnTo>
                  <a:lnTo>
                    <a:pt x="149" y="136"/>
                  </a:lnTo>
                  <a:lnTo>
                    <a:pt x="151" y="124"/>
                  </a:lnTo>
                  <a:lnTo>
                    <a:pt x="153" y="113"/>
                  </a:lnTo>
                  <a:lnTo>
                    <a:pt x="153" y="100"/>
                  </a:lnTo>
                  <a:lnTo>
                    <a:pt x="153" y="88"/>
                  </a:lnTo>
                  <a:lnTo>
                    <a:pt x="151" y="78"/>
                  </a:lnTo>
                  <a:lnTo>
                    <a:pt x="149" y="67"/>
                  </a:lnTo>
                  <a:lnTo>
                    <a:pt x="147" y="57"/>
                  </a:lnTo>
                  <a:lnTo>
                    <a:pt x="144" y="48"/>
                  </a:lnTo>
                  <a:lnTo>
                    <a:pt x="141" y="39"/>
                  </a:lnTo>
                  <a:lnTo>
                    <a:pt x="137" y="32"/>
                  </a:lnTo>
                  <a:lnTo>
                    <a:pt x="131" y="25"/>
                  </a:lnTo>
                  <a:lnTo>
                    <a:pt x="126" y="19"/>
                  </a:lnTo>
                  <a:lnTo>
                    <a:pt x="120" y="15"/>
                  </a:lnTo>
                  <a:lnTo>
                    <a:pt x="114" y="10"/>
                  </a:lnTo>
                  <a:lnTo>
                    <a:pt x="106" y="7"/>
                  </a:lnTo>
                  <a:lnTo>
                    <a:pt x="99" y="3"/>
                  </a:lnTo>
                  <a:lnTo>
                    <a:pt x="90" y="1"/>
                  </a:lnTo>
                  <a:lnTo>
                    <a:pt x="81" y="0"/>
                  </a:lnTo>
                  <a:lnTo>
                    <a:pt x="71" y="0"/>
                  </a:lnTo>
                  <a:lnTo>
                    <a:pt x="0" y="0"/>
                  </a:lnTo>
                  <a:lnTo>
                    <a:pt x="0" y="207"/>
                  </a:lnTo>
                  <a:close/>
                  <a:moveTo>
                    <a:pt x="69" y="24"/>
                  </a:moveTo>
                  <a:lnTo>
                    <a:pt x="82" y="25"/>
                  </a:lnTo>
                  <a:lnTo>
                    <a:pt x="93" y="29"/>
                  </a:lnTo>
                  <a:lnTo>
                    <a:pt x="103" y="36"/>
                  </a:lnTo>
                  <a:lnTo>
                    <a:pt x="111" y="44"/>
                  </a:lnTo>
                  <a:lnTo>
                    <a:pt x="118" y="55"/>
                  </a:lnTo>
                  <a:lnTo>
                    <a:pt x="122" y="68"/>
                  </a:lnTo>
                  <a:lnTo>
                    <a:pt x="125" y="83"/>
                  </a:lnTo>
                  <a:lnTo>
                    <a:pt x="126" y="102"/>
                  </a:lnTo>
                  <a:lnTo>
                    <a:pt x="125" y="121"/>
                  </a:lnTo>
                  <a:lnTo>
                    <a:pt x="123" y="136"/>
                  </a:lnTo>
                  <a:lnTo>
                    <a:pt x="118" y="150"/>
                  </a:lnTo>
                  <a:lnTo>
                    <a:pt x="111" y="161"/>
                  </a:lnTo>
                  <a:lnTo>
                    <a:pt x="104" y="170"/>
                  </a:lnTo>
                  <a:lnTo>
                    <a:pt x="93" y="177"/>
                  </a:lnTo>
                  <a:lnTo>
                    <a:pt x="82" y="180"/>
                  </a:lnTo>
                  <a:lnTo>
                    <a:pt x="69" y="181"/>
                  </a:lnTo>
                  <a:lnTo>
                    <a:pt x="25" y="181"/>
                  </a:lnTo>
                  <a:lnTo>
                    <a:pt x="25" y="24"/>
                  </a:lnTo>
                  <a:lnTo>
                    <a:pt x="69" y="24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" name="Freeform 177"/>
            <p:cNvSpPr>
              <a:spLocks noEditPoints="1"/>
            </p:cNvSpPr>
            <p:nvPr/>
          </p:nvSpPr>
          <p:spPr bwMode="auto">
            <a:xfrm>
              <a:off x="2119313" y="3332163"/>
              <a:ext cx="58737" cy="84137"/>
            </a:xfrm>
            <a:custGeom>
              <a:avLst/>
              <a:gdLst>
                <a:gd name="T0" fmla="*/ 2147483647 w 123"/>
                <a:gd name="T1" fmla="*/ 2147483647 h 158"/>
                <a:gd name="T2" fmla="*/ 2147483647 w 123"/>
                <a:gd name="T3" fmla="*/ 2147483647 h 158"/>
                <a:gd name="T4" fmla="*/ 2147483647 w 123"/>
                <a:gd name="T5" fmla="*/ 2147483647 h 158"/>
                <a:gd name="T6" fmla="*/ 2147483647 w 123"/>
                <a:gd name="T7" fmla="*/ 2147483647 h 158"/>
                <a:gd name="T8" fmla="*/ 2147483647 w 123"/>
                <a:gd name="T9" fmla="*/ 2147483647 h 158"/>
                <a:gd name="T10" fmla="*/ 2147483647 w 123"/>
                <a:gd name="T11" fmla="*/ 2147483647 h 158"/>
                <a:gd name="T12" fmla="*/ 2147483647 w 123"/>
                <a:gd name="T13" fmla="*/ 2147483647 h 158"/>
                <a:gd name="T14" fmla="*/ 2147483647 w 123"/>
                <a:gd name="T15" fmla="*/ 2147483647 h 158"/>
                <a:gd name="T16" fmla="*/ 2147483647 w 123"/>
                <a:gd name="T17" fmla="*/ 2147483647 h 158"/>
                <a:gd name="T18" fmla="*/ 2147483647 w 123"/>
                <a:gd name="T19" fmla="*/ 2147483647 h 158"/>
                <a:gd name="T20" fmla="*/ 2147483647 w 123"/>
                <a:gd name="T21" fmla="*/ 2147483647 h 158"/>
                <a:gd name="T22" fmla="*/ 2147483647 w 123"/>
                <a:gd name="T23" fmla="*/ 2147483647 h 158"/>
                <a:gd name="T24" fmla="*/ 2147483647 w 123"/>
                <a:gd name="T25" fmla="*/ 2147483647 h 158"/>
                <a:gd name="T26" fmla="*/ 2147483647 w 123"/>
                <a:gd name="T27" fmla="*/ 2147483647 h 158"/>
                <a:gd name="T28" fmla="*/ 2147483647 w 123"/>
                <a:gd name="T29" fmla="*/ 2147483647 h 158"/>
                <a:gd name="T30" fmla="*/ 2147483647 w 123"/>
                <a:gd name="T31" fmla="*/ 2147483647 h 158"/>
                <a:gd name="T32" fmla="*/ 2147483647 w 123"/>
                <a:gd name="T33" fmla="*/ 2147483647 h 158"/>
                <a:gd name="T34" fmla="*/ 2147483647 w 123"/>
                <a:gd name="T35" fmla="*/ 2147483647 h 158"/>
                <a:gd name="T36" fmla="*/ 2147483647 w 123"/>
                <a:gd name="T37" fmla="*/ 2147483647 h 158"/>
                <a:gd name="T38" fmla="*/ 2147483647 w 123"/>
                <a:gd name="T39" fmla="*/ 2147483647 h 158"/>
                <a:gd name="T40" fmla="*/ 2147483647 w 123"/>
                <a:gd name="T41" fmla="*/ 2147483647 h 158"/>
                <a:gd name="T42" fmla="*/ 2147483647 w 123"/>
                <a:gd name="T43" fmla="*/ 2147483647 h 158"/>
                <a:gd name="T44" fmla="*/ 2147483647 w 123"/>
                <a:gd name="T45" fmla="*/ 2147483647 h 158"/>
                <a:gd name="T46" fmla="*/ 2147483647 w 123"/>
                <a:gd name="T47" fmla="*/ 2147483647 h 158"/>
                <a:gd name="T48" fmla="*/ 2147483647 w 123"/>
                <a:gd name="T49" fmla="*/ 2147483647 h 158"/>
                <a:gd name="T50" fmla="*/ 2147483647 w 123"/>
                <a:gd name="T51" fmla="*/ 2147483647 h 158"/>
                <a:gd name="T52" fmla="*/ 2147483647 w 123"/>
                <a:gd name="T53" fmla="*/ 2147483647 h 158"/>
                <a:gd name="T54" fmla="*/ 2147483647 w 123"/>
                <a:gd name="T55" fmla="*/ 2147483647 h 158"/>
                <a:gd name="T56" fmla="*/ 2147483647 w 123"/>
                <a:gd name="T57" fmla="*/ 2147483647 h 158"/>
                <a:gd name="T58" fmla="*/ 2147483647 w 123"/>
                <a:gd name="T59" fmla="*/ 2147483647 h 158"/>
                <a:gd name="T60" fmla="*/ 2147483647 w 123"/>
                <a:gd name="T61" fmla="*/ 2147483647 h 158"/>
                <a:gd name="T62" fmla="*/ 2147483647 w 123"/>
                <a:gd name="T63" fmla="*/ 2147483647 h 158"/>
                <a:gd name="T64" fmla="*/ 2147483647 w 123"/>
                <a:gd name="T65" fmla="*/ 2147483647 h 158"/>
                <a:gd name="T66" fmla="*/ 2147483647 w 123"/>
                <a:gd name="T67" fmla="*/ 2147483647 h 158"/>
                <a:gd name="T68" fmla="*/ 2147483647 w 123"/>
                <a:gd name="T69" fmla="*/ 2147483647 h 15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3"/>
                <a:gd name="T106" fmla="*/ 0 h 158"/>
                <a:gd name="T107" fmla="*/ 123 w 123"/>
                <a:gd name="T108" fmla="*/ 158 h 15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3" h="158">
                  <a:moveTo>
                    <a:pt x="99" y="107"/>
                  </a:moveTo>
                  <a:lnTo>
                    <a:pt x="97" y="113"/>
                  </a:lnTo>
                  <a:lnTo>
                    <a:pt x="94" y="119"/>
                  </a:lnTo>
                  <a:lnTo>
                    <a:pt x="90" y="123"/>
                  </a:lnTo>
                  <a:lnTo>
                    <a:pt x="86" y="128"/>
                  </a:lnTo>
                  <a:lnTo>
                    <a:pt x="82" y="130"/>
                  </a:lnTo>
                  <a:lnTo>
                    <a:pt x="77" y="133"/>
                  </a:lnTo>
                  <a:lnTo>
                    <a:pt x="70" y="135"/>
                  </a:lnTo>
                  <a:lnTo>
                    <a:pt x="63" y="135"/>
                  </a:lnTo>
                  <a:lnTo>
                    <a:pt x="55" y="134"/>
                  </a:lnTo>
                  <a:lnTo>
                    <a:pt x="47" y="132"/>
                  </a:lnTo>
                  <a:lnTo>
                    <a:pt x="41" y="128"/>
                  </a:lnTo>
                  <a:lnTo>
                    <a:pt x="35" y="122"/>
                  </a:lnTo>
                  <a:lnTo>
                    <a:pt x="30" y="116"/>
                  </a:lnTo>
                  <a:lnTo>
                    <a:pt x="27" y="108"/>
                  </a:lnTo>
                  <a:lnTo>
                    <a:pt x="25" y="98"/>
                  </a:lnTo>
                  <a:lnTo>
                    <a:pt x="24" y="87"/>
                  </a:lnTo>
                  <a:lnTo>
                    <a:pt x="123" y="87"/>
                  </a:lnTo>
                  <a:lnTo>
                    <a:pt x="123" y="76"/>
                  </a:lnTo>
                  <a:lnTo>
                    <a:pt x="122" y="59"/>
                  </a:lnTo>
                  <a:lnTo>
                    <a:pt x="119" y="43"/>
                  </a:lnTo>
                  <a:lnTo>
                    <a:pt x="114" y="30"/>
                  </a:lnTo>
                  <a:lnTo>
                    <a:pt x="107" y="20"/>
                  </a:lnTo>
                  <a:lnTo>
                    <a:pt x="98" y="12"/>
                  </a:lnTo>
                  <a:lnTo>
                    <a:pt x="87" y="5"/>
                  </a:lnTo>
                  <a:lnTo>
                    <a:pt x="76" y="1"/>
                  </a:lnTo>
                  <a:lnTo>
                    <a:pt x="61" y="0"/>
                  </a:lnTo>
                  <a:lnTo>
                    <a:pt x="48" y="1"/>
                  </a:lnTo>
                  <a:lnTo>
                    <a:pt x="36" y="6"/>
                  </a:lnTo>
                  <a:lnTo>
                    <a:pt x="25" y="12"/>
                  </a:lnTo>
                  <a:lnTo>
                    <a:pt x="17" y="21"/>
                  </a:lnTo>
                  <a:lnTo>
                    <a:pt x="9" y="33"/>
                  </a:lnTo>
                  <a:lnTo>
                    <a:pt x="4" y="47"/>
                  </a:lnTo>
                  <a:lnTo>
                    <a:pt x="1" y="63"/>
                  </a:lnTo>
                  <a:lnTo>
                    <a:pt x="0" y="80"/>
                  </a:lnTo>
                  <a:lnTo>
                    <a:pt x="1" y="98"/>
                  </a:lnTo>
                  <a:lnTo>
                    <a:pt x="4" y="113"/>
                  </a:lnTo>
                  <a:lnTo>
                    <a:pt x="9" y="127"/>
                  </a:lnTo>
                  <a:lnTo>
                    <a:pt x="17" y="137"/>
                  </a:lnTo>
                  <a:lnTo>
                    <a:pt x="25" y="147"/>
                  </a:lnTo>
                  <a:lnTo>
                    <a:pt x="36" y="153"/>
                  </a:lnTo>
                  <a:lnTo>
                    <a:pt x="48" y="157"/>
                  </a:lnTo>
                  <a:lnTo>
                    <a:pt x="61" y="158"/>
                  </a:lnTo>
                  <a:lnTo>
                    <a:pt x="72" y="157"/>
                  </a:lnTo>
                  <a:lnTo>
                    <a:pt x="84" y="155"/>
                  </a:lnTo>
                  <a:lnTo>
                    <a:pt x="94" y="150"/>
                  </a:lnTo>
                  <a:lnTo>
                    <a:pt x="102" y="144"/>
                  </a:lnTo>
                  <a:lnTo>
                    <a:pt x="108" y="137"/>
                  </a:lnTo>
                  <a:lnTo>
                    <a:pt x="115" y="128"/>
                  </a:lnTo>
                  <a:lnTo>
                    <a:pt x="119" y="119"/>
                  </a:lnTo>
                  <a:lnTo>
                    <a:pt x="121" y="107"/>
                  </a:lnTo>
                  <a:lnTo>
                    <a:pt x="99" y="107"/>
                  </a:lnTo>
                  <a:close/>
                  <a:moveTo>
                    <a:pt x="24" y="66"/>
                  </a:moveTo>
                  <a:lnTo>
                    <a:pt x="25" y="56"/>
                  </a:lnTo>
                  <a:lnTo>
                    <a:pt x="27" y="48"/>
                  </a:lnTo>
                  <a:lnTo>
                    <a:pt x="31" y="40"/>
                  </a:lnTo>
                  <a:lnTo>
                    <a:pt x="36" y="34"/>
                  </a:lnTo>
                  <a:lnTo>
                    <a:pt x="41" y="28"/>
                  </a:lnTo>
                  <a:lnTo>
                    <a:pt x="47" y="24"/>
                  </a:lnTo>
                  <a:lnTo>
                    <a:pt x="53" y="23"/>
                  </a:lnTo>
                  <a:lnTo>
                    <a:pt x="62" y="22"/>
                  </a:lnTo>
                  <a:lnTo>
                    <a:pt x="70" y="23"/>
                  </a:lnTo>
                  <a:lnTo>
                    <a:pt x="78" y="24"/>
                  </a:lnTo>
                  <a:lnTo>
                    <a:pt x="84" y="29"/>
                  </a:lnTo>
                  <a:lnTo>
                    <a:pt x="89" y="34"/>
                  </a:lnTo>
                  <a:lnTo>
                    <a:pt x="94" y="40"/>
                  </a:lnTo>
                  <a:lnTo>
                    <a:pt x="97" y="48"/>
                  </a:lnTo>
                  <a:lnTo>
                    <a:pt x="98" y="56"/>
                  </a:lnTo>
                  <a:lnTo>
                    <a:pt x="99" y="66"/>
                  </a:lnTo>
                  <a:lnTo>
                    <a:pt x="24" y="66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1" name="Freeform 178"/>
            <p:cNvSpPr>
              <a:spLocks/>
            </p:cNvSpPr>
            <p:nvPr/>
          </p:nvSpPr>
          <p:spPr bwMode="auto">
            <a:xfrm>
              <a:off x="2189163" y="3332163"/>
              <a:ext cx="52387" cy="82550"/>
            </a:xfrm>
            <a:custGeom>
              <a:avLst/>
              <a:gdLst>
                <a:gd name="T0" fmla="*/ 2147483647 w 114"/>
                <a:gd name="T1" fmla="*/ 2147483647 h 155"/>
                <a:gd name="T2" fmla="*/ 2147483647 w 114"/>
                <a:gd name="T3" fmla="*/ 2147483647 h 155"/>
                <a:gd name="T4" fmla="*/ 2147483647 w 114"/>
                <a:gd name="T5" fmla="*/ 2147483647 h 155"/>
                <a:gd name="T6" fmla="*/ 2147483647 w 114"/>
                <a:gd name="T7" fmla="*/ 2147483647 h 155"/>
                <a:gd name="T8" fmla="*/ 2147483647 w 114"/>
                <a:gd name="T9" fmla="*/ 2147483647 h 155"/>
                <a:gd name="T10" fmla="*/ 2147483647 w 114"/>
                <a:gd name="T11" fmla="*/ 2147483647 h 155"/>
                <a:gd name="T12" fmla="*/ 2147483647 w 114"/>
                <a:gd name="T13" fmla="*/ 2147483647 h 155"/>
                <a:gd name="T14" fmla="*/ 2147483647 w 114"/>
                <a:gd name="T15" fmla="*/ 2147483647 h 155"/>
                <a:gd name="T16" fmla="*/ 2147483647 w 114"/>
                <a:gd name="T17" fmla="*/ 2147483647 h 155"/>
                <a:gd name="T18" fmla="*/ 2147483647 w 114"/>
                <a:gd name="T19" fmla="*/ 2147483647 h 155"/>
                <a:gd name="T20" fmla="*/ 2147483647 w 114"/>
                <a:gd name="T21" fmla="*/ 2147483647 h 155"/>
                <a:gd name="T22" fmla="*/ 2147483647 w 114"/>
                <a:gd name="T23" fmla="*/ 2147483647 h 155"/>
                <a:gd name="T24" fmla="*/ 2147483647 w 114"/>
                <a:gd name="T25" fmla="*/ 2147483647 h 155"/>
                <a:gd name="T26" fmla="*/ 2147483647 w 114"/>
                <a:gd name="T27" fmla="*/ 2147483647 h 155"/>
                <a:gd name="T28" fmla="*/ 2147483647 w 114"/>
                <a:gd name="T29" fmla="*/ 0 h 155"/>
                <a:gd name="T30" fmla="*/ 2147483647 w 114"/>
                <a:gd name="T31" fmla="*/ 0 h 155"/>
                <a:gd name="T32" fmla="*/ 2147483647 w 114"/>
                <a:gd name="T33" fmla="*/ 0 h 155"/>
                <a:gd name="T34" fmla="*/ 2147483647 w 114"/>
                <a:gd name="T35" fmla="*/ 2147483647 h 155"/>
                <a:gd name="T36" fmla="*/ 2147483647 w 114"/>
                <a:gd name="T37" fmla="*/ 2147483647 h 155"/>
                <a:gd name="T38" fmla="*/ 2147483647 w 114"/>
                <a:gd name="T39" fmla="*/ 2147483647 h 155"/>
                <a:gd name="T40" fmla="*/ 2147483647 w 114"/>
                <a:gd name="T41" fmla="*/ 2147483647 h 155"/>
                <a:gd name="T42" fmla="*/ 2147483647 w 114"/>
                <a:gd name="T43" fmla="*/ 2147483647 h 155"/>
                <a:gd name="T44" fmla="*/ 2147483647 w 114"/>
                <a:gd name="T45" fmla="*/ 2147483647 h 155"/>
                <a:gd name="T46" fmla="*/ 2147483647 w 114"/>
                <a:gd name="T47" fmla="*/ 2147483647 h 155"/>
                <a:gd name="T48" fmla="*/ 2147483647 w 114"/>
                <a:gd name="T49" fmla="*/ 2147483647 h 155"/>
                <a:gd name="T50" fmla="*/ 0 w 114"/>
                <a:gd name="T51" fmla="*/ 2147483647 h 155"/>
                <a:gd name="T52" fmla="*/ 0 w 114"/>
                <a:gd name="T53" fmla="*/ 2147483647 h 155"/>
                <a:gd name="T54" fmla="*/ 2147483647 w 114"/>
                <a:gd name="T55" fmla="*/ 2147483647 h 155"/>
                <a:gd name="T56" fmla="*/ 2147483647 w 114"/>
                <a:gd name="T57" fmla="*/ 2147483647 h 155"/>
                <a:gd name="T58" fmla="*/ 2147483647 w 114"/>
                <a:gd name="T59" fmla="*/ 2147483647 h 155"/>
                <a:gd name="T60" fmla="*/ 2147483647 w 114"/>
                <a:gd name="T61" fmla="*/ 2147483647 h 155"/>
                <a:gd name="T62" fmla="*/ 2147483647 w 114"/>
                <a:gd name="T63" fmla="*/ 2147483647 h 155"/>
                <a:gd name="T64" fmla="*/ 2147483647 w 114"/>
                <a:gd name="T65" fmla="*/ 2147483647 h 155"/>
                <a:gd name="T66" fmla="*/ 2147483647 w 114"/>
                <a:gd name="T67" fmla="*/ 2147483647 h 155"/>
                <a:gd name="T68" fmla="*/ 2147483647 w 114"/>
                <a:gd name="T69" fmla="*/ 2147483647 h 155"/>
                <a:gd name="T70" fmla="*/ 2147483647 w 114"/>
                <a:gd name="T71" fmla="*/ 2147483647 h 155"/>
                <a:gd name="T72" fmla="*/ 2147483647 w 114"/>
                <a:gd name="T73" fmla="*/ 2147483647 h 155"/>
                <a:gd name="T74" fmla="*/ 2147483647 w 114"/>
                <a:gd name="T75" fmla="*/ 2147483647 h 155"/>
                <a:gd name="T76" fmla="*/ 2147483647 w 114"/>
                <a:gd name="T77" fmla="*/ 2147483647 h 155"/>
                <a:gd name="T78" fmla="*/ 2147483647 w 114"/>
                <a:gd name="T79" fmla="*/ 2147483647 h 155"/>
                <a:gd name="T80" fmla="*/ 2147483647 w 114"/>
                <a:gd name="T81" fmla="*/ 2147483647 h 155"/>
                <a:gd name="T82" fmla="*/ 2147483647 w 114"/>
                <a:gd name="T83" fmla="*/ 2147483647 h 155"/>
                <a:gd name="T84" fmla="*/ 2147483647 w 114"/>
                <a:gd name="T85" fmla="*/ 2147483647 h 155"/>
                <a:gd name="T86" fmla="*/ 2147483647 w 114"/>
                <a:gd name="T87" fmla="*/ 2147483647 h 155"/>
                <a:gd name="T88" fmla="*/ 2147483647 w 114"/>
                <a:gd name="T89" fmla="*/ 2147483647 h 155"/>
                <a:gd name="T90" fmla="*/ 2147483647 w 114"/>
                <a:gd name="T91" fmla="*/ 2147483647 h 15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4"/>
                <a:gd name="T139" fmla="*/ 0 h 155"/>
                <a:gd name="T140" fmla="*/ 114 w 114"/>
                <a:gd name="T141" fmla="*/ 155 h 15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4" h="155">
                  <a:moveTo>
                    <a:pt x="91" y="155"/>
                  </a:moveTo>
                  <a:lnTo>
                    <a:pt x="114" y="155"/>
                  </a:lnTo>
                  <a:lnTo>
                    <a:pt x="114" y="64"/>
                  </a:lnTo>
                  <a:lnTo>
                    <a:pt x="114" y="57"/>
                  </a:lnTo>
                  <a:lnTo>
                    <a:pt x="114" y="47"/>
                  </a:lnTo>
                  <a:lnTo>
                    <a:pt x="113" y="37"/>
                  </a:lnTo>
                  <a:lnTo>
                    <a:pt x="112" y="28"/>
                  </a:lnTo>
                  <a:lnTo>
                    <a:pt x="108" y="21"/>
                  </a:lnTo>
                  <a:lnTo>
                    <a:pt x="105" y="15"/>
                  </a:lnTo>
                  <a:lnTo>
                    <a:pt x="102" y="12"/>
                  </a:lnTo>
                  <a:lnTo>
                    <a:pt x="97" y="8"/>
                  </a:lnTo>
                  <a:lnTo>
                    <a:pt x="92" y="5"/>
                  </a:lnTo>
                  <a:lnTo>
                    <a:pt x="87" y="2"/>
                  </a:lnTo>
                  <a:lnTo>
                    <a:pt x="81" y="1"/>
                  </a:lnTo>
                  <a:lnTo>
                    <a:pt x="73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3" y="1"/>
                  </a:lnTo>
                  <a:lnTo>
                    <a:pt x="47" y="3"/>
                  </a:lnTo>
                  <a:lnTo>
                    <a:pt x="42" y="6"/>
                  </a:lnTo>
                  <a:lnTo>
                    <a:pt x="36" y="9"/>
                  </a:lnTo>
                  <a:lnTo>
                    <a:pt x="31" y="14"/>
                  </a:lnTo>
                  <a:lnTo>
                    <a:pt x="27" y="20"/>
                  </a:lnTo>
                  <a:lnTo>
                    <a:pt x="23" y="26"/>
                  </a:lnTo>
                  <a:lnTo>
                    <a:pt x="23" y="3"/>
                  </a:lnTo>
                  <a:lnTo>
                    <a:pt x="0" y="3"/>
                  </a:lnTo>
                  <a:lnTo>
                    <a:pt x="0" y="155"/>
                  </a:lnTo>
                  <a:lnTo>
                    <a:pt x="24" y="155"/>
                  </a:lnTo>
                  <a:lnTo>
                    <a:pt x="24" y="69"/>
                  </a:lnTo>
                  <a:lnTo>
                    <a:pt x="25" y="58"/>
                  </a:lnTo>
                  <a:lnTo>
                    <a:pt x="27" y="49"/>
                  </a:lnTo>
                  <a:lnTo>
                    <a:pt x="30" y="41"/>
                  </a:lnTo>
                  <a:lnTo>
                    <a:pt x="34" y="34"/>
                  </a:lnTo>
                  <a:lnTo>
                    <a:pt x="41" y="29"/>
                  </a:lnTo>
                  <a:lnTo>
                    <a:pt x="47" y="26"/>
                  </a:lnTo>
                  <a:lnTo>
                    <a:pt x="55" y="23"/>
                  </a:lnTo>
                  <a:lnTo>
                    <a:pt x="64" y="22"/>
                  </a:lnTo>
                  <a:lnTo>
                    <a:pt x="71" y="23"/>
                  </a:lnTo>
                  <a:lnTo>
                    <a:pt x="77" y="24"/>
                  </a:lnTo>
                  <a:lnTo>
                    <a:pt x="82" y="28"/>
                  </a:lnTo>
                  <a:lnTo>
                    <a:pt x="86" y="31"/>
                  </a:lnTo>
                  <a:lnTo>
                    <a:pt x="88" y="37"/>
                  </a:lnTo>
                  <a:lnTo>
                    <a:pt x="90" y="44"/>
                  </a:lnTo>
                  <a:lnTo>
                    <a:pt x="91" y="52"/>
                  </a:lnTo>
                  <a:lnTo>
                    <a:pt x="91" y="62"/>
                  </a:lnTo>
                  <a:lnTo>
                    <a:pt x="91" y="155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2" name="Freeform 179"/>
            <p:cNvSpPr>
              <a:spLocks noEditPoints="1"/>
            </p:cNvSpPr>
            <p:nvPr/>
          </p:nvSpPr>
          <p:spPr bwMode="auto">
            <a:xfrm>
              <a:off x="2259013" y="3305175"/>
              <a:ext cx="11112" cy="109538"/>
            </a:xfrm>
            <a:custGeom>
              <a:avLst/>
              <a:gdLst>
                <a:gd name="T0" fmla="*/ 0 w 23"/>
                <a:gd name="T1" fmla="*/ 2147483647 h 207"/>
                <a:gd name="T2" fmla="*/ 2147483647 w 23"/>
                <a:gd name="T3" fmla="*/ 2147483647 h 207"/>
                <a:gd name="T4" fmla="*/ 2147483647 w 23"/>
                <a:gd name="T5" fmla="*/ 2147483647 h 207"/>
                <a:gd name="T6" fmla="*/ 0 w 23"/>
                <a:gd name="T7" fmla="*/ 2147483647 h 207"/>
                <a:gd name="T8" fmla="*/ 0 w 23"/>
                <a:gd name="T9" fmla="*/ 2147483647 h 207"/>
                <a:gd name="T10" fmla="*/ 0 w 23"/>
                <a:gd name="T11" fmla="*/ 2147483647 h 207"/>
                <a:gd name="T12" fmla="*/ 2147483647 w 23"/>
                <a:gd name="T13" fmla="*/ 2147483647 h 207"/>
                <a:gd name="T14" fmla="*/ 2147483647 w 23"/>
                <a:gd name="T15" fmla="*/ 0 h 207"/>
                <a:gd name="T16" fmla="*/ 0 w 23"/>
                <a:gd name="T17" fmla="*/ 0 h 207"/>
                <a:gd name="T18" fmla="*/ 0 w 23"/>
                <a:gd name="T19" fmla="*/ 2147483647 h 2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"/>
                <a:gd name="T31" fmla="*/ 0 h 207"/>
                <a:gd name="T32" fmla="*/ 23 w 23"/>
                <a:gd name="T33" fmla="*/ 207 h 20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" h="207">
                  <a:moveTo>
                    <a:pt x="0" y="207"/>
                  </a:moveTo>
                  <a:lnTo>
                    <a:pt x="23" y="207"/>
                  </a:lnTo>
                  <a:lnTo>
                    <a:pt x="23" y="55"/>
                  </a:lnTo>
                  <a:lnTo>
                    <a:pt x="0" y="55"/>
                  </a:lnTo>
                  <a:lnTo>
                    <a:pt x="0" y="207"/>
                  </a:lnTo>
                  <a:close/>
                  <a:moveTo>
                    <a:pt x="0" y="27"/>
                  </a:moveTo>
                  <a:lnTo>
                    <a:pt x="23" y="27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 180"/>
            <p:cNvSpPr>
              <a:spLocks/>
            </p:cNvSpPr>
            <p:nvPr/>
          </p:nvSpPr>
          <p:spPr bwMode="auto">
            <a:xfrm>
              <a:off x="2281238" y="3332163"/>
              <a:ext cx="52387" cy="84137"/>
            </a:xfrm>
            <a:custGeom>
              <a:avLst/>
              <a:gdLst>
                <a:gd name="T0" fmla="*/ 2147483647 w 111"/>
                <a:gd name="T1" fmla="*/ 2147483647 h 158"/>
                <a:gd name="T2" fmla="*/ 2147483647 w 111"/>
                <a:gd name="T3" fmla="*/ 2147483647 h 158"/>
                <a:gd name="T4" fmla="*/ 2147483647 w 111"/>
                <a:gd name="T5" fmla="*/ 2147483647 h 158"/>
                <a:gd name="T6" fmla="*/ 2147483647 w 111"/>
                <a:gd name="T7" fmla="*/ 2147483647 h 158"/>
                <a:gd name="T8" fmla="*/ 2147483647 w 111"/>
                <a:gd name="T9" fmla="*/ 2147483647 h 158"/>
                <a:gd name="T10" fmla="*/ 2147483647 w 111"/>
                <a:gd name="T11" fmla="*/ 2147483647 h 158"/>
                <a:gd name="T12" fmla="*/ 2147483647 w 111"/>
                <a:gd name="T13" fmla="*/ 2147483647 h 158"/>
                <a:gd name="T14" fmla="*/ 2147483647 w 111"/>
                <a:gd name="T15" fmla="*/ 2147483647 h 158"/>
                <a:gd name="T16" fmla="*/ 2147483647 w 111"/>
                <a:gd name="T17" fmla="*/ 2147483647 h 158"/>
                <a:gd name="T18" fmla="*/ 2147483647 w 111"/>
                <a:gd name="T19" fmla="*/ 2147483647 h 158"/>
                <a:gd name="T20" fmla="*/ 2147483647 w 111"/>
                <a:gd name="T21" fmla="*/ 2147483647 h 158"/>
                <a:gd name="T22" fmla="*/ 2147483647 w 111"/>
                <a:gd name="T23" fmla="*/ 2147483647 h 158"/>
                <a:gd name="T24" fmla="*/ 2147483647 w 111"/>
                <a:gd name="T25" fmla="*/ 2147483647 h 158"/>
                <a:gd name="T26" fmla="*/ 2147483647 w 111"/>
                <a:gd name="T27" fmla="*/ 2147483647 h 158"/>
                <a:gd name="T28" fmla="*/ 2147483647 w 111"/>
                <a:gd name="T29" fmla="*/ 2147483647 h 158"/>
                <a:gd name="T30" fmla="*/ 2147483647 w 111"/>
                <a:gd name="T31" fmla="*/ 2147483647 h 158"/>
                <a:gd name="T32" fmla="*/ 2147483647 w 111"/>
                <a:gd name="T33" fmla="*/ 2147483647 h 158"/>
                <a:gd name="T34" fmla="*/ 2147483647 w 111"/>
                <a:gd name="T35" fmla="*/ 2147483647 h 158"/>
                <a:gd name="T36" fmla="*/ 2147483647 w 111"/>
                <a:gd name="T37" fmla="*/ 2147483647 h 158"/>
                <a:gd name="T38" fmla="*/ 2147483647 w 111"/>
                <a:gd name="T39" fmla="*/ 2147483647 h 158"/>
                <a:gd name="T40" fmla="*/ 2147483647 w 111"/>
                <a:gd name="T41" fmla="*/ 2147483647 h 158"/>
                <a:gd name="T42" fmla="*/ 2147483647 w 111"/>
                <a:gd name="T43" fmla="*/ 2147483647 h 158"/>
                <a:gd name="T44" fmla="*/ 2147483647 w 111"/>
                <a:gd name="T45" fmla="*/ 2147483647 h 158"/>
                <a:gd name="T46" fmla="*/ 2147483647 w 111"/>
                <a:gd name="T47" fmla="*/ 2147483647 h 158"/>
                <a:gd name="T48" fmla="*/ 2147483647 w 111"/>
                <a:gd name="T49" fmla="*/ 2147483647 h 158"/>
                <a:gd name="T50" fmla="*/ 2147483647 w 111"/>
                <a:gd name="T51" fmla="*/ 2147483647 h 158"/>
                <a:gd name="T52" fmla="*/ 2147483647 w 111"/>
                <a:gd name="T53" fmla="*/ 2147483647 h 158"/>
                <a:gd name="T54" fmla="*/ 2147483647 w 111"/>
                <a:gd name="T55" fmla="*/ 2147483647 h 158"/>
                <a:gd name="T56" fmla="*/ 2147483647 w 111"/>
                <a:gd name="T57" fmla="*/ 2147483647 h 158"/>
                <a:gd name="T58" fmla="*/ 2147483647 w 111"/>
                <a:gd name="T59" fmla="*/ 2147483647 h 158"/>
                <a:gd name="T60" fmla="*/ 2147483647 w 111"/>
                <a:gd name="T61" fmla="*/ 2147483647 h 158"/>
                <a:gd name="T62" fmla="*/ 2147483647 w 111"/>
                <a:gd name="T63" fmla="*/ 2147483647 h 158"/>
                <a:gd name="T64" fmla="*/ 2147483647 w 111"/>
                <a:gd name="T65" fmla="*/ 2147483647 h 158"/>
                <a:gd name="T66" fmla="*/ 2147483647 w 111"/>
                <a:gd name="T67" fmla="*/ 2147483647 h 158"/>
                <a:gd name="T68" fmla="*/ 2147483647 w 111"/>
                <a:gd name="T69" fmla="*/ 2147483647 h 158"/>
                <a:gd name="T70" fmla="*/ 2147483647 w 111"/>
                <a:gd name="T71" fmla="*/ 2147483647 h 158"/>
                <a:gd name="T72" fmla="*/ 2147483647 w 111"/>
                <a:gd name="T73" fmla="*/ 2147483647 h 158"/>
                <a:gd name="T74" fmla="*/ 2147483647 w 111"/>
                <a:gd name="T75" fmla="*/ 2147483647 h 158"/>
                <a:gd name="T76" fmla="*/ 2147483647 w 111"/>
                <a:gd name="T77" fmla="*/ 2147483647 h 158"/>
                <a:gd name="T78" fmla="*/ 2147483647 w 111"/>
                <a:gd name="T79" fmla="*/ 2147483647 h 158"/>
                <a:gd name="T80" fmla="*/ 2147483647 w 111"/>
                <a:gd name="T81" fmla="*/ 2147483647 h 158"/>
                <a:gd name="T82" fmla="*/ 2147483647 w 111"/>
                <a:gd name="T83" fmla="*/ 2147483647 h 158"/>
                <a:gd name="T84" fmla="*/ 2147483647 w 111"/>
                <a:gd name="T85" fmla="*/ 2147483647 h 158"/>
                <a:gd name="T86" fmla="*/ 2147483647 w 111"/>
                <a:gd name="T87" fmla="*/ 2147483647 h 158"/>
                <a:gd name="T88" fmla="*/ 2147483647 w 111"/>
                <a:gd name="T89" fmla="*/ 2147483647 h 158"/>
                <a:gd name="T90" fmla="*/ 2147483647 w 111"/>
                <a:gd name="T91" fmla="*/ 2147483647 h 158"/>
                <a:gd name="T92" fmla="*/ 2147483647 w 111"/>
                <a:gd name="T93" fmla="*/ 2147483647 h 158"/>
                <a:gd name="T94" fmla="*/ 2147483647 w 111"/>
                <a:gd name="T95" fmla="*/ 2147483647 h 158"/>
                <a:gd name="T96" fmla="*/ 2147483647 w 111"/>
                <a:gd name="T97" fmla="*/ 2147483647 h 158"/>
                <a:gd name="T98" fmla="*/ 2147483647 w 111"/>
                <a:gd name="T99" fmla="*/ 2147483647 h 15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1"/>
                <a:gd name="T151" fmla="*/ 0 h 158"/>
                <a:gd name="T152" fmla="*/ 111 w 111"/>
                <a:gd name="T153" fmla="*/ 158 h 15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1" h="158">
                  <a:moveTo>
                    <a:pt x="0" y="106"/>
                  </a:moveTo>
                  <a:lnTo>
                    <a:pt x="1" y="118"/>
                  </a:lnTo>
                  <a:lnTo>
                    <a:pt x="3" y="128"/>
                  </a:lnTo>
                  <a:lnTo>
                    <a:pt x="8" y="137"/>
                  </a:lnTo>
                  <a:lnTo>
                    <a:pt x="13" y="144"/>
                  </a:lnTo>
                  <a:lnTo>
                    <a:pt x="22" y="150"/>
                  </a:lnTo>
                  <a:lnTo>
                    <a:pt x="31" y="155"/>
                  </a:lnTo>
                  <a:lnTo>
                    <a:pt x="42" y="157"/>
                  </a:lnTo>
                  <a:lnTo>
                    <a:pt x="54" y="158"/>
                  </a:lnTo>
                  <a:lnTo>
                    <a:pt x="67" y="157"/>
                  </a:lnTo>
                  <a:lnTo>
                    <a:pt x="79" y="155"/>
                  </a:lnTo>
                  <a:lnTo>
                    <a:pt x="88" y="151"/>
                  </a:lnTo>
                  <a:lnTo>
                    <a:pt x="97" y="146"/>
                  </a:lnTo>
                  <a:lnTo>
                    <a:pt x="103" y="139"/>
                  </a:lnTo>
                  <a:lnTo>
                    <a:pt x="107" y="130"/>
                  </a:lnTo>
                  <a:lnTo>
                    <a:pt x="110" y="120"/>
                  </a:lnTo>
                  <a:lnTo>
                    <a:pt x="111" y="109"/>
                  </a:lnTo>
                  <a:lnTo>
                    <a:pt x="110" y="100"/>
                  </a:lnTo>
                  <a:lnTo>
                    <a:pt x="109" y="93"/>
                  </a:lnTo>
                  <a:lnTo>
                    <a:pt x="106" y="86"/>
                  </a:lnTo>
                  <a:lnTo>
                    <a:pt x="101" y="81"/>
                  </a:lnTo>
                  <a:lnTo>
                    <a:pt x="96" y="77"/>
                  </a:lnTo>
                  <a:lnTo>
                    <a:pt x="88" y="73"/>
                  </a:lnTo>
                  <a:lnTo>
                    <a:pt x="80" y="70"/>
                  </a:lnTo>
                  <a:lnTo>
                    <a:pt x="70" y="67"/>
                  </a:lnTo>
                  <a:lnTo>
                    <a:pt x="47" y="62"/>
                  </a:lnTo>
                  <a:lnTo>
                    <a:pt x="42" y="59"/>
                  </a:lnTo>
                  <a:lnTo>
                    <a:pt x="38" y="58"/>
                  </a:lnTo>
                  <a:lnTo>
                    <a:pt x="33" y="57"/>
                  </a:lnTo>
                  <a:lnTo>
                    <a:pt x="30" y="55"/>
                  </a:lnTo>
                  <a:lnTo>
                    <a:pt x="28" y="52"/>
                  </a:lnTo>
                  <a:lnTo>
                    <a:pt x="26" y="50"/>
                  </a:lnTo>
                  <a:lnTo>
                    <a:pt x="25" y="47"/>
                  </a:lnTo>
                  <a:lnTo>
                    <a:pt x="25" y="43"/>
                  </a:lnTo>
                  <a:lnTo>
                    <a:pt x="25" y="38"/>
                  </a:lnTo>
                  <a:lnTo>
                    <a:pt x="27" y="34"/>
                  </a:lnTo>
                  <a:lnTo>
                    <a:pt x="29" y="30"/>
                  </a:lnTo>
                  <a:lnTo>
                    <a:pt x="32" y="28"/>
                  </a:lnTo>
                  <a:lnTo>
                    <a:pt x="37" y="26"/>
                  </a:lnTo>
                  <a:lnTo>
                    <a:pt x="42" y="23"/>
                  </a:lnTo>
                  <a:lnTo>
                    <a:pt x="47" y="22"/>
                  </a:lnTo>
                  <a:lnTo>
                    <a:pt x="54" y="22"/>
                  </a:lnTo>
                  <a:lnTo>
                    <a:pt x="61" y="22"/>
                  </a:lnTo>
                  <a:lnTo>
                    <a:pt x="67" y="23"/>
                  </a:lnTo>
                  <a:lnTo>
                    <a:pt x="72" y="26"/>
                  </a:lnTo>
                  <a:lnTo>
                    <a:pt x="77" y="29"/>
                  </a:lnTo>
                  <a:lnTo>
                    <a:pt x="81" y="33"/>
                  </a:lnTo>
                  <a:lnTo>
                    <a:pt x="83" y="36"/>
                  </a:lnTo>
                  <a:lnTo>
                    <a:pt x="85" y="41"/>
                  </a:lnTo>
                  <a:lnTo>
                    <a:pt x="86" y="47"/>
                  </a:lnTo>
                  <a:lnTo>
                    <a:pt x="108" y="47"/>
                  </a:lnTo>
                  <a:lnTo>
                    <a:pt x="107" y="36"/>
                  </a:lnTo>
                  <a:lnTo>
                    <a:pt x="104" y="27"/>
                  </a:lnTo>
                  <a:lnTo>
                    <a:pt x="100" y="19"/>
                  </a:lnTo>
                  <a:lnTo>
                    <a:pt x="94" y="13"/>
                  </a:lnTo>
                  <a:lnTo>
                    <a:pt x="86" y="7"/>
                  </a:lnTo>
                  <a:lnTo>
                    <a:pt x="77" y="3"/>
                  </a:lnTo>
                  <a:lnTo>
                    <a:pt x="66" y="1"/>
                  </a:lnTo>
                  <a:lnTo>
                    <a:pt x="54" y="0"/>
                  </a:lnTo>
                  <a:lnTo>
                    <a:pt x="43" y="1"/>
                  </a:lnTo>
                  <a:lnTo>
                    <a:pt x="32" y="3"/>
                  </a:lnTo>
                  <a:lnTo>
                    <a:pt x="24" y="7"/>
                  </a:lnTo>
                  <a:lnTo>
                    <a:pt x="17" y="12"/>
                  </a:lnTo>
                  <a:lnTo>
                    <a:pt x="10" y="19"/>
                  </a:lnTo>
                  <a:lnTo>
                    <a:pt x="6" y="26"/>
                  </a:lnTo>
                  <a:lnTo>
                    <a:pt x="4" y="34"/>
                  </a:lnTo>
                  <a:lnTo>
                    <a:pt x="3" y="43"/>
                  </a:lnTo>
                  <a:lnTo>
                    <a:pt x="4" y="52"/>
                  </a:lnTo>
                  <a:lnTo>
                    <a:pt x="5" y="59"/>
                  </a:lnTo>
                  <a:lnTo>
                    <a:pt x="8" y="66"/>
                  </a:lnTo>
                  <a:lnTo>
                    <a:pt x="12" y="71"/>
                  </a:lnTo>
                  <a:lnTo>
                    <a:pt x="18" y="76"/>
                  </a:lnTo>
                  <a:lnTo>
                    <a:pt x="24" y="79"/>
                  </a:lnTo>
                  <a:lnTo>
                    <a:pt x="32" y="83"/>
                  </a:lnTo>
                  <a:lnTo>
                    <a:pt x="41" y="85"/>
                  </a:lnTo>
                  <a:lnTo>
                    <a:pt x="68" y="93"/>
                  </a:lnTo>
                  <a:lnTo>
                    <a:pt x="72" y="94"/>
                  </a:lnTo>
                  <a:lnTo>
                    <a:pt x="78" y="95"/>
                  </a:lnTo>
                  <a:lnTo>
                    <a:pt x="81" y="98"/>
                  </a:lnTo>
                  <a:lnTo>
                    <a:pt x="84" y="99"/>
                  </a:lnTo>
                  <a:lnTo>
                    <a:pt x="86" y="102"/>
                  </a:lnTo>
                  <a:lnTo>
                    <a:pt x="88" y="105"/>
                  </a:lnTo>
                  <a:lnTo>
                    <a:pt x="89" y="108"/>
                  </a:lnTo>
                  <a:lnTo>
                    <a:pt x="89" y="113"/>
                  </a:lnTo>
                  <a:lnTo>
                    <a:pt x="88" y="118"/>
                  </a:lnTo>
                  <a:lnTo>
                    <a:pt x="87" y="122"/>
                  </a:lnTo>
                  <a:lnTo>
                    <a:pt x="84" y="127"/>
                  </a:lnTo>
                  <a:lnTo>
                    <a:pt x="81" y="129"/>
                  </a:lnTo>
                  <a:lnTo>
                    <a:pt x="76" y="133"/>
                  </a:lnTo>
                  <a:lnTo>
                    <a:pt x="70" y="135"/>
                  </a:lnTo>
                  <a:lnTo>
                    <a:pt x="64" y="136"/>
                  </a:lnTo>
                  <a:lnTo>
                    <a:pt x="57" y="136"/>
                  </a:lnTo>
                  <a:lnTo>
                    <a:pt x="49" y="136"/>
                  </a:lnTo>
                  <a:lnTo>
                    <a:pt x="42" y="134"/>
                  </a:lnTo>
                  <a:lnTo>
                    <a:pt x="36" y="132"/>
                  </a:lnTo>
                  <a:lnTo>
                    <a:pt x="31" y="128"/>
                  </a:lnTo>
                  <a:lnTo>
                    <a:pt x="27" y="125"/>
                  </a:lnTo>
                  <a:lnTo>
                    <a:pt x="24" y="119"/>
                  </a:lnTo>
                  <a:lnTo>
                    <a:pt x="22" y="113"/>
                  </a:lnTo>
                  <a:lnTo>
                    <a:pt x="21" y="106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" name="Freeform 181"/>
            <p:cNvSpPr>
              <a:spLocks/>
            </p:cNvSpPr>
            <p:nvPr/>
          </p:nvSpPr>
          <p:spPr bwMode="auto">
            <a:xfrm>
              <a:off x="2378075" y="3302000"/>
              <a:ext cx="79375" cy="114300"/>
            </a:xfrm>
            <a:custGeom>
              <a:avLst/>
              <a:gdLst>
                <a:gd name="T0" fmla="*/ 2147483647 w 171"/>
                <a:gd name="T1" fmla="*/ 2147483647 h 215"/>
                <a:gd name="T2" fmla="*/ 2147483647 w 171"/>
                <a:gd name="T3" fmla="*/ 2147483647 h 215"/>
                <a:gd name="T4" fmla="*/ 2147483647 w 171"/>
                <a:gd name="T5" fmla="*/ 2147483647 h 215"/>
                <a:gd name="T6" fmla="*/ 2147483647 w 171"/>
                <a:gd name="T7" fmla="*/ 2147483647 h 215"/>
                <a:gd name="T8" fmla="*/ 2147483647 w 171"/>
                <a:gd name="T9" fmla="*/ 2147483647 h 215"/>
                <a:gd name="T10" fmla="*/ 2147483647 w 171"/>
                <a:gd name="T11" fmla="*/ 2147483647 h 215"/>
                <a:gd name="T12" fmla="*/ 2147483647 w 171"/>
                <a:gd name="T13" fmla="*/ 2147483647 h 215"/>
                <a:gd name="T14" fmla="*/ 2147483647 w 171"/>
                <a:gd name="T15" fmla="*/ 2147483647 h 215"/>
                <a:gd name="T16" fmla="*/ 2147483647 w 171"/>
                <a:gd name="T17" fmla="*/ 2147483647 h 215"/>
                <a:gd name="T18" fmla="*/ 2147483647 w 171"/>
                <a:gd name="T19" fmla="*/ 2147483647 h 215"/>
                <a:gd name="T20" fmla="*/ 2147483647 w 171"/>
                <a:gd name="T21" fmla="*/ 2147483647 h 215"/>
                <a:gd name="T22" fmla="*/ 2147483647 w 171"/>
                <a:gd name="T23" fmla="*/ 2147483647 h 215"/>
                <a:gd name="T24" fmla="*/ 2147483647 w 171"/>
                <a:gd name="T25" fmla="*/ 2147483647 h 215"/>
                <a:gd name="T26" fmla="*/ 2147483647 w 171"/>
                <a:gd name="T27" fmla="*/ 2147483647 h 215"/>
                <a:gd name="T28" fmla="*/ 2147483647 w 171"/>
                <a:gd name="T29" fmla="*/ 2147483647 h 215"/>
                <a:gd name="T30" fmla="*/ 2147483647 w 171"/>
                <a:gd name="T31" fmla="*/ 2147483647 h 215"/>
                <a:gd name="T32" fmla="*/ 2147483647 w 171"/>
                <a:gd name="T33" fmla="*/ 2147483647 h 215"/>
                <a:gd name="T34" fmla="*/ 2147483647 w 171"/>
                <a:gd name="T35" fmla="*/ 2147483647 h 215"/>
                <a:gd name="T36" fmla="*/ 2147483647 w 171"/>
                <a:gd name="T37" fmla="*/ 2147483647 h 215"/>
                <a:gd name="T38" fmla="*/ 2147483647 w 171"/>
                <a:gd name="T39" fmla="*/ 2147483647 h 215"/>
                <a:gd name="T40" fmla="*/ 2147483647 w 171"/>
                <a:gd name="T41" fmla="*/ 2147483647 h 215"/>
                <a:gd name="T42" fmla="*/ 2147483647 w 171"/>
                <a:gd name="T43" fmla="*/ 2147483647 h 215"/>
                <a:gd name="T44" fmla="*/ 2147483647 w 171"/>
                <a:gd name="T45" fmla="*/ 2147483647 h 215"/>
                <a:gd name="T46" fmla="*/ 2147483647 w 171"/>
                <a:gd name="T47" fmla="*/ 2147483647 h 215"/>
                <a:gd name="T48" fmla="*/ 2147483647 w 171"/>
                <a:gd name="T49" fmla="*/ 0 h 215"/>
                <a:gd name="T50" fmla="*/ 2147483647 w 171"/>
                <a:gd name="T51" fmla="*/ 2147483647 h 215"/>
                <a:gd name="T52" fmla="*/ 2147483647 w 171"/>
                <a:gd name="T53" fmla="*/ 2147483647 h 215"/>
                <a:gd name="T54" fmla="*/ 2147483647 w 171"/>
                <a:gd name="T55" fmla="*/ 2147483647 h 215"/>
                <a:gd name="T56" fmla="*/ 2147483647 w 171"/>
                <a:gd name="T57" fmla="*/ 2147483647 h 215"/>
                <a:gd name="T58" fmla="*/ 2147483647 w 171"/>
                <a:gd name="T59" fmla="*/ 2147483647 h 215"/>
                <a:gd name="T60" fmla="*/ 2147483647 w 171"/>
                <a:gd name="T61" fmla="*/ 2147483647 h 215"/>
                <a:gd name="T62" fmla="*/ 0 w 171"/>
                <a:gd name="T63" fmla="*/ 2147483647 h 215"/>
                <a:gd name="T64" fmla="*/ 0 w 171"/>
                <a:gd name="T65" fmla="*/ 2147483647 h 215"/>
                <a:gd name="T66" fmla="*/ 2147483647 w 171"/>
                <a:gd name="T67" fmla="*/ 2147483647 h 215"/>
                <a:gd name="T68" fmla="*/ 2147483647 w 171"/>
                <a:gd name="T69" fmla="*/ 2147483647 h 215"/>
                <a:gd name="T70" fmla="*/ 2147483647 w 171"/>
                <a:gd name="T71" fmla="*/ 2147483647 h 215"/>
                <a:gd name="T72" fmla="*/ 2147483647 w 171"/>
                <a:gd name="T73" fmla="*/ 2147483647 h 215"/>
                <a:gd name="T74" fmla="*/ 2147483647 w 171"/>
                <a:gd name="T75" fmla="*/ 2147483647 h 215"/>
                <a:gd name="T76" fmla="*/ 2147483647 w 171"/>
                <a:gd name="T77" fmla="*/ 2147483647 h 215"/>
                <a:gd name="T78" fmla="*/ 2147483647 w 171"/>
                <a:gd name="T79" fmla="*/ 2147483647 h 215"/>
                <a:gd name="T80" fmla="*/ 2147483647 w 171"/>
                <a:gd name="T81" fmla="*/ 2147483647 h 215"/>
                <a:gd name="T82" fmla="*/ 2147483647 w 171"/>
                <a:gd name="T83" fmla="*/ 2147483647 h 215"/>
                <a:gd name="T84" fmla="*/ 2147483647 w 171"/>
                <a:gd name="T85" fmla="*/ 2147483647 h 215"/>
                <a:gd name="T86" fmla="*/ 2147483647 w 171"/>
                <a:gd name="T87" fmla="*/ 2147483647 h 21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71"/>
                <a:gd name="T133" fmla="*/ 0 h 215"/>
                <a:gd name="T134" fmla="*/ 171 w 171"/>
                <a:gd name="T135" fmla="*/ 215 h 21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71" h="215">
                  <a:moveTo>
                    <a:pt x="149" y="182"/>
                  </a:moveTo>
                  <a:lnTo>
                    <a:pt x="154" y="211"/>
                  </a:lnTo>
                  <a:lnTo>
                    <a:pt x="171" y="211"/>
                  </a:lnTo>
                  <a:lnTo>
                    <a:pt x="171" y="99"/>
                  </a:lnTo>
                  <a:lnTo>
                    <a:pt x="89" y="99"/>
                  </a:lnTo>
                  <a:lnTo>
                    <a:pt x="89" y="122"/>
                  </a:lnTo>
                  <a:lnTo>
                    <a:pt x="148" y="122"/>
                  </a:lnTo>
                  <a:lnTo>
                    <a:pt x="148" y="125"/>
                  </a:lnTo>
                  <a:lnTo>
                    <a:pt x="147" y="140"/>
                  </a:lnTo>
                  <a:lnTo>
                    <a:pt x="144" y="153"/>
                  </a:lnTo>
                  <a:lnTo>
                    <a:pt x="138" y="163"/>
                  </a:lnTo>
                  <a:lnTo>
                    <a:pt x="132" y="172"/>
                  </a:lnTo>
                  <a:lnTo>
                    <a:pt x="123" y="179"/>
                  </a:lnTo>
                  <a:lnTo>
                    <a:pt x="113" y="185"/>
                  </a:lnTo>
                  <a:lnTo>
                    <a:pt x="102" y="189"/>
                  </a:lnTo>
                  <a:lnTo>
                    <a:pt x="90" y="190"/>
                  </a:lnTo>
                  <a:lnTo>
                    <a:pt x="76" y="189"/>
                  </a:lnTo>
                  <a:lnTo>
                    <a:pt x="63" y="184"/>
                  </a:lnTo>
                  <a:lnTo>
                    <a:pt x="53" y="177"/>
                  </a:lnTo>
                  <a:lnTo>
                    <a:pt x="43" y="168"/>
                  </a:lnTo>
                  <a:lnTo>
                    <a:pt x="36" y="156"/>
                  </a:lnTo>
                  <a:lnTo>
                    <a:pt x="31" y="142"/>
                  </a:lnTo>
                  <a:lnTo>
                    <a:pt x="28" y="126"/>
                  </a:lnTo>
                  <a:lnTo>
                    <a:pt x="26" y="107"/>
                  </a:lnTo>
                  <a:lnTo>
                    <a:pt x="28" y="89"/>
                  </a:lnTo>
                  <a:lnTo>
                    <a:pt x="31" y="72"/>
                  </a:lnTo>
                  <a:lnTo>
                    <a:pt x="36" y="58"/>
                  </a:lnTo>
                  <a:lnTo>
                    <a:pt x="43" y="47"/>
                  </a:lnTo>
                  <a:lnTo>
                    <a:pt x="53" y="37"/>
                  </a:lnTo>
                  <a:lnTo>
                    <a:pt x="63" y="30"/>
                  </a:lnTo>
                  <a:lnTo>
                    <a:pt x="76" y="26"/>
                  </a:lnTo>
                  <a:lnTo>
                    <a:pt x="91" y="25"/>
                  </a:lnTo>
                  <a:lnTo>
                    <a:pt x="101" y="26"/>
                  </a:lnTo>
                  <a:lnTo>
                    <a:pt x="110" y="27"/>
                  </a:lnTo>
                  <a:lnTo>
                    <a:pt x="118" y="30"/>
                  </a:lnTo>
                  <a:lnTo>
                    <a:pt x="126" y="35"/>
                  </a:lnTo>
                  <a:lnTo>
                    <a:pt x="132" y="42"/>
                  </a:lnTo>
                  <a:lnTo>
                    <a:pt x="136" y="49"/>
                  </a:lnTo>
                  <a:lnTo>
                    <a:pt x="140" y="57"/>
                  </a:lnTo>
                  <a:lnTo>
                    <a:pt x="142" y="66"/>
                  </a:lnTo>
                  <a:lnTo>
                    <a:pt x="168" y="66"/>
                  </a:lnTo>
                  <a:lnTo>
                    <a:pt x="165" y="51"/>
                  </a:lnTo>
                  <a:lnTo>
                    <a:pt x="159" y="38"/>
                  </a:lnTo>
                  <a:lnTo>
                    <a:pt x="152" y="27"/>
                  </a:lnTo>
                  <a:lnTo>
                    <a:pt x="144" y="18"/>
                  </a:lnTo>
                  <a:lnTo>
                    <a:pt x="133" y="11"/>
                  </a:lnTo>
                  <a:lnTo>
                    <a:pt x="120" y="5"/>
                  </a:lnTo>
                  <a:lnTo>
                    <a:pt x="107" y="1"/>
                  </a:lnTo>
                  <a:lnTo>
                    <a:pt x="91" y="0"/>
                  </a:lnTo>
                  <a:lnTo>
                    <a:pt x="80" y="0"/>
                  </a:lnTo>
                  <a:lnTo>
                    <a:pt x="71" y="2"/>
                  </a:lnTo>
                  <a:lnTo>
                    <a:pt x="62" y="5"/>
                  </a:lnTo>
                  <a:lnTo>
                    <a:pt x="53" y="7"/>
                  </a:lnTo>
                  <a:lnTo>
                    <a:pt x="45" y="12"/>
                  </a:lnTo>
                  <a:lnTo>
                    <a:pt x="38" y="16"/>
                  </a:lnTo>
                  <a:lnTo>
                    <a:pt x="31" y="22"/>
                  </a:lnTo>
                  <a:lnTo>
                    <a:pt x="24" y="29"/>
                  </a:lnTo>
                  <a:lnTo>
                    <a:pt x="19" y="36"/>
                  </a:lnTo>
                  <a:lnTo>
                    <a:pt x="14" y="44"/>
                  </a:lnTo>
                  <a:lnTo>
                    <a:pt x="10" y="54"/>
                  </a:lnTo>
                  <a:lnTo>
                    <a:pt x="6" y="63"/>
                  </a:lnTo>
                  <a:lnTo>
                    <a:pt x="3" y="73"/>
                  </a:lnTo>
                  <a:lnTo>
                    <a:pt x="2" y="84"/>
                  </a:lnTo>
                  <a:lnTo>
                    <a:pt x="0" y="96"/>
                  </a:lnTo>
                  <a:lnTo>
                    <a:pt x="0" y="108"/>
                  </a:lnTo>
                  <a:lnTo>
                    <a:pt x="0" y="120"/>
                  </a:lnTo>
                  <a:lnTo>
                    <a:pt x="2" y="132"/>
                  </a:lnTo>
                  <a:lnTo>
                    <a:pt x="3" y="142"/>
                  </a:lnTo>
                  <a:lnTo>
                    <a:pt x="6" y="153"/>
                  </a:lnTo>
                  <a:lnTo>
                    <a:pt x="10" y="162"/>
                  </a:lnTo>
                  <a:lnTo>
                    <a:pt x="14" y="171"/>
                  </a:lnTo>
                  <a:lnTo>
                    <a:pt x="19" y="179"/>
                  </a:lnTo>
                  <a:lnTo>
                    <a:pt x="24" y="186"/>
                  </a:lnTo>
                  <a:lnTo>
                    <a:pt x="31" y="193"/>
                  </a:lnTo>
                  <a:lnTo>
                    <a:pt x="37" y="199"/>
                  </a:lnTo>
                  <a:lnTo>
                    <a:pt x="43" y="204"/>
                  </a:lnTo>
                  <a:lnTo>
                    <a:pt x="52" y="209"/>
                  </a:lnTo>
                  <a:lnTo>
                    <a:pt x="59" y="211"/>
                  </a:lnTo>
                  <a:lnTo>
                    <a:pt x="68" y="213"/>
                  </a:lnTo>
                  <a:lnTo>
                    <a:pt x="76" y="215"/>
                  </a:lnTo>
                  <a:lnTo>
                    <a:pt x="86" y="215"/>
                  </a:lnTo>
                  <a:lnTo>
                    <a:pt x="95" y="215"/>
                  </a:lnTo>
                  <a:lnTo>
                    <a:pt x="105" y="213"/>
                  </a:lnTo>
                  <a:lnTo>
                    <a:pt x="114" y="211"/>
                  </a:lnTo>
                  <a:lnTo>
                    <a:pt x="121" y="207"/>
                  </a:lnTo>
                  <a:lnTo>
                    <a:pt x="130" y="203"/>
                  </a:lnTo>
                  <a:lnTo>
                    <a:pt x="136" y="197"/>
                  </a:lnTo>
                  <a:lnTo>
                    <a:pt x="144" y="190"/>
                  </a:lnTo>
                  <a:lnTo>
                    <a:pt x="149" y="182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5" name="Rectangle 182"/>
            <p:cNvSpPr>
              <a:spLocks noChangeArrowheads="1"/>
            </p:cNvSpPr>
            <p:nvPr/>
          </p:nvSpPr>
          <p:spPr bwMode="auto">
            <a:xfrm>
              <a:off x="2476500" y="3397250"/>
              <a:ext cx="12700" cy="17463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86" name="Freeform 183"/>
            <p:cNvSpPr>
              <a:spLocks/>
            </p:cNvSpPr>
            <p:nvPr/>
          </p:nvSpPr>
          <p:spPr bwMode="auto">
            <a:xfrm>
              <a:off x="1357313" y="3502025"/>
              <a:ext cx="33337" cy="104775"/>
            </a:xfrm>
            <a:custGeom>
              <a:avLst/>
              <a:gdLst>
                <a:gd name="T0" fmla="*/ 2147483647 w 67"/>
                <a:gd name="T1" fmla="*/ 2147483647 h 199"/>
                <a:gd name="T2" fmla="*/ 2147483647 w 67"/>
                <a:gd name="T3" fmla="*/ 2147483647 h 199"/>
                <a:gd name="T4" fmla="*/ 2147483647 w 67"/>
                <a:gd name="T5" fmla="*/ 0 h 199"/>
                <a:gd name="T6" fmla="*/ 2147483647 w 67"/>
                <a:gd name="T7" fmla="*/ 0 h 199"/>
                <a:gd name="T8" fmla="*/ 2147483647 w 67"/>
                <a:gd name="T9" fmla="*/ 2147483647 h 199"/>
                <a:gd name="T10" fmla="*/ 2147483647 w 67"/>
                <a:gd name="T11" fmla="*/ 2147483647 h 199"/>
                <a:gd name="T12" fmla="*/ 2147483647 w 67"/>
                <a:gd name="T13" fmla="*/ 2147483647 h 199"/>
                <a:gd name="T14" fmla="*/ 2147483647 w 67"/>
                <a:gd name="T15" fmla="*/ 2147483647 h 199"/>
                <a:gd name="T16" fmla="*/ 2147483647 w 67"/>
                <a:gd name="T17" fmla="*/ 2147483647 h 199"/>
                <a:gd name="T18" fmla="*/ 2147483647 w 67"/>
                <a:gd name="T19" fmla="*/ 2147483647 h 199"/>
                <a:gd name="T20" fmla="*/ 2147483647 w 67"/>
                <a:gd name="T21" fmla="*/ 2147483647 h 199"/>
                <a:gd name="T22" fmla="*/ 0 w 67"/>
                <a:gd name="T23" fmla="*/ 2147483647 h 199"/>
                <a:gd name="T24" fmla="*/ 0 w 67"/>
                <a:gd name="T25" fmla="*/ 2147483647 h 199"/>
                <a:gd name="T26" fmla="*/ 2147483647 w 67"/>
                <a:gd name="T27" fmla="*/ 2147483647 h 199"/>
                <a:gd name="T28" fmla="*/ 2147483647 w 67"/>
                <a:gd name="T29" fmla="*/ 2147483647 h 19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7"/>
                <a:gd name="T46" fmla="*/ 0 h 199"/>
                <a:gd name="T47" fmla="*/ 67 w 67"/>
                <a:gd name="T48" fmla="*/ 199 h 19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7" h="199">
                  <a:moveTo>
                    <a:pt x="42" y="199"/>
                  </a:moveTo>
                  <a:lnTo>
                    <a:pt x="67" y="199"/>
                  </a:lnTo>
                  <a:lnTo>
                    <a:pt x="67" y="0"/>
                  </a:lnTo>
                  <a:lnTo>
                    <a:pt x="49" y="0"/>
                  </a:lnTo>
                  <a:lnTo>
                    <a:pt x="47" y="10"/>
                  </a:lnTo>
                  <a:lnTo>
                    <a:pt x="44" y="18"/>
                  </a:lnTo>
                  <a:lnTo>
                    <a:pt x="40" y="24"/>
                  </a:lnTo>
                  <a:lnTo>
                    <a:pt x="35" y="29"/>
                  </a:lnTo>
                  <a:lnTo>
                    <a:pt x="28" y="34"/>
                  </a:lnTo>
                  <a:lnTo>
                    <a:pt x="20" y="36"/>
                  </a:lnTo>
                  <a:lnTo>
                    <a:pt x="11" y="37"/>
                  </a:lnTo>
                  <a:lnTo>
                    <a:pt x="0" y="39"/>
                  </a:lnTo>
                  <a:lnTo>
                    <a:pt x="0" y="60"/>
                  </a:lnTo>
                  <a:lnTo>
                    <a:pt x="42" y="60"/>
                  </a:lnTo>
                  <a:lnTo>
                    <a:pt x="42" y="199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7" name="Freeform 184"/>
            <p:cNvSpPr>
              <a:spLocks/>
            </p:cNvSpPr>
            <p:nvPr/>
          </p:nvSpPr>
          <p:spPr bwMode="auto">
            <a:xfrm>
              <a:off x="1416050" y="3502025"/>
              <a:ext cx="60325" cy="107950"/>
            </a:xfrm>
            <a:custGeom>
              <a:avLst/>
              <a:gdLst>
                <a:gd name="T0" fmla="*/ 0 w 126"/>
                <a:gd name="T1" fmla="*/ 2147483647 h 204"/>
                <a:gd name="T2" fmla="*/ 2147483647 w 126"/>
                <a:gd name="T3" fmla="*/ 2147483647 h 204"/>
                <a:gd name="T4" fmla="*/ 2147483647 w 126"/>
                <a:gd name="T5" fmla="*/ 2147483647 h 204"/>
                <a:gd name="T6" fmla="*/ 2147483647 w 126"/>
                <a:gd name="T7" fmla="*/ 2147483647 h 204"/>
                <a:gd name="T8" fmla="*/ 2147483647 w 126"/>
                <a:gd name="T9" fmla="*/ 2147483647 h 204"/>
                <a:gd name="T10" fmla="*/ 2147483647 w 126"/>
                <a:gd name="T11" fmla="*/ 2147483647 h 204"/>
                <a:gd name="T12" fmla="*/ 2147483647 w 126"/>
                <a:gd name="T13" fmla="*/ 2147483647 h 204"/>
                <a:gd name="T14" fmla="*/ 2147483647 w 126"/>
                <a:gd name="T15" fmla="*/ 2147483647 h 204"/>
                <a:gd name="T16" fmla="*/ 2147483647 w 126"/>
                <a:gd name="T17" fmla="*/ 2147483647 h 204"/>
                <a:gd name="T18" fmla="*/ 2147483647 w 126"/>
                <a:gd name="T19" fmla="*/ 2147483647 h 204"/>
                <a:gd name="T20" fmla="*/ 2147483647 w 126"/>
                <a:gd name="T21" fmla="*/ 2147483647 h 204"/>
                <a:gd name="T22" fmla="*/ 2147483647 w 126"/>
                <a:gd name="T23" fmla="*/ 2147483647 h 204"/>
                <a:gd name="T24" fmla="*/ 2147483647 w 126"/>
                <a:gd name="T25" fmla="*/ 2147483647 h 204"/>
                <a:gd name="T26" fmla="*/ 2147483647 w 126"/>
                <a:gd name="T27" fmla="*/ 2147483647 h 204"/>
                <a:gd name="T28" fmla="*/ 2147483647 w 126"/>
                <a:gd name="T29" fmla="*/ 2147483647 h 204"/>
                <a:gd name="T30" fmla="*/ 2147483647 w 126"/>
                <a:gd name="T31" fmla="*/ 2147483647 h 204"/>
                <a:gd name="T32" fmla="*/ 2147483647 w 126"/>
                <a:gd name="T33" fmla="*/ 2147483647 h 204"/>
                <a:gd name="T34" fmla="*/ 2147483647 w 126"/>
                <a:gd name="T35" fmla="*/ 2147483647 h 204"/>
                <a:gd name="T36" fmla="*/ 2147483647 w 126"/>
                <a:gd name="T37" fmla="*/ 2147483647 h 204"/>
                <a:gd name="T38" fmla="*/ 2147483647 w 126"/>
                <a:gd name="T39" fmla="*/ 2147483647 h 204"/>
                <a:gd name="T40" fmla="*/ 2147483647 w 126"/>
                <a:gd name="T41" fmla="*/ 0 h 204"/>
                <a:gd name="T42" fmla="*/ 2147483647 w 126"/>
                <a:gd name="T43" fmla="*/ 2147483647 h 204"/>
                <a:gd name="T44" fmla="*/ 2147483647 w 126"/>
                <a:gd name="T45" fmla="*/ 2147483647 h 204"/>
                <a:gd name="T46" fmla="*/ 2147483647 w 126"/>
                <a:gd name="T47" fmla="*/ 2147483647 h 204"/>
                <a:gd name="T48" fmla="*/ 2147483647 w 126"/>
                <a:gd name="T49" fmla="*/ 2147483647 h 204"/>
                <a:gd name="T50" fmla="*/ 2147483647 w 126"/>
                <a:gd name="T51" fmla="*/ 2147483647 h 204"/>
                <a:gd name="T52" fmla="*/ 2147483647 w 126"/>
                <a:gd name="T53" fmla="*/ 2147483647 h 204"/>
                <a:gd name="T54" fmla="*/ 2147483647 w 126"/>
                <a:gd name="T55" fmla="*/ 2147483647 h 204"/>
                <a:gd name="T56" fmla="*/ 2147483647 w 126"/>
                <a:gd name="T57" fmla="*/ 2147483647 h 204"/>
                <a:gd name="T58" fmla="*/ 2147483647 w 126"/>
                <a:gd name="T59" fmla="*/ 2147483647 h 204"/>
                <a:gd name="T60" fmla="*/ 2147483647 w 126"/>
                <a:gd name="T61" fmla="*/ 2147483647 h 204"/>
                <a:gd name="T62" fmla="*/ 2147483647 w 126"/>
                <a:gd name="T63" fmla="*/ 2147483647 h 204"/>
                <a:gd name="T64" fmla="*/ 2147483647 w 126"/>
                <a:gd name="T65" fmla="*/ 2147483647 h 204"/>
                <a:gd name="T66" fmla="*/ 2147483647 w 126"/>
                <a:gd name="T67" fmla="*/ 2147483647 h 204"/>
                <a:gd name="T68" fmla="*/ 2147483647 w 126"/>
                <a:gd name="T69" fmla="*/ 2147483647 h 204"/>
                <a:gd name="T70" fmla="*/ 2147483647 w 126"/>
                <a:gd name="T71" fmla="*/ 2147483647 h 204"/>
                <a:gd name="T72" fmla="*/ 2147483647 w 126"/>
                <a:gd name="T73" fmla="*/ 2147483647 h 204"/>
                <a:gd name="T74" fmla="*/ 2147483647 w 126"/>
                <a:gd name="T75" fmla="*/ 2147483647 h 204"/>
                <a:gd name="T76" fmla="*/ 2147483647 w 126"/>
                <a:gd name="T77" fmla="*/ 2147483647 h 204"/>
                <a:gd name="T78" fmla="*/ 2147483647 w 126"/>
                <a:gd name="T79" fmla="*/ 2147483647 h 204"/>
                <a:gd name="T80" fmla="*/ 2147483647 w 126"/>
                <a:gd name="T81" fmla="*/ 2147483647 h 204"/>
                <a:gd name="T82" fmla="*/ 2147483647 w 126"/>
                <a:gd name="T83" fmla="*/ 2147483647 h 204"/>
                <a:gd name="T84" fmla="*/ 2147483647 w 126"/>
                <a:gd name="T85" fmla="*/ 2147483647 h 204"/>
                <a:gd name="T86" fmla="*/ 2147483647 w 126"/>
                <a:gd name="T87" fmla="*/ 2147483647 h 204"/>
                <a:gd name="T88" fmla="*/ 2147483647 w 126"/>
                <a:gd name="T89" fmla="*/ 2147483647 h 204"/>
                <a:gd name="T90" fmla="*/ 2147483647 w 126"/>
                <a:gd name="T91" fmla="*/ 2147483647 h 204"/>
                <a:gd name="T92" fmla="*/ 2147483647 w 126"/>
                <a:gd name="T93" fmla="*/ 2147483647 h 204"/>
                <a:gd name="T94" fmla="*/ 2147483647 w 126"/>
                <a:gd name="T95" fmla="*/ 2147483647 h 204"/>
                <a:gd name="T96" fmla="*/ 2147483647 w 126"/>
                <a:gd name="T97" fmla="*/ 2147483647 h 204"/>
                <a:gd name="T98" fmla="*/ 2147483647 w 126"/>
                <a:gd name="T99" fmla="*/ 2147483647 h 204"/>
                <a:gd name="T100" fmla="*/ 2147483647 w 126"/>
                <a:gd name="T101" fmla="*/ 2147483647 h 204"/>
                <a:gd name="T102" fmla="*/ 0 w 126"/>
                <a:gd name="T103" fmla="*/ 2147483647 h 20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26"/>
                <a:gd name="T157" fmla="*/ 0 h 204"/>
                <a:gd name="T158" fmla="*/ 126 w 126"/>
                <a:gd name="T159" fmla="*/ 204 h 20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26" h="204">
                  <a:moveTo>
                    <a:pt x="0" y="135"/>
                  </a:moveTo>
                  <a:lnTo>
                    <a:pt x="0" y="136"/>
                  </a:lnTo>
                  <a:lnTo>
                    <a:pt x="1" y="152"/>
                  </a:lnTo>
                  <a:lnTo>
                    <a:pt x="4" y="164"/>
                  </a:lnTo>
                  <a:lnTo>
                    <a:pt x="9" y="176"/>
                  </a:lnTo>
                  <a:lnTo>
                    <a:pt x="16" y="185"/>
                  </a:lnTo>
                  <a:lnTo>
                    <a:pt x="25" y="194"/>
                  </a:lnTo>
                  <a:lnTo>
                    <a:pt x="35" y="199"/>
                  </a:lnTo>
                  <a:lnTo>
                    <a:pt x="47" y="203"/>
                  </a:lnTo>
                  <a:lnTo>
                    <a:pt x="61" y="204"/>
                  </a:lnTo>
                  <a:lnTo>
                    <a:pt x="75" y="203"/>
                  </a:lnTo>
                  <a:lnTo>
                    <a:pt x="88" y="199"/>
                  </a:lnTo>
                  <a:lnTo>
                    <a:pt x="99" y="194"/>
                  </a:lnTo>
                  <a:lnTo>
                    <a:pt x="108" y="187"/>
                  </a:lnTo>
                  <a:lnTo>
                    <a:pt x="116" y="177"/>
                  </a:lnTo>
                  <a:lnTo>
                    <a:pt x="122" y="167"/>
                  </a:lnTo>
                  <a:lnTo>
                    <a:pt x="125" y="154"/>
                  </a:lnTo>
                  <a:lnTo>
                    <a:pt x="126" y="141"/>
                  </a:lnTo>
                  <a:lnTo>
                    <a:pt x="126" y="132"/>
                  </a:lnTo>
                  <a:lnTo>
                    <a:pt x="124" y="124"/>
                  </a:lnTo>
                  <a:lnTo>
                    <a:pt x="122" y="117"/>
                  </a:lnTo>
                  <a:lnTo>
                    <a:pt x="119" y="111"/>
                  </a:lnTo>
                  <a:lnTo>
                    <a:pt x="114" y="105"/>
                  </a:lnTo>
                  <a:lnTo>
                    <a:pt x="109" y="99"/>
                  </a:lnTo>
                  <a:lnTo>
                    <a:pt x="104" y="96"/>
                  </a:lnTo>
                  <a:lnTo>
                    <a:pt x="97" y="92"/>
                  </a:lnTo>
                  <a:lnTo>
                    <a:pt x="102" y="89"/>
                  </a:lnTo>
                  <a:lnTo>
                    <a:pt x="107" y="85"/>
                  </a:lnTo>
                  <a:lnTo>
                    <a:pt x="110" y="82"/>
                  </a:lnTo>
                  <a:lnTo>
                    <a:pt x="114" y="77"/>
                  </a:lnTo>
                  <a:lnTo>
                    <a:pt x="117" y="71"/>
                  </a:lnTo>
                  <a:lnTo>
                    <a:pt x="119" y="65"/>
                  </a:lnTo>
                  <a:lnTo>
                    <a:pt x="120" y="60"/>
                  </a:lnTo>
                  <a:lnTo>
                    <a:pt x="120" y="53"/>
                  </a:lnTo>
                  <a:lnTo>
                    <a:pt x="119" y="41"/>
                  </a:lnTo>
                  <a:lnTo>
                    <a:pt x="116" y="30"/>
                  </a:lnTo>
                  <a:lnTo>
                    <a:pt x="111" y="22"/>
                  </a:lnTo>
                  <a:lnTo>
                    <a:pt x="105" y="14"/>
                  </a:lnTo>
                  <a:lnTo>
                    <a:pt x="97" y="8"/>
                  </a:lnTo>
                  <a:lnTo>
                    <a:pt x="86" y="4"/>
                  </a:lnTo>
                  <a:lnTo>
                    <a:pt x="74" y="1"/>
                  </a:lnTo>
                  <a:lnTo>
                    <a:pt x="61" y="0"/>
                  </a:lnTo>
                  <a:lnTo>
                    <a:pt x="49" y="1"/>
                  </a:lnTo>
                  <a:lnTo>
                    <a:pt x="38" y="5"/>
                  </a:lnTo>
                  <a:lnTo>
                    <a:pt x="28" y="11"/>
                  </a:lnTo>
                  <a:lnTo>
                    <a:pt x="20" y="18"/>
                  </a:lnTo>
                  <a:lnTo>
                    <a:pt x="13" y="27"/>
                  </a:lnTo>
                  <a:lnTo>
                    <a:pt x="8" y="39"/>
                  </a:lnTo>
                  <a:lnTo>
                    <a:pt x="5" y="50"/>
                  </a:lnTo>
                  <a:lnTo>
                    <a:pt x="4" y="65"/>
                  </a:lnTo>
                  <a:lnTo>
                    <a:pt x="4" y="67"/>
                  </a:lnTo>
                  <a:lnTo>
                    <a:pt x="27" y="67"/>
                  </a:lnTo>
                  <a:lnTo>
                    <a:pt x="28" y="56"/>
                  </a:lnTo>
                  <a:lnTo>
                    <a:pt x="30" y="48"/>
                  </a:lnTo>
                  <a:lnTo>
                    <a:pt x="32" y="41"/>
                  </a:lnTo>
                  <a:lnTo>
                    <a:pt x="36" y="34"/>
                  </a:lnTo>
                  <a:lnTo>
                    <a:pt x="41" y="29"/>
                  </a:lnTo>
                  <a:lnTo>
                    <a:pt x="47" y="26"/>
                  </a:lnTo>
                  <a:lnTo>
                    <a:pt x="54" y="25"/>
                  </a:lnTo>
                  <a:lnTo>
                    <a:pt x="63" y="24"/>
                  </a:lnTo>
                  <a:lnTo>
                    <a:pt x="70" y="24"/>
                  </a:lnTo>
                  <a:lnTo>
                    <a:pt x="77" y="26"/>
                  </a:lnTo>
                  <a:lnTo>
                    <a:pt x="82" y="28"/>
                  </a:lnTo>
                  <a:lnTo>
                    <a:pt x="86" y="32"/>
                  </a:lnTo>
                  <a:lnTo>
                    <a:pt x="90" y="35"/>
                  </a:lnTo>
                  <a:lnTo>
                    <a:pt x="92" y="41"/>
                  </a:lnTo>
                  <a:lnTo>
                    <a:pt x="94" y="47"/>
                  </a:lnTo>
                  <a:lnTo>
                    <a:pt x="94" y="54"/>
                  </a:lnTo>
                  <a:lnTo>
                    <a:pt x="93" y="62"/>
                  </a:lnTo>
                  <a:lnTo>
                    <a:pt x="92" y="68"/>
                  </a:lnTo>
                  <a:lnTo>
                    <a:pt x="89" y="74"/>
                  </a:lnTo>
                  <a:lnTo>
                    <a:pt x="85" y="77"/>
                  </a:lnTo>
                  <a:lnTo>
                    <a:pt x="80" y="81"/>
                  </a:lnTo>
                  <a:lnTo>
                    <a:pt x="73" y="83"/>
                  </a:lnTo>
                  <a:lnTo>
                    <a:pt x="66" y="84"/>
                  </a:lnTo>
                  <a:lnTo>
                    <a:pt x="58" y="84"/>
                  </a:lnTo>
                  <a:lnTo>
                    <a:pt x="49" y="84"/>
                  </a:lnTo>
                  <a:lnTo>
                    <a:pt x="49" y="106"/>
                  </a:lnTo>
                  <a:lnTo>
                    <a:pt x="63" y="106"/>
                  </a:lnTo>
                  <a:lnTo>
                    <a:pt x="71" y="107"/>
                  </a:lnTo>
                  <a:lnTo>
                    <a:pt x="79" y="109"/>
                  </a:lnTo>
                  <a:lnTo>
                    <a:pt x="86" y="112"/>
                  </a:lnTo>
                  <a:lnTo>
                    <a:pt x="91" y="116"/>
                  </a:lnTo>
                  <a:lnTo>
                    <a:pt x="96" y="120"/>
                  </a:lnTo>
                  <a:lnTo>
                    <a:pt x="99" y="126"/>
                  </a:lnTo>
                  <a:lnTo>
                    <a:pt x="100" y="133"/>
                  </a:lnTo>
                  <a:lnTo>
                    <a:pt x="101" y="141"/>
                  </a:lnTo>
                  <a:lnTo>
                    <a:pt x="100" y="149"/>
                  </a:lnTo>
                  <a:lnTo>
                    <a:pt x="99" y="157"/>
                  </a:lnTo>
                  <a:lnTo>
                    <a:pt x="96" y="163"/>
                  </a:lnTo>
                  <a:lnTo>
                    <a:pt x="90" y="169"/>
                  </a:lnTo>
                  <a:lnTo>
                    <a:pt x="85" y="174"/>
                  </a:lnTo>
                  <a:lnTo>
                    <a:pt x="79" y="177"/>
                  </a:lnTo>
                  <a:lnTo>
                    <a:pt x="71" y="178"/>
                  </a:lnTo>
                  <a:lnTo>
                    <a:pt x="63" y="180"/>
                  </a:lnTo>
                  <a:lnTo>
                    <a:pt x="54" y="178"/>
                  </a:lnTo>
                  <a:lnTo>
                    <a:pt x="46" y="177"/>
                  </a:lnTo>
                  <a:lnTo>
                    <a:pt x="40" y="173"/>
                  </a:lnTo>
                  <a:lnTo>
                    <a:pt x="34" y="168"/>
                  </a:lnTo>
                  <a:lnTo>
                    <a:pt x="30" y="162"/>
                  </a:lnTo>
                  <a:lnTo>
                    <a:pt x="27" y="154"/>
                  </a:lnTo>
                  <a:lnTo>
                    <a:pt x="25" y="146"/>
                  </a:lnTo>
                  <a:lnTo>
                    <a:pt x="24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8" name="Freeform 185"/>
            <p:cNvSpPr>
              <a:spLocks noEditPoints="1"/>
            </p:cNvSpPr>
            <p:nvPr/>
          </p:nvSpPr>
          <p:spPr bwMode="auto">
            <a:xfrm>
              <a:off x="2025650" y="3497263"/>
              <a:ext cx="79375" cy="109537"/>
            </a:xfrm>
            <a:custGeom>
              <a:avLst/>
              <a:gdLst>
                <a:gd name="T0" fmla="*/ 0 w 167"/>
                <a:gd name="T1" fmla="*/ 2147483647 h 207"/>
                <a:gd name="T2" fmla="*/ 2147483647 w 167"/>
                <a:gd name="T3" fmla="*/ 2147483647 h 207"/>
                <a:gd name="T4" fmla="*/ 2147483647 w 167"/>
                <a:gd name="T5" fmla="*/ 2147483647 h 207"/>
                <a:gd name="T6" fmla="*/ 2147483647 w 167"/>
                <a:gd name="T7" fmla="*/ 2147483647 h 207"/>
                <a:gd name="T8" fmla="*/ 2147483647 w 167"/>
                <a:gd name="T9" fmla="*/ 2147483647 h 207"/>
                <a:gd name="T10" fmla="*/ 2147483647 w 167"/>
                <a:gd name="T11" fmla="*/ 2147483647 h 207"/>
                <a:gd name="T12" fmla="*/ 2147483647 w 167"/>
                <a:gd name="T13" fmla="*/ 0 h 207"/>
                <a:gd name="T14" fmla="*/ 2147483647 w 167"/>
                <a:gd name="T15" fmla="*/ 0 h 207"/>
                <a:gd name="T16" fmla="*/ 0 w 167"/>
                <a:gd name="T17" fmla="*/ 2147483647 h 207"/>
                <a:gd name="T18" fmla="*/ 2147483647 w 167"/>
                <a:gd name="T19" fmla="*/ 2147483647 h 207"/>
                <a:gd name="T20" fmla="*/ 2147483647 w 167"/>
                <a:gd name="T21" fmla="*/ 2147483647 h 207"/>
                <a:gd name="T22" fmla="*/ 2147483647 w 167"/>
                <a:gd name="T23" fmla="*/ 2147483647 h 207"/>
                <a:gd name="T24" fmla="*/ 2147483647 w 167"/>
                <a:gd name="T25" fmla="*/ 2147483647 h 2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7"/>
                <a:gd name="T40" fmla="*/ 0 h 207"/>
                <a:gd name="T41" fmla="*/ 167 w 167"/>
                <a:gd name="T42" fmla="*/ 207 h 2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7" h="207">
                  <a:moveTo>
                    <a:pt x="0" y="207"/>
                  </a:moveTo>
                  <a:lnTo>
                    <a:pt x="26" y="207"/>
                  </a:lnTo>
                  <a:lnTo>
                    <a:pt x="46" y="146"/>
                  </a:lnTo>
                  <a:lnTo>
                    <a:pt x="120" y="146"/>
                  </a:lnTo>
                  <a:lnTo>
                    <a:pt x="140" y="207"/>
                  </a:lnTo>
                  <a:lnTo>
                    <a:pt x="167" y="207"/>
                  </a:lnTo>
                  <a:lnTo>
                    <a:pt x="98" y="0"/>
                  </a:lnTo>
                  <a:lnTo>
                    <a:pt x="69" y="0"/>
                  </a:lnTo>
                  <a:lnTo>
                    <a:pt x="0" y="207"/>
                  </a:lnTo>
                  <a:close/>
                  <a:moveTo>
                    <a:pt x="54" y="121"/>
                  </a:moveTo>
                  <a:lnTo>
                    <a:pt x="84" y="30"/>
                  </a:lnTo>
                  <a:lnTo>
                    <a:pt x="112" y="121"/>
                  </a:lnTo>
                  <a:lnTo>
                    <a:pt x="54" y="121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9" name="Freeform 186"/>
            <p:cNvSpPr>
              <a:spLocks/>
            </p:cNvSpPr>
            <p:nvPr/>
          </p:nvSpPr>
          <p:spPr bwMode="auto">
            <a:xfrm>
              <a:off x="2112963" y="3524250"/>
              <a:ext cx="90487" cy="82550"/>
            </a:xfrm>
            <a:custGeom>
              <a:avLst/>
              <a:gdLst>
                <a:gd name="T0" fmla="*/ 2147483647 w 190"/>
                <a:gd name="T1" fmla="*/ 2147483647 h 155"/>
                <a:gd name="T2" fmla="*/ 2147483647 w 190"/>
                <a:gd name="T3" fmla="*/ 2147483647 h 155"/>
                <a:gd name="T4" fmla="*/ 2147483647 w 190"/>
                <a:gd name="T5" fmla="*/ 2147483647 h 155"/>
                <a:gd name="T6" fmla="*/ 2147483647 w 190"/>
                <a:gd name="T7" fmla="*/ 2147483647 h 155"/>
                <a:gd name="T8" fmla="*/ 2147483647 w 190"/>
                <a:gd name="T9" fmla="*/ 2147483647 h 155"/>
                <a:gd name="T10" fmla="*/ 2147483647 w 190"/>
                <a:gd name="T11" fmla="*/ 0 h 155"/>
                <a:gd name="T12" fmla="*/ 2147483647 w 190"/>
                <a:gd name="T13" fmla="*/ 2147483647 h 155"/>
                <a:gd name="T14" fmla="*/ 2147483647 w 190"/>
                <a:gd name="T15" fmla="*/ 2147483647 h 155"/>
                <a:gd name="T16" fmla="*/ 2147483647 w 190"/>
                <a:gd name="T17" fmla="*/ 2147483647 h 155"/>
                <a:gd name="T18" fmla="*/ 2147483647 w 190"/>
                <a:gd name="T19" fmla="*/ 2147483647 h 155"/>
                <a:gd name="T20" fmla="*/ 2147483647 w 190"/>
                <a:gd name="T21" fmla="*/ 2147483647 h 155"/>
                <a:gd name="T22" fmla="*/ 2147483647 w 190"/>
                <a:gd name="T23" fmla="*/ 0 h 155"/>
                <a:gd name="T24" fmla="*/ 2147483647 w 190"/>
                <a:gd name="T25" fmla="*/ 2147483647 h 155"/>
                <a:gd name="T26" fmla="*/ 2147483647 w 190"/>
                <a:gd name="T27" fmla="*/ 2147483647 h 155"/>
                <a:gd name="T28" fmla="*/ 2147483647 w 190"/>
                <a:gd name="T29" fmla="*/ 2147483647 h 155"/>
                <a:gd name="T30" fmla="*/ 2147483647 w 190"/>
                <a:gd name="T31" fmla="*/ 2147483647 h 155"/>
                <a:gd name="T32" fmla="*/ 0 w 190"/>
                <a:gd name="T33" fmla="*/ 2147483647 h 155"/>
                <a:gd name="T34" fmla="*/ 2147483647 w 190"/>
                <a:gd name="T35" fmla="*/ 2147483647 h 155"/>
                <a:gd name="T36" fmla="*/ 2147483647 w 190"/>
                <a:gd name="T37" fmla="*/ 2147483647 h 155"/>
                <a:gd name="T38" fmla="*/ 2147483647 w 190"/>
                <a:gd name="T39" fmla="*/ 2147483647 h 155"/>
                <a:gd name="T40" fmla="*/ 2147483647 w 190"/>
                <a:gd name="T41" fmla="*/ 2147483647 h 155"/>
                <a:gd name="T42" fmla="*/ 2147483647 w 190"/>
                <a:gd name="T43" fmla="*/ 2147483647 h 155"/>
                <a:gd name="T44" fmla="*/ 2147483647 w 190"/>
                <a:gd name="T45" fmla="*/ 2147483647 h 155"/>
                <a:gd name="T46" fmla="*/ 2147483647 w 190"/>
                <a:gd name="T47" fmla="*/ 2147483647 h 155"/>
                <a:gd name="T48" fmla="*/ 2147483647 w 190"/>
                <a:gd name="T49" fmla="*/ 2147483647 h 155"/>
                <a:gd name="T50" fmla="*/ 2147483647 w 190"/>
                <a:gd name="T51" fmla="*/ 2147483647 h 155"/>
                <a:gd name="T52" fmla="*/ 2147483647 w 190"/>
                <a:gd name="T53" fmla="*/ 2147483647 h 155"/>
                <a:gd name="T54" fmla="*/ 2147483647 w 190"/>
                <a:gd name="T55" fmla="*/ 2147483647 h 155"/>
                <a:gd name="T56" fmla="*/ 2147483647 w 190"/>
                <a:gd name="T57" fmla="*/ 2147483647 h 155"/>
                <a:gd name="T58" fmla="*/ 2147483647 w 190"/>
                <a:gd name="T59" fmla="*/ 2147483647 h 155"/>
                <a:gd name="T60" fmla="*/ 2147483647 w 190"/>
                <a:gd name="T61" fmla="*/ 2147483647 h 155"/>
                <a:gd name="T62" fmla="*/ 2147483647 w 190"/>
                <a:gd name="T63" fmla="*/ 2147483647 h 155"/>
                <a:gd name="T64" fmla="*/ 2147483647 w 190"/>
                <a:gd name="T65" fmla="*/ 2147483647 h 155"/>
                <a:gd name="T66" fmla="*/ 2147483647 w 190"/>
                <a:gd name="T67" fmla="*/ 2147483647 h 155"/>
                <a:gd name="T68" fmla="*/ 2147483647 w 190"/>
                <a:gd name="T69" fmla="*/ 2147483647 h 155"/>
                <a:gd name="T70" fmla="*/ 2147483647 w 190"/>
                <a:gd name="T71" fmla="*/ 2147483647 h 15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90"/>
                <a:gd name="T109" fmla="*/ 0 h 155"/>
                <a:gd name="T110" fmla="*/ 190 w 190"/>
                <a:gd name="T111" fmla="*/ 155 h 15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90" h="155">
                  <a:moveTo>
                    <a:pt x="167" y="155"/>
                  </a:moveTo>
                  <a:lnTo>
                    <a:pt x="190" y="155"/>
                  </a:lnTo>
                  <a:lnTo>
                    <a:pt x="190" y="65"/>
                  </a:lnTo>
                  <a:lnTo>
                    <a:pt x="190" y="60"/>
                  </a:lnTo>
                  <a:lnTo>
                    <a:pt x="190" y="48"/>
                  </a:lnTo>
                  <a:lnTo>
                    <a:pt x="189" y="39"/>
                  </a:lnTo>
                  <a:lnTo>
                    <a:pt x="188" y="30"/>
                  </a:lnTo>
                  <a:lnTo>
                    <a:pt x="185" y="21"/>
                  </a:lnTo>
                  <a:lnTo>
                    <a:pt x="178" y="12"/>
                  </a:lnTo>
                  <a:lnTo>
                    <a:pt x="170" y="6"/>
                  </a:lnTo>
                  <a:lnTo>
                    <a:pt x="159" y="2"/>
                  </a:lnTo>
                  <a:lnTo>
                    <a:pt x="147" y="0"/>
                  </a:lnTo>
                  <a:lnTo>
                    <a:pt x="133" y="2"/>
                  </a:lnTo>
                  <a:lnTo>
                    <a:pt x="121" y="6"/>
                  </a:lnTo>
                  <a:lnTo>
                    <a:pt x="112" y="13"/>
                  </a:lnTo>
                  <a:lnTo>
                    <a:pt x="102" y="24"/>
                  </a:lnTo>
                  <a:lnTo>
                    <a:pt x="99" y="18"/>
                  </a:lnTo>
                  <a:lnTo>
                    <a:pt x="95" y="13"/>
                  </a:lnTo>
                  <a:lnTo>
                    <a:pt x="91" y="10"/>
                  </a:lnTo>
                  <a:lnTo>
                    <a:pt x="87" y="6"/>
                  </a:lnTo>
                  <a:lnTo>
                    <a:pt x="82" y="4"/>
                  </a:lnTo>
                  <a:lnTo>
                    <a:pt x="77" y="2"/>
                  </a:lnTo>
                  <a:lnTo>
                    <a:pt x="71" y="0"/>
                  </a:lnTo>
                  <a:lnTo>
                    <a:pt x="64" y="0"/>
                  </a:lnTo>
                  <a:lnTo>
                    <a:pt x="58" y="0"/>
                  </a:lnTo>
                  <a:lnTo>
                    <a:pt x="52" y="2"/>
                  </a:lnTo>
                  <a:lnTo>
                    <a:pt x="45" y="4"/>
                  </a:lnTo>
                  <a:lnTo>
                    <a:pt x="40" y="6"/>
                  </a:lnTo>
                  <a:lnTo>
                    <a:pt x="35" y="10"/>
                  </a:lnTo>
                  <a:lnTo>
                    <a:pt x="31" y="14"/>
                  </a:lnTo>
                  <a:lnTo>
                    <a:pt x="26" y="19"/>
                  </a:lnTo>
                  <a:lnTo>
                    <a:pt x="22" y="25"/>
                  </a:lnTo>
                  <a:lnTo>
                    <a:pt x="22" y="4"/>
                  </a:lnTo>
                  <a:lnTo>
                    <a:pt x="0" y="4"/>
                  </a:lnTo>
                  <a:lnTo>
                    <a:pt x="0" y="155"/>
                  </a:lnTo>
                  <a:lnTo>
                    <a:pt x="23" y="155"/>
                  </a:lnTo>
                  <a:lnTo>
                    <a:pt x="23" y="66"/>
                  </a:lnTo>
                  <a:lnTo>
                    <a:pt x="24" y="56"/>
                  </a:lnTo>
                  <a:lnTo>
                    <a:pt x="25" y="47"/>
                  </a:lnTo>
                  <a:lnTo>
                    <a:pt x="29" y="40"/>
                  </a:lnTo>
                  <a:lnTo>
                    <a:pt x="33" y="34"/>
                  </a:lnTo>
                  <a:lnTo>
                    <a:pt x="38" y="30"/>
                  </a:lnTo>
                  <a:lnTo>
                    <a:pt x="43" y="26"/>
                  </a:lnTo>
                  <a:lnTo>
                    <a:pt x="51" y="24"/>
                  </a:lnTo>
                  <a:lnTo>
                    <a:pt x="58" y="23"/>
                  </a:lnTo>
                  <a:lnTo>
                    <a:pt x="65" y="24"/>
                  </a:lnTo>
                  <a:lnTo>
                    <a:pt x="71" y="25"/>
                  </a:lnTo>
                  <a:lnTo>
                    <a:pt x="75" y="28"/>
                  </a:lnTo>
                  <a:lnTo>
                    <a:pt x="78" y="32"/>
                  </a:lnTo>
                  <a:lnTo>
                    <a:pt x="81" y="38"/>
                  </a:lnTo>
                  <a:lnTo>
                    <a:pt x="82" y="45"/>
                  </a:lnTo>
                  <a:lnTo>
                    <a:pt x="83" y="53"/>
                  </a:lnTo>
                  <a:lnTo>
                    <a:pt x="83" y="62"/>
                  </a:lnTo>
                  <a:lnTo>
                    <a:pt x="83" y="155"/>
                  </a:lnTo>
                  <a:lnTo>
                    <a:pt x="107" y="155"/>
                  </a:lnTo>
                  <a:lnTo>
                    <a:pt x="107" y="66"/>
                  </a:lnTo>
                  <a:lnTo>
                    <a:pt x="108" y="56"/>
                  </a:lnTo>
                  <a:lnTo>
                    <a:pt x="109" y="47"/>
                  </a:lnTo>
                  <a:lnTo>
                    <a:pt x="112" y="40"/>
                  </a:lnTo>
                  <a:lnTo>
                    <a:pt x="116" y="34"/>
                  </a:lnTo>
                  <a:lnTo>
                    <a:pt x="121" y="30"/>
                  </a:lnTo>
                  <a:lnTo>
                    <a:pt x="127" y="25"/>
                  </a:lnTo>
                  <a:lnTo>
                    <a:pt x="134" y="24"/>
                  </a:lnTo>
                  <a:lnTo>
                    <a:pt x="141" y="23"/>
                  </a:lnTo>
                  <a:lnTo>
                    <a:pt x="149" y="24"/>
                  </a:lnTo>
                  <a:lnTo>
                    <a:pt x="154" y="25"/>
                  </a:lnTo>
                  <a:lnTo>
                    <a:pt x="158" y="28"/>
                  </a:lnTo>
                  <a:lnTo>
                    <a:pt x="161" y="32"/>
                  </a:lnTo>
                  <a:lnTo>
                    <a:pt x="165" y="38"/>
                  </a:lnTo>
                  <a:lnTo>
                    <a:pt x="166" y="45"/>
                  </a:lnTo>
                  <a:lnTo>
                    <a:pt x="167" y="53"/>
                  </a:lnTo>
                  <a:lnTo>
                    <a:pt x="167" y="62"/>
                  </a:lnTo>
                  <a:lnTo>
                    <a:pt x="167" y="155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0" name="Freeform 187"/>
            <p:cNvSpPr>
              <a:spLocks noEditPoints="1"/>
            </p:cNvSpPr>
            <p:nvPr/>
          </p:nvSpPr>
          <p:spPr bwMode="auto">
            <a:xfrm>
              <a:off x="2214563" y="3524250"/>
              <a:ext cx="60325" cy="84138"/>
            </a:xfrm>
            <a:custGeom>
              <a:avLst/>
              <a:gdLst>
                <a:gd name="T0" fmla="*/ 2147483647 w 129"/>
                <a:gd name="T1" fmla="*/ 2147483647 h 159"/>
                <a:gd name="T2" fmla="*/ 2147483647 w 129"/>
                <a:gd name="T3" fmla="*/ 2147483647 h 159"/>
                <a:gd name="T4" fmla="*/ 2147483647 w 129"/>
                <a:gd name="T5" fmla="*/ 2147483647 h 159"/>
                <a:gd name="T6" fmla="*/ 2147483647 w 129"/>
                <a:gd name="T7" fmla="*/ 2147483647 h 159"/>
                <a:gd name="T8" fmla="*/ 2147483647 w 129"/>
                <a:gd name="T9" fmla="*/ 2147483647 h 159"/>
                <a:gd name="T10" fmla="*/ 2147483647 w 129"/>
                <a:gd name="T11" fmla="*/ 2147483647 h 159"/>
                <a:gd name="T12" fmla="*/ 2147483647 w 129"/>
                <a:gd name="T13" fmla="*/ 2147483647 h 159"/>
                <a:gd name="T14" fmla="*/ 2147483647 w 129"/>
                <a:gd name="T15" fmla="*/ 2147483647 h 159"/>
                <a:gd name="T16" fmla="*/ 2147483647 w 129"/>
                <a:gd name="T17" fmla="*/ 2147483647 h 159"/>
                <a:gd name="T18" fmla="*/ 2147483647 w 129"/>
                <a:gd name="T19" fmla="*/ 2147483647 h 159"/>
                <a:gd name="T20" fmla="*/ 2147483647 w 129"/>
                <a:gd name="T21" fmla="*/ 2147483647 h 159"/>
                <a:gd name="T22" fmla="*/ 2147483647 w 129"/>
                <a:gd name="T23" fmla="*/ 2147483647 h 159"/>
                <a:gd name="T24" fmla="*/ 2147483647 w 129"/>
                <a:gd name="T25" fmla="*/ 2147483647 h 159"/>
                <a:gd name="T26" fmla="*/ 2147483647 w 129"/>
                <a:gd name="T27" fmla="*/ 2147483647 h 159"/>
                <a:gd name="T28" fmla="*/ 2147483647 w 129"/>
                <a:gd name="T29" fmla="*/ 2147483647 h 159"/>
                <a:gd name="T30" fmla="*/ 2147483647 w 129"/>
                <a:gd name="T31" fmla="*/ 2147483647 h 159"/>
                <a:gd name="T32" fmla="*/ 2147483647 w 129"/>
                <a:gd name="T33" fmla="*/ 2147483647 h 159"/>
                <a:gd name="T34" fmla="*/ 2147483647 w 129"/>
                <a:gd name="T35" fmla="*/ 2147483647 h 159"/>
                <a:gd name="T36" fmla="*/ 2147483647 w 129"/>
                <a:gd name="T37" fmla="*/ 2147483647 h 159"/>
                <a:gd name="T38" fmla="*/ 2147483647 w 129"/>
                <a:gd name="T39" fmla="*/ 2147483647 h 159"/>
                <a:gd name="T40" fmla="*/ 2147483647 w 129"/>
                <a:gd name="T41" fmla="*/ 2147483647 h 159"/>
                <a:gd name="T42" fmla="*/ 2147483647 w 129"/>
                <a:gd name="T43" fmla="*/ 2147483647 h 159"/>
                <a:gd name="T44" fmla="*/ 2147483647 w 129"/>
                <a:gd name="T45" fmla="*/ 2147483647 h 159"/>
                <a:gd name="T46" fmla="*/ 2147483647 w 129"/>
                <a:gd name="T47" fmla="*/ 2147483647 h 159"/>
                <a:gd name="T48" fmla="*/ 2147483647 w 129"/>
                <a:gd name="T49" fmla="*/ 2147483647 h 159"/>
                <a:gd name="T50" fmla="*/ 2147483647 w 129"/>
                <a:gd name="T51" fmla="*/ 2147483647 h 159"/>
                <a:gd name="T52" fmla="*/ 2147483647 w 129"/>
                <a:gd name="T53" fmla="*/ 2147483647 h 159"/>
                <a:gd name="T54" fmla="*/ 2147483647 w 129"/>
                <a:gd name="T55" fmla="*/ 0 h 159"/>
                <a:gd name="T56" fmla="*/ 2147483647 w 129"/>
                <a:gd name="T57" fmla="*/ 2147483647 h 159"/>
                <a:gd name="T58" fmla="*/ 2147483647 w 129"/>
                <a:gd name="T59" fmla="*/ 2147483647 h 159"/>
                <a:gd name="T60" fmla="*/ 2147483647 w 129"/>
                <a:gd name="T61" fmla="*/ 2147483647 h 159"/>
                <a:gd name="T62" fmla="*/ 2147483647 w 129"/>
                <a:gd name="T63" fmla="*/ 2147483647 h 159"/>
                <a:gd name="T64" fmla="*/ 2147483647 w 129"/>
                <a:gd name="T65" fmla="*/ 2147483647 h 159"/>
                <a:gd name="T66" fmla="*/ 2147483647 w 129"/>
                <a:gd name="T67" fmla="*/ 2147483647 h 159"/>
                <a:gd name="T68" fmla="*/ 2147483647 w 129"/>
                <a:gd name="T69" fmla="*/ 2147483647 h 159"/>
                <a:gd name="T70" fmla="*/ 2147483647 w 129"/>
                <a:gd name="T71" fmla="*/ 2147483647 h 159"/>
                <a:gd name="T72" fmla="*/ 2147483647 w 129"/>
                <a:gd name="T73" fmla="*/ 2147483647 h 159"/>
                <a:gd name="T74" fmla="*/ 2147483647 w 129"/>
                <a:gd name="T75" fmla="*/ 2147483647 h 159"/>
                <a:gd name="T76" fmla="*/ 2147483647 w 129"/>
                <a:gd name="T77" fmla="*/ 2147483647 h 159"/>
                <a:gd name="T78" fmla="*/ 2147483647 w 129"/>
                <a:gd name="T79" fmla="*/ 2147483647 h 159"/>
                <a:gd name="T80" fmla="*/ 2147483647 w 129"/>
                <a:gd name="T81" fmla="*/ 2147483647 h 159"/>
                <a:gd name="T82" fmla="*/ 2147483647 w 129"/>
                <a:gd name="T83" fmla="*/ 2147483647 h 159"/>
                <a:gd name="T84" fmla="*/ 2147483647 w 129"/>
                <a:gd name="T85" fmla="*/ 2147483647 h 159"/>
                <a:gd name="T86" fmla="*/ 2147483647 w 129"/>
                <a:gd name="T87" fmla="*/ 2147483647 h 159"/>
                <a:gd name="T88" fmla="*/ 2147483647 w 129"/>
                <a:gd name="T89" fmla="*/ 2147483647 h 159"/>
                <a:gd name="T90" fmla="*/ 2147483647 w 129"/>
                <a:gd name="T91" fmla="*/ 2147483647 h 159"/>
                <a:gd name="T92" fmla="*/ 2147483647 w 129"/>
                <a:gd name="T93" fmla="*/ 2147483647 h 159"/>
                <a:gd name="T94" fmla="*/ 2147483647 w 129"/>
                <a:gd name="T95" fmla="*/ 2147483647 h 159"/>
                <a:gd name="T96" fmla="*/ 0 w 129"/>
                <a:gd name="T97" fmla="*/ 2147483647 h 159"/>
                <a:gd name="T98" fmla="*/ 2147483647 w 129"/>
                <a:gd name="T99" fmla="*/ 2147483647 h 159"/>
                <a:gd name="T100" fmla="*/ 2147483647 w 129"/>
                <a:gd name="T101" fmla="*/ 2147483647 h 159"/>
                <a:gd name="T102" fmla="*/ 2147483647 w 129"/>
                <a:gd name="T103" fmla="*/ 2147483647 h 159"/>
                <a:gd name="T104" fmla="*/ 2147483647 w 129"/>
                <a:gd name="T105" fmla="*/ 2147483647 h 159"/>
                <a:gd name="T106" fmla="*/ 2147483647 w 129"/>
                <a:gd name="T107" fmla="*/ 2147483647 h 159"/>
                <a:gd name="T108" fmla="*/ 2147483647 w 129"/>
                <a:gd name="T109" fmla="*/ 2147483647 h 15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9"/>
                <a:gd name="T166" fmla="*/ 0 h 159"/>
                <a:gd name="T167" fmla="*/ 129 w 129"/>
                <a:gd name="T168" fmla="*/ 159 h 15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9" h="159">
                  <a:moveTo>
                    <a:pt x="91" y="77"/>
                  </a:moveTo>
                  <a:lnTo>
                    <a:pt x="91" y="99"/>
                  </a:lnTo>
                  <a:lnTo>
                    <a:pt x="90" y="108"/>
                  </a:lnTo>
                  <a:lnTo>
                    <a:pt x="88" y="115"/>
                  </a:lnTo>
                  <a:lnTo>
                    <a:pt x="85" y="120"/>
                  </a:lnTo>
                  <a:lnTo>
                    <a:pt x="79" y="126"/>
                  </a:lnTo>
                  <a:lnTo>
                    <a:pt x="73" y="131"/>
                  </a:lnTo>
                  <a:lnTo>
                    <a:pt x="66" y="134"/>
                  </a:lnTo>
                  <a:lnTo>
                    <a:pt x="58" y="136"/>
                  </a:lnTo>
                  <a:lnTo>
                    <a:pt x="49" y="137"/>
                  </a:lnTo>
                  <a:lnTo>
                    <a:pt x="43" y="137"/>
                  </a:lnTo>
                  <a:lnTo>
                    <a:pt x="38" y="136"/>
                  </a:lnTo>
                  <a:lnTo>
                    <a:pt x="34" y="133"/>
                  </a:lnTo>
                  <a:lnTo>
                    <a:pt x="31" y="131"/>
                  </a:lnTo>
                  <a:lnTo>
                    <a:pt x="28" y="127"/>
                  </a:lnTo>
                  <a:lnTo>
                    <a:pt x="27" y="123"/>
                  </a:lnTo>
                  <a:lnTo>
                    <a:pt x="24" y="118"/>
                  </a:lnTo>
                  <a:lnTo>
                    <a:pt x="24" y="113"/>
                  </a:lnTo>
                  <a:lnTo>
                    <a:pt x="24" y="108"/>
                  </a:lnTo>
                  <a:lnTo>
                    <a:pt x="25" y="103"/>
                  </a:lnTo>
                  <a:lnTo>
                    <a:pt x="28" y="99"/>
                  </a:lnTo>
                  <a:lnTo>
                    <a:pt x="30" y="96"/>
                  </a:lnTo>
                  <a:lnTo>
                    <a:pt x="33" y="92"/>
                  </a:lnTo>
                  <a:lnTo>
                    <a:pt x="37" y="90"/>
                  </a:lnTo>
                  <a:lnTo>
                    <a:pt x="42" y="89"/>
                  </a:lnTo>
                  <a:lnTo>
                    <a:pt x="48" y="88"/>
                  </a:lnTo>
                  <a:lnTo>
                    <a:pt x="59" y="85"/>
                  </a:lnTo>
                  <a:lnTo>
                    <a:pt x="71" y="84"/>
                  </a:lnTo>
                  <a:lnTo>
                    <a:pt x="81" y="82"/>
                  </a:lnTo>
                  <a:lnTo>
                    <a:pt x="91" y="77"/>
                  </a:lnTo>
                  <a:close/>
                  <a:moveTo>
                    <a:pt x="93" y="134"/>
                  </a:moveTo>
                  <a:lnTo>
                    <a:pt x="93" y="140"/>
                  </a:lnTo>
                  <a:lnTo>
                    <a:pt x="94" y="145"/>
                  </a:lnTo>
                  <a:lnTo>
                    <a:pt x="96" y="148"/>
                  </a:lnTo>
                  <a:lnTo>
                    <a:pt x="98" y="152"/>
                  </a:lnTo>
                  <a:lnTo>
                    <a:pt x="101" y="154"/>
                  </a:lnTo>
                  <a:lnTo>
                    <a:pt x="106" y="157"/>
                  </a:lnTo>
                  <a:lnTo>
                    <a:pt x="110" y="158"/>
                  </a:lnTo>
                  <a:lnTo>
                    <a:pt x="116" y="158"/>
                  </a:lnTo>
                  <a:lnTo>
                    <a:pt x="121" y="157"/>
                  </a:lnTo>
                  <a:lnTo>
                    <a:pt x="129" y="155"/>
                  </a:lnTo>
                  <a:lnTo>
                    <a:pt x="129" y="136"/>
                  </a:lnTo>
                  <a:lnTo>
                    <a:pt x="123" y="137"/>
                  </a:lnTo>
                  <a:lnTo>
                    <a:pt x="118" y="136"/>
                  </a:lnTo>
                  <a:lnTo>
                    <a:pt x="115" y="132"/>
                  </a:lnTo>
                  <a:lnTo>
                    <a:pt x="114" y="127"/>
                  </a:lnTo>
                  <a:lnTo>
                    <a:pt x="114" y="120"/>
                  </a:lnTo>
                  <a:lnTo>
                    <a:pt x="114" y="46"/>
                  </a:lnTo>
                  <a:lnTo>
                    <a:pt x="113" y="35"/>
                  </a:lnTo>
                  <a:lnTo>
                    <a:pt x="111" y="26"/>
                  </a:lnTo>
                  <a:lnTo>
                    <a:pt x="107" y="18"/>
                  </a:lnTo>
                  <a:lnTo>
                    <a:pt x="101" y="11"/>
                  </a:lnTo>
                  <a:lnTo>
                    <a:pt x="94" y="6"/>
                  </a:lnTo>
                  <a:lnTo>
                    <a:pt x="85" y="3"/>
                  </a:lnTo>
                  <a:lnTo>
                    <a:pt x="74" y="2"/>
                  </a:lnTo>
                  <a:lnTo>
                    <a:pt x="61" y="0"/>
                  </a:lnTo>
                  <a:lnTo>
                    <a:pt x="49" y="2"/>
                  </a:lnTo>
                  <a:lnTo>
                    <a:pt x="38" y="4"/>
                  </a:lnTo>
                  <a:lnTo>
                    <a:pt x="29" y="7"/>
                  </a:lnTo>
                  <a:lnTo>
                    <a:pt x="21" y="13"/>
                  </a:lnTo>
                  <a:lnTo>
                    <a:pt x="15" y="20"/>
                  </a:lnTo>
                  <a:lnTo>
                    <a:pt x="11" y="28"/>
                  </a:lnTo>
                  <a:lnTo>
                    <a:pt x="8" y="38"/>
                  </a:lnTo>
                  <a:lnTo>
                    <a:pt x="7" y="48"/>
                  </a:lnTo>
                  <a:lnTo>
                    <a:pt x="7" y="49"/>
                  </a:lnTo>
                  <a:lnTo>
                    <a:pt x="29" y="49"/>
                  </a:lnTo>
                  <a:lnTo>
                    <a:pt x="29" y="44"/>
                  </a:lnTo>
                  <a:lnTo>
                    <a:pt x="31" y="38"/>
                  </a:lnTo>
                  <a:lnTo>
                    <a:pt x="33" y="33"/>
                  </a:lnTo>
                  <a:lnTo>
                    <a:pt x="37" y="30"/>
                  </a:lnTo>
                  <a:lnTo>
                    <a:pt x="41" y="26"/>
                  </a:lnTo>
                  <a:lnTo>
                    <a:pt x="47" y="24"/>
                  </a:lnTo>
                  <a:lnTo>
                    <a:pt x="53" y="23"/>
                  </a:lnTo>
                  <a:lnTo>
                    <a:pt x="60" y="23"/>
                  </a:lnTo>
                  <a:lnTo>
                    <a:pt x="68" y="23"/>
                  </a:lnTo>
                  <a:lnTo>
                    <a:pt x="74" y="24"/>
                  </a:lnTo>
                  <a:lnTo>
                    <a:pt x="79" y="26"/>
                  </a:lnTo>
                  <a:lnTo>
                    <a:pt x="83" y="28"/>
                  </a:lnTo>
                  <a:lnTo>
                    <a:pt x="87" y="31"/>
                  </a:lnTo>
                  <a:lnTo>
                    <a:pt x="89" y="35"/>
                  </a:lnTo>
                  <a:lnTo>
                    <a:pt x="91" y="39"/>
                  </a:lnTo>
                  <a:lnTo>
                    <a:pt x="91" y="45"/>
                  </a:lnTo>
                  <a:lnTo>
                    <a:pt x="91" y="51"/>
                  </a:lnTo>
                  <a:lnTo>
                    <a:pt x="90" y="55"/>
                  </a:lnTo>
                  <a:lnTo>
                    <a:pt x="89" y="58"/>
                  </a:lnTo>
                  <a:lnTo>
                    <a:pt x="85" y="60"/>
                  </a:lnTo>
                  <a:lnTo>
                    <a:pt x="79" y="62"/>
                  </a:lnTo>
                  <a:lnTo>
                    <a:pt x="71" y="63"/>
                  </a:lnTo>
                  <a:lnTo>
                    <a:pt x="60" y="65"/>
                  </a:lnTo>
                  <a:lnTo>
                    <a:pt x="48" y="66"/>
                  </a:lnTo>
                  <a:lnTo>
                    <a:pt x="36" y="68"/>
                  </a:lnTo>
                  <a:lnTo>
                    <a:pt x="27" y="72"/>
                  </a:lnTo>
                  <a:lnTo>
                    <a:pt x="18" y="75"/>
                  </a:lnTo>
                  <a:lnTo>
                    <a:pt x="12" y="81"/>
                  </a:lnTo>
                  <a:lnTo>
                    <a:pt x="7" y="87"/>
                  </a:lnTo>
                  <a:lnTo>
                    <a:pt x="3" y="95"/>
                  </a:lnTo>
                  <a:lnTo>
                    <a:pt x="1" y="103"/>
                  </a:lnTo>
                  <a:lnTo>
                    <a:pt x="0" y="113"/>
                  </a:lnTo>
                  <a:lnTo>
                    <a:pt x="1" y="124"/>
                  </a:lnTo>
                  <a:lnTo>
                    <a:pt x="3" y="132"/>
                  </a:lnTo>
                  <a:lnTo>
                    <a:pt x="7" y="140"/>
                  </a:lnTo>
                  <a:lnTo>
                    <a:pt x="12" y="147"/>
                  </a:lnTo>
                  <a:lnTo>
                    <a:pt x="18" y="152"/>
                  </a:lnTo>
                  <a:lnTo>
                    <a:pt x="25" y="155"/>
                  </a:lnTo>
                  <a:lnTo>
                    <a:pt x="35" y="158"/>
                  </a:lnTo>
                  <a:lnTo>
                    <a:pt x="44" y="159"/>
                  </a:lnTo>
                  <a:lnTo>
                    <a:pt x="58" y="158"/>
                  </a:lnTo>
                  <a:lnTo>
                    <a:pt x="71" y="153"/>
                  </a:lnTo>
                  <a:lnTo>
                    <a:pt x="82" y="145"/>
                  </a:lnTo>
                  <a:lnTo>
                    <a:pt x="93" y="134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1" name="Freeform 188"/>
            <p:cNvSpPr>
              <a:spLocks/>
            </p:cNvSpPr>
            <p:nvPr/>
          </p:nvSpPr>
          <p:spPr bwMode="auto">
            <a:xfrm>
              <a:off x="2284413" y="3524250"/>
              <a:ext cx="53975" cy="82550"/>
            </a:xfrm>
            <a:custGeom>
              <a:avLst/>
              <a:gdLst>
                <a:gd name="T0" fmla="*/ 2147483647 w 114"/>
                <a:gd name="T1" fmla="*/ 2147483647 h 155"/>
                <a:gd name="T2" fmla="*/ 2147483647 w 114"/>
                <a:gd name="T3" fmla="*/ 2147483647 h 155"/>
                <a:gd name="T4" fmla="*/ 2147483647 w 114"/>
                <a:gd name="T5" fmla="*/ 2147483647 h 155"/>
                <a:gd name="T6" fmla="*/ 2147483647 w 114"/>
                <a:gd name="T7" fmla="*/ 2147483647 h 155"/>
                <a:gd name="T8" fmla="*/ 2147483647 w 114"/>
                <a:gd name="T9" fmla="*/ 2147483647 h 155"/>
                <a:gd name="T10" fmla="*/ 2147483647 w 114"/>
                <a:gd name="T11" fmla="*/ 2147483647 h 155"/>
                <a:gd name="T12" fmla="*/ 2147483647 w 114"/>
                <a:gd name="T13" fmla="*/ 2147483647 h 155"/>
                <a:gd name="T14" fmla="*/ 2147483647 w 114"/>
                <a:gd name="T15" fmla="*/ 2147483647 h 155"/>
                <a:gd name="T16" fmla="*/ 2147483647 w 114"/>
                <a:gd name="T17" fmla="*/ 2147483647 h 155"/>
                <a:gd name="T18" fmla="*/ 2147483647 w 114"/>
                <a:gd name="T19" fmla="*/ 2147483647 h 155"/>
                <a:gd name="T20" fmla="*/ 2147483647 w 114"/>
                <a:gd name="T21" fmla="*/ 2147483647 h 155"/>
                <a:gd name="T22" fmla="*/ 2147483647 w 114"/>
                <a:gd name="T23" fmla="*/ 2147483647 h 155"/>
                <a:gd name="T24" fmla="*/ 2147483647 w 114"/>
                <a:gd name="T25" fmla="*/ 2147483647 h 155"/>
                <a:gd name="T26" fmla="*/ 2147483647 w 114"/>
                <a:gd name="T27" fmla="*/ 2147483647 h 155"/>
                <a:gd name="T28" fmla="*/ 2147483647 w 114"/>
                <a:gd name="T29" fmla="*/ 0 h 155"/>
                <a:gd name="T30" fmla="*/ 2147483647 w 114"/>
                <a:gd name="T31" fmla="*/ 0 h 155"/>
                <a:gd name="T32" fmla="*/ 2147483647 w 114"/>
                <a:gd name="T33" fmla="*/ 0 h 155"/>
                <a:gd name="T34" fmla="*/ 2147483647 w 114"/>
                <a:gd name="T35" fmla="*/ 2147483647 h 155"/>
                <a:gd name="T36" fmla="*/ 2147483647 w 114"/>
                <a:gd name="T37" fmla="*/ 2147483647 h 155"/>
                <a:gd name="T38" fmla="*/ 2147483647 w 114"/>
                <a:gd name="T39" fmla="*/ 2147483647 h 155"/>
                <a:gd name="T40" fmla="*/ 2147483647 w 114"/>
                <a:gd name="T41" fmla="*/ 2147483647 h 155"/>
                <a:gd name="T42" fmla="*/ 2147483647 w 114"/>
                <a:gd name="T43" fmla="*/ 2147483647 h 155"/>
                <a:gd name="T44" fmla="*/ 2147483647 w 114"/>
                <a:gd name="T45" fmla="*/ 2147483647 h 155"/>
                <a:gd name="T46" fmla="*/ 2147483647 w 114"/>
                <a:gd name="T47" fmla="*/ 2147483647 h 155"/>
                <a:gd name="T48" fmla="*/ 2147483647 w 114"/>
                <a:gd name="T49" fmla="*/ 2147483647 h 155"/>
                <a:gd name="T50" fmla="*/ 0 w 114"/>
                <a:gd name="T51" fmla="*/ 2147483647 h 155"/>
                <a:gd name="T52" fmla="*/ 0 w 114"/>
                <a:gd name="T53" fmla="*/ 2147483647 h 155"/>
                <a:gd name="T54" fmla="*/ 2147483647 w 114"/>
                <a:gd name="T55" fmla="*/ 2147483647 h 155"/>
                <a:gd name="T56" fmla="*/ 2147483647 w 114"/>
                <a:gd name="T57" fmla="*/ 2147483647 h 155"/>
                <a:gd name="T58" fmla="*/ 2147483647 w 114"/>
                <a:gd name="T59" fmla="*/ 2147483647 h 155"/>
                <a:gd name="T60" fmla="*/ 2147483647 w 114"/>
                <a:gd name="T61" fmla="*/ 2147483647 h 155"/>
                <a:gd name="T62" fmla="*/ 2147483647 w 114"/>
                <a:gd name="T63" fmla="*/ 2147483647 h 155"/>
                <a:gd name="T64" fmla="*/ 2147483647 w 114"/>
                <a:gd name="T65" fmla="*/ 2147483647 h 155"/>
                <a:gd name="T66" fmla="*/ 2147483647 w 114"/>
                <a:gd name="T67" fmla="*/ 2147483647 h 155"/>
                <a:gd name="T68" fmla="*/ 2147483647 w 114"/>
                <a:gd name="T69" fmla="*/ 2147483647 h 155"/>
                <a:gd name="T70" fmla="*/ 2147483647 w 114"/>
                <a:gd name="T71" fmla="*/ 2147483647 h 155"/>
                <a:gd name="T72" fmla="*/ 2147483647 w 114"/>
                <a:gd name="T73" fmla="*/ 2147483647 h 155"/>
                <a:gd name="T74" fmla="*/ 2147483647 w 114"/>
                <a:gd name="T75" fmla="*/ 2147483647 h 155"/>
                <a:gd name="T76" fmla="*/ 2147483647 w 114"/>
                <a:gd name="T77" fmla="*/ 2147483647 h 155"/>
                <a:gd name="T78" fmla="*/ 2147483647 w 114"/>
                <a:gd name="T79" fmla="*/ 2147483647 h 155"/>
                <a:gd name="T80" fmla="*/ 2147483647 w 114"/>
                <a:gd name="T81" fmla="*/ 2147483647 h 155"/>
                <a:gd name="T82" fmla="*/ 2147483647 w 114"/>
                <a:gd name="T83" fmla="*/ 2147483647 h 155"/>
                <a:gd name="T84" fmla="*/ 2147483647 w 114"/>
                <a:gd name="T85" fmla="*/ 2147483647 h 155"/>
                <a:gd name="T86" fmla="*/ 2147483647 w 114"/>
                <a:gd name="T87" fmla="*/ 2147483647 h 155"/>
                <a:gd name="T88" fmla="*/ 2147483647 w 114"/>
                <a:gd name="T89" fmla="*/ 2147483647 h 155"/>
                <a:gd name="T90" fmla="*/ 2147483647 w 114"/>
                <a:gd name="T91" fmla="*/ 2147483647 h 15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4"/>
                <a:gd name="T139" fmla="*/ 0 h 155"/>
                <a:gd name="T140" fmla="*/ 114 w 114"/>
                <a:gd name="T141" fmla="*/ 155 h 15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4" h="155">
                  <a:moveTo>
                    <a:pt x="91" y="155"/>
                  </a:moveTo>
                  <a:lnTo>
                    <a:pt x="114" y="155"/>
                  </a:lnTo>
                  <a:lnTo>
                    <a:pt x="114" y="65"/>
                  </a:lnTo>
                  <a:lnTo>
                    <a:pt x="114" y="58"/>
                  </a:lnTo>
                  <a:lnTo>
                    <a:pt x="114" y="47"/>
                  </a:lnTo>
                  <a:lnTo>
                    <a:pt x="113" y="38"/>
                  </a:lnTo>
                  <a:lnTo>
                    <a:pt x="112" y="28"/>
                  </a:lnTo>
                  <a:lnTo>
                    <a:pt x="108" y="21"/>
                  </a:lnTo>
                  <a:lnTo>
                    <a:pt x="104" y="16"/>
                  </a:lnTo>
                  <a:lnTo>
                    <a:pt x="101" y="12"/>
                  </a:lnTo>
                  <a:lnTo>
                    <a:pt x="97" y="9"/>
                  </a:lnTo>
                  <a:lnTo>
                    <a:pt x="92" y="5"/>
                  </a:lnTo>
                  <a:lnTo>
                    <a:pt x="86" y="3"/>
                  </a:lnTo>
                  <a:lnTo>
                    <a:pt x="80" y="2"/>
                  </a:lnTo>
                  <a:lnTo>
                    <a:pt x="73" y="0"/>
                  </a:lnTo>
                  <a:lnTo>
                    <a:pt x="65" y="0"/>
                  </a:lnTo>
                  <a:lnTo>
                    <a:pt x="59" y="0"/>
                  </a:lnTo>
                  <a:lnTo>
                    <a:pt x="53" y="2"/>
                  </a:lnTo>
                  <a:lnTo>
                    <a:pt x="46" y="4"/>
                  </a:lnTo>
                  <a:lnTo>
                    <a:pt x="41" y="6"/>
                  </a:lnTo>
                  <a:lnTo>
                    <a:pt x="36" y="10"/>
                  </a:lnTo>
                  <a:lnTo>
                    <a:pt x="31" y="14"/>
                  </a:lnTo>
                  <a:lnTo>
                    <a:pt x="26" y="20"/>
                  </a:lnTo>
                  <a:lnTo>
                    <a:pt x="22" y="26"/>
                  </a:lnTo>
                  <a:lnTo>
                    <a:pt x="22" y="4"/>
                  </a:lnTo>
                  <a:lnTo>
                    <a:pt x="0" y="4"/>
                  </a:lnTo>
                  <a:lnTo>
                    <a:pt x="0" y="155"/>
                  </a:lnTo>
                  <a:lnTo>
                    <a:pt x="23" y="155"/>
                  </a:lnTo>
                  <a:lnTo>
                    <a:pt x="23" y="69"/>
                  </a:lnTo>
                  <a:lnTo>
                    <a:pt x="24" y="59"/>
                  </a:lnTo>
                  <a:lnTo>
                    <a:pt x="26" y="49"/>
                  </a:lnTo>
                  <a:lnTo>
                    <a:pt x="30" y="41"/>
                  </a:lnTo>
                  <a:lnTo>
                    <a:pt x="34" y="34"/>
                  </a:lnTo>
                  <a:lnTo>
                    <a:pt x="40" y="30"/>
                  </a:lnTo>
                  <a:lnTo>
                    <a:pt x="46" y="26"/>
                  </a:lnTo>
                  <a:lnTo>
                    <a:pt x="55" y="24"/>
                  </a:lnTo>
                  <a:lnTo>
                    <a:pt x="63" y="23"/>
                  </a:lnTo>
                  <a:lnTo>
                    <a:pt x="71" y="24"/>
                  </a:lnTo>
                  <a:lnTo>
                    <a:pt x="77" y="25"/>
                  </a:lnTo>
                  <a:lnTo>
                    <a:pt x="81" y="28"/>
                  </a:lnTo>
                  <a:lnTo>
                    <a:pt x="85" y="32"/>
                  </a:lnTo>
                  <a:lnTo>
                    <a:pt x="88" y="38"/>
                  </a:lnTo>
                  <a:lnTo>
                    <a:pt x="90" y="45"/>
                  </a:lnTo>
                  <a:lnTo>
                    <a:pt x="91" y="53"/>
                  </a:lnTo>
                  <a:lnTo>
                    <a:pt x="91" y="62"/>
                  </a:lnTo>
                  <a:lnTo>
                    <a:pt x="91" y="155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2" name="Freeform 189"/>
            <p:cNvSpPr>
              <a:spLocks noEditPoints="1"/>
            </p:cNvSpPr>
            <p:nvPr/>
          </p:nvSpPr>
          <p:spPr bwMode="auto">
            <a:xfrm>
              <a:off x="2351088" y="3497263"/>
              <a:ext cx="60325" cy="111125"/>
            </a:xfrm>
            <a:custGeom>
              <a:avLst/>
              <a:gdLst>
                <a:gd name="T0" fmla="*/ 2147483647 w 127"/>
                <a:gd name="T1" fmla="*/ 0 h 211"/>
                <a:gd name="T2" fmla="*/ 2147483647 w 127"/>
                <a:gd name="T3" fmla="*/ 0 h 211"/>
                <a:gd name="T4" fmla="*/ 2147483647 w 127"/>
                <a:gd name="T5" fmla="*/ 2147483647 h 211"/>
                <a:gd name="T6" fmla="*/ 2147483647 w 127"/>
                <a:gd name="T7" fmla="*/ 2147483647 h 211"/>
                <a:gd name="T8" fmla="*/ 2147483647 w 127"/>
                <a:gd name="T9" fmla="*/ 2147483647 h 211"/>
                <a:gd name="T10" fmla="*/ 2147483647 w 127"/>
                <a:gd name="T11" fmla="*/ 2147483647 h 211"/>
                <a:gd name="T12" fmla="*/ 2147483647 w 127"/>
                <a:gd name="T13" fmla="*/ 2147483647 h 211"/>
                <a:gd name="T14" fmla="*/ 2147483647 w 127"/>
                <a:gd name="T15" fmla="*/ 2147483647 h 211"/>
                <a:gd name="T16" fmla="*/ 2147483647 w 127"/>
                <a:gd name="T17" fmla="*/ 2147483647 h 211"/>
                <a:gd name="T18" fmla="*/ 2147483647 w 127"/>
                <a:gd name="T19" fmla="*/ 2147483647 h 211"/>
                <a:gd name="T20" fmla="*/ 2147483647 w 127"/>
                <a:gd name="T21" fmla="*/ 2147483647 h 211"/>
                <a:gd name="T22" fmla="*/ 2147483647 w 127"/>
                <a:gd name="T23" fmla="*/ 2147483647 h 211"/>
                <a:gd name="T24" fmla="*/ 2147483647 w 127"/>
                <a:gd name="T25" fmla="*/ 2147483647 h 211"/>
                <a:gd name="T26" fmla="*/ 2147483647 w 127"/>
                <a:gd name="T27" fmla="*/ 2147483647 h 211"/>
                <a:gd name="T28" fmla="*/ 0 w 127"/>
                <a:gd name="T29" fmla="*/ 2147483647 h 211"/>
                <a:gd name="T30" fmla="*/ 2147483647 w 127"/>
                <a:gd name="T31" fmla="*/ 2147483647 h 211"/>
                <a:gd name="T32" fmla="*/ 2147483647 w 127"/>
                <a:gd name="T33" fmla="*/ 2147483647 h 211"/>
                <a:gd name="T34" fmla="*/ 2147483647 w 127"/>
                <a:gd name="T35" fmla="*/ 2147483647 h 211"/>
                <a:gd name="T36" fmla="*/ 2147483647 w 127"/>
                <a:gd name="T37" fmla="*/ 2147483647 h 211"/>
                <a:gd name="T38" fmla="*/ 2147483647 w 127"/>
                <a:gd name="T39" fmla="*/ 2147483647 h 211"/>
                <a:gd name="T40" fmla="*/ 2147483647 w 127"/>
                <a:gd name="T41" fmla="*/ 2147483647 h 211"/>
                <a:gd name="T42" fmla="*/ 2147483647 w 127"/>
                <a:gd name="T43" fmla="*/ 2147483647 h 211"/>
                <a:gd name="T44" fmla="*/ 2147483647 w 127"/>
                <a:gd name="T45" fmla="*/ 2147483647 h 211"/>
                <a:gd name="T46" fmla="*/ 2147483647 w 127"/>
                <a:gd name="T47" fmla="*/ 2147483647 h 211"/>
                <a:gd name="T48" fmla="*/ 2147483647 w 127"/>
                <a:gd name="T49" fmla="*/ 2147483647 h 211"/>
                <a:gd name="T50" fmla="*/ 2147483647 w 127"/>
                <a:gd name="T51" fmla="*/ 2147483647 h 211"/>
                <a:gd name="T52" fmla="*/ 2147483647 w 127"/>
                <a:gd name="T53" fmla="*/ 2147483647 h 211"/>
                <a:gd name="T54" fmla="*/ 2147483647 w 127"/>
                <a:gd name="T55" fmla="*/ 2147483647 h 211"/>
                <a:gd name="T56" fmla="*/ 2147483647 w 127"/>
                <a:gd name="T57" fmla="*/ 2147483647 h 211"/>
                <a:gd name="T58" fmla="*/ 2147483647 w 127"/>
                <a:gd name="T59" fmla="*/ 0 h 211"/>
                <a:gd name="T60" fmla="*/ 2147483647 w 127"/>
                <a:gd name="T61" fmla="*/ 2147483647 h 211"/>
                <a:gd name="T62" fmla="*/ 2147483647 w 127"/>
                <a:gd name="T63" fmla="*/ 2147483647 h 211"/>
                <a:gd name="T64" fmla="*/ 2147483647 w 127"/>
                <a:gd name="T65" fmla="*/ 2147483647 h 211"/>
                <a:gd name="T66" fmla="*/ 2147483647 w 127"/>
                <a:gd name="T67" fmla="*/ 2147483647 h 211"/>
                <a:gd name="T68" fmla="*/ 2147483647 w 127"/>
                <a:gd name="T69" fmla="*/ 2147483647 h 211"/>
                <a:gd name="T70" fmla="*/ 2147483647 w 127"/>
                <a:gd name="T71" fmla="*/ 2147483647 h 211"/>
                <a:gd name="T72" fmla="*/ 2147483647 w 127"/>
                <a:gd name="T73" fmla="*/ 2147483647 h 211"/>
                <a:gd name="T74" fmla="*/ 2147483647 w 127"/>
                <a:gd name="T75" fmla="*/ 2147483647 h 211"/>
                <a:gd name="T76" fmla="*/ 2147483647 w 127"/>
                <a:gd name="T77" fmla="*/ 2147483647 h 211"/>
                <a:gd name="T78" fmla="*/ 2147483647 w 127"/>
                <a:gd name="T79" fmla="*/ 2147483647 h 211"/>
                <a:gd name="T80" fmla="*/ 2147483647 w 127"/>
                <a:gd name="T81" fmla="*/ 2147483647 h 211"/>
                <a:gd name="T82" fmla="*/ 2147483647 w 127"/>
                <a:gd name="T83" fmla="*/ 2147483647 h 211"/>
                <a:gd name="T84" fmla="*/ 2147483647 w 127"/>
                <a:gd name="T85" fmla="*/ 2147483647 h 211"/>
                <a:gd name="T86" fmla="*/ 2147483647 w 127"/>
                <a:gd name="T87" fmla="*/ 2147483647 h 211"/>
                <a:gd name="T88" fmla="*/ 2147483647 w 127"/>
                <a:gd name="T89" fmla="*/ 2147483647 h 211"/>
                <a:gd name="T90" fmla="*/ 2147483647 w 127"/>
                <a:gd name="T91" fmla="*/ 2147483647 h 211"/>
                <a:gd name="T92" fmla="*/ 2147483647 w 127"/>
                <a:gd name="T93" fmla="*/ 2147483647 h 211"/>
                <a:gd name="T94" fmla="*/ 2147483647 w 127"/>
                <a:gd name="T95" fmla="*/ 2147483647 h 211"/>
                <a:gd name="T96" fmla="*/ 2147483647 w 127"/>
                <a:gd name="T97" fmla="*/ 2147483647 h 211"/>
                <a:gd name="T98" fmla="*/ 2147483647 w 127"/>
                <a:gd name="T99" fmla="*/ 2147483647 h 211"/>
                <a:gd name="T100" fmla="*/ 2147483647 w 127"/>
                <a:gd name="T101" fmla="*/ 2147483647 h 211"/>
                <a:gd name="T102" fmla="*/ 2147483647 w 127"/>
                <a:gd name="T103" fmla="*/ 2147483647 h 211"/>
                <a:gd name="T104" fmla="*/ 2147483647 w 127"/>
                <a:gd name="T105" fmla="*/ 2147483647 h 211"/>
                <a:gd name="T106" fmla="*/ 2147483647 w 127"/>
                <a:gd name="T107" fmla="*/ 2147483647 h 211"/>
                <a:gd name="T108" fmla="*/ 2147483647 w 127"/>
                <a:gd name="T109" fmla="*/ 2147483647 h 211"/>
                <a:gd name="T110" fmla="*/ 2147483647 w 127"/>
                <a:gd name="T111" fmla="*/ 2147483647 h 211"/>
                <a:gd name="T112" fmla="*/ 2147483647 w 127"/>
                <a:gd name="T113" fmla="*/ 2147483647 h 211"/>
                <a:gd name="T114" fmla="*/ 2147483647 w 127"/>
                <a:gd name="T115" fmla="*/ 2147483647 h 211"/>
                <a:gd name="T116" fmla="*/ 2147483647 w 127"/>
                <a:gd name="T117" fmla="*/ 2147483647 h 211"/>
                <a:gd name="T118" fmla="*/ 2147483647 w 127"/>
                <a:gd name="T119" fmla="*/ 2147483647 h 211"/>
                <a:gd name="T120" fmla="*/ 2147483647 w 127"/>
                <a:gd name="T121" fmla="*/ 2147483647 h 211"/>
                <a:gd name="T122" fmla="*/ 2147483647 w 127"/>
                <a:gd name="T123" fmla="*/ 2147483647 h 211"/>
                <a:gd name="T124" fmla="*/ 2147483647 w 127"/>
                <a:gd name="T125" fmla="*/ 2147483647 h 21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7"/>
                <a:gd name="T190" fmla="*/ 0 h 211"/>
                <a:gd name="T191" fmla="*/ 127 w 127"/>
                <a:gd name="T192" fmla="*/ 211 h 21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7" h="211">
                  <a:moveTo>
                    <a:pt x="127" y="0"/>
                  </a:moveTo>
                  <a:lnTo>
                    <a:pt x="105" y="0"/>
                  </a:lnTo>
                  <a:lnTo>
                    <a:pt x="105" y="76"/>
                  </a:lnTo>
                  <a:lnTo>
                    <a:pt x="96" y="65"/>
                  </a:lnTo>
                  <a:lnTo>
                    <a:pt x="86" y="58"/>
                  </a:lnTo>
                  <a:lnTo>
                    <a:pt x="74" y="54"/>
                  </a:lnTo>
                  <a:lnTo>
                    <a:pt x="60" y="52"/>
                  </a:lnTo>
                  <a:lnTo>
                    <a:pt x="48" y="54"/>
                  </a:lnTo>
                  <a:lnTo>
                    <a:pt x="36" y="58"/>
                  </a:lnTo>
                  <a:lnTo>
                    <a:pt x="26" y="64"/>
                  </a:lnTo>
                  <a:lnTo>
                    <a:pt x="17" y="73"/>
                  </a:lnTo>
                  <a:lnTo>
                    <a:pt x="10" y="85"/>
                  </a:lnTo>
                  <a:lnTo>
                    <a:pt x="4" y="99"/>
                  </a:lnTo>
                  <a:lnTo>
                    <a:pt x="1" y="114"/>
                  </a:lnTo>
                  <a:lnTo>
                    <a:pt x="0" y="132"/>
                  </a:lnTo>
                  <a:lnTo>
                    <a:pt x="1" y="149"/>
                  </a:lnTo>
                  <a:lnTo>
                    <a:pt x="4" y="165"/>
                  </a:lnTo>
                  <a:lnTo>
                    <a:pt x="10" y="178"/>
                  </a:lnTo>
                  <a:lnTo>
                    <a:pt x="17" y="190"/>
                  </a:lnTo>
                  <a:lnTo>
                    <a:pt x="26" y="199"/>
                  </a:lnTo>
                  <a:lnTo>
                    <a:pt x="36" y="205"/>
                  </a:lnTo>
                  <a:lnTo>
                    <a:pt x="48" y="210"/>
                  </a:lnTo>
                  <a:lnTo>
                    <a:pt x="60" y="211"/>
                  </a:lnTo>
                  <a:lnTo>
                    <a:pt x="73" y="210"/>
                  </a:lnTo>
                  <a:lnTo>
                    <a:pt x="85" y="205"/>
                  </a:lnTo>
                  <a:lnTo>
                    <a:pt x="95" y="198"/>
                  </a:lnTo>
                  <a:lnTo>
                    <a:pt x="105" y="188"/>
                  </a:lnTo>
                  <a:lnTo>
                    <a:pt x="105" y="207"/>
                  </a:lnTo>
                  <a:lnTo>
                    <a:pt x="127" y="207"/>
                  </a:lnTo>
                  <a:lnTo>
                    <a:pt x="127" y="0"/>
                  </a:lnTo>
                  <a:close/>
                  <a:moveTo>
                    <a:pt x="106" y="132"/>
                  </a:moveTo>
                  <a:lnTo>
                    <a:pt x="105" y="144"/>
                  </a:lnTo>
                  <a:lnTo>
                    <a:pt x="103" y="156"/>
                  </a:lnTo>
                  <a:lnTo>
                    <a:pt x="99" y="165"/>
                  </a:lnTo>
                  <a:lnTo>
                    <a:pt x="95" y="174"/>
                  </a:lnTo>
                  <a:lnTo>
                    <a:pt x="89" y="181"/>
                  </a:lnTo>
                  <a:lnTo>
                    <a:pt x="83" y="185"/>
                  </a:lnTo>
                  <a:lnTo>
                    <a:pt x="74" y="188"/>
                  </a:lnTo>
                  <a:lnTo>
                    <a:pt x="66" y="189"/>
                  </a:lnTo>
                  <a:lnTo>
                    <a:pt x="56" y="188"/>
                  </a:lnTo>
                  <a:lnTo>
                    <a:pt x="49" y="185"/>
                  </a:lnTo>
                  <a:lnTo>
                    <a:pt x="41" y="181"/>
                  </a:lnTo>
                  <a:lnTo>
                    <a:pt x="35" y="175"/>
                  </a:lnTo>
                  <a:lnTo>
                    <a:pt x="31" y="167"/>
                  </a:lnTo>
                  <a:lnTo>
                    <a:pt x="28" y="157"/>
                  </a:lnTo>
                  <a:lnTo>
                    <a:pt x="26" y="147"/>
                  </a:lnTo>
                  <a:lnTo>
                    <a:pt x="25" y="134"/>
                  </a:lnTo>
                  <a:lnTo>
                    <a:pt x="26" y="121"/>
                  </a:lnTo>
                  <a:lnTo>
                    <a:pt x="28" y="110"/>
                  </a:lnTo>
                  <a:lnTo>
                    <a:pt x="31" y="99"/>
                  </a:lnTo>
                  <a:lnTo>
                    <a:pt x="35" y="91"/>
                  </a:lnTo>
                  <a:lnTo>
                    <a:pt x="41" y="84"/>
                  </a:lnTo>
                  <a:lnTo>
                    <a:pt x="48" y="79"/>
                  </a:lnTo>
                  <a:lnTo>
                    <a:pt x="56" y="77"/>
                  </a:lnTo>
                  <a:lnTo>
                    <a:pt x="65" y="76"/>
                  </a:lnTo>
                  <a:lnTo>
                    <a:pt x="74" y="77"/>
                  </a:lnTo>
                  <a:lnTo>
                    <a:pt x="83" y="79"/>
                  </a:lnTo>
                  <a:lnTo>
                    <a:pt x="90" y="84"/>
                  </a:lnTo>
                  <a:lnTo>
                    <a:pt x="95" y="90"/>
                  </a:lnTo>
                  <a:lnTo>
                    <a:pt x="100" y="98"/>
                  </a:lnTo>
                  <a:lnTo>
                    <a:pt x="104" y="107"/>
                  </a:lnTo>
                  <a:lnTo>
                    <a:pt x="105" y="119"/>
                  </a:lnTo>
                  <a:lnTo>
                    <a:pt x="106" y="132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3" name="Freeform 190"/>
            <p:cNvSpPr>
              <a:spLocks noEditPoints="1"/>
            </p:cNvSpPr>
            <p:nvPr/>
          </p:nvSpPr>
          <p:spPr bwMode="auto">
            <a:xfrm>
              <a:off x="2422525" y="3524250"/>
              <a:ext cx="60325" cy="84138"/>
            </a:xfrm>
            <a:custGeom>
              <a:avLst/>
              <a:gdLst>
                <a:gd name="T0" fmla="*/ 2147483647 w 129"/>
                <a:gd name="T1" fmla="*/ 2147483647 h 159"/>
                <a:gd name="T2" fmla="*/ 2147483647 w 129"/>
                <a:gd name="T3" fmla="*/ 2147483647 h 159"/>
                <a:gd name="T4" fmla="*/ 2147483647 w 129"/>
                <a:gd name="T5" fmla="*/ 2147483647 h 159"/>
                <a:gd name="T6" fmla="*/ 2147483647 w 129"/>
                <a:gd name="T7" fmla="*/ 2147483647 h 159"/>
                <a:gd name="T8" fmla="*/ 2147483647 w 129"/>
                <a:gd name="T9" fmla="*/ 2147483647 h 159"/>
                <a:gd name="T10" fmla="*/ 2147483647 w 129"/>
                <a:gd name="T11" fmla="*/ 2147483647 h 159"/>
                <a:gd name="T12" fmla="*/ 2147483647 w 129"/>
                <a:gd name="T13" fmla="*/ 2147483647 h 159"/>
                <a:gd name="T14" fmla="*/ 2147483647 w 129"/>
                <a:gd name="T15" fmla="*/ 2147483647 h 159"/>
                <a:gd name="T16" fmla="*/ 2147483647 w 129"/>
                <a:gd name="T17" fmla="*/ 2147483647 h 159"/>
                <a:gd name="T18" fmla="*/ 2147483647 w 129"/>
                <a:gd name="T19" fmla="*/ 2147483647 h 159"/>
                <a:gd name="T20" fmla="*/ 2147483647 w 129"/>
                <a:gd name="T21" fmla="*/ 2147483647 h 159"/>
                <a:gd name="T22" fmla="*/ 2147483647 w 129"/>
                <a:gd name="T23" fmla="*/ 2147483647 h 159"/>
                <a:gd name="T24" fmla="*/ 2147483647 w 129"/>
                <a:gd name="T25" fmla="*/ 2147483647 h 159"/>
                <a:gd name="T26" fmla="*/ 2147483647 w 129"/>
                <a:gd name="T27" fmla="*/ 2147483647 h 159"/>
                <a:gd name="T28" fmla="*/ 2147483647 w 129"/>
                <a:gd name="T29" fmla="*/ 2147483647 h 159"/>
                <a:gd name="T30" fmla="*/ 2147483647 w 129"/>
                <a:gd name="T31" fmla="*/ 2147483647 h 159"/>
                <a:gd name="T32" fmla="*/ 2147483647 w 129"/>
                <a:gd name="T33" fmla="*/ 2147483647 h 159"/>
                <a:gd name="T34" fmla="*/ 2147483647 w 129"/>
                <a:gd name="T35" fmla="*/ 2147483647 h 159"/>
                <a:gd name="T36" fmla="*/ 2147483647 w 129"/>
                <a:gd name="T37" fmla="*/ 2147483647 h 159"/>
                <a:gd name="T38" fmla="*/ 2147483647 w 129"/>
                <a:gd name="T39" fmla="*/ 2147483647 h 159"/>
                <a:gd name="T40" fmla="*/ 2147483647 w 129"/>
                <a:gd name="T41" fmla="*/ 2147483647 h 159"/>
                <a:gd name="T42" fmla="*/ 2147483647 w 129"/>
                <a:gd name="T43" fmla="*/ 2147483647 h 159"/>
                <a:gd name="T44" fmla="*/ 2147483647 w 129"/>
                <a:gd name="T45" fmla="*/ 2147483647 h 159"/>
                <a:gd name="T46" fmla="*/ 2147483647 w 129"/>
                <a:gd name="T47" fmla="*/ 2147483647 h 159"/>
                <a:gd name="T48" fmla="*/ 2147483647 w 129"/>
                <a:gd name="T49" fmla="*/ 2147483647 h 159"/>
                <a:gd name="T50" fmla="*/ 2147483647 w 129"/>
                <a:gd name="T51" fmla="*/ 2147483647 h 159"/>
                <a:gd name="T52" fmla="*/ 2147483647 w 129"/>
                <a:gd name="T53" fmla="*/ 2147483647 h 159"/>
                <a:gd name="T54" fmla="*/ 2147483647 w 129"/>
                <a:gd name="T55" fmla="*/ 0 h 159"/>
                <a:gd name="T56" fmla="*/ 2147483647 w 129"/>
                <a:gd name="T57" fmla="*/ 2147483647 h 159"/>
                <a:gd name="T58" fmla="*/ 2147483647 w 129"/>
                <a:gd name="T59" fmla="*/ 2147483647 h 159"/>
                <a:gd name="T60" fmla="*/ 2147483647 w 129"/>
                <a:gd name="T61" fmla="*/ 2147483647 h 159"/>
                <a:gd name="T62" fmla="*/ 2147483647 w 129"/>
                <a:gd name="T63" fmla="*/ 2147483647 h 159"/>
                <a:gd name="T64" fmla="*/ 2147483647 w 129"/>
                <a:gd name="T65" fmla="*/ 2147483647 h 159"/>
                <a:gd name="T66" fmla="*/ 2147483647 w 129"/>
                <a:gd name="T67" fmla="*/ 2147483647 h 159"/>
                <a:gd name="T68" fmla="*/ 2147483647 w 129"/>
                <a:gd name="T69" fmla="*/ 2147483647 h 159"/>
                <a:gd name="T70" fmla="*/ 2147483647 w 129"/>
                <a:gd name="T71" fmla="*/ 2147483647 h 159"/>
                <a:gd name="T72" fmla="*/ 2147483647 w 129"/>
                <a:gd name="T73" fmla="*/ 2147483647 h 159"/>
                <a:gd name="T74" fmla="*/ 2147483647 w 129"/>
                <a:gd name="T75" fmla="*/ 2147483647 h 159"/>
                <a:gd name="T76" fmla="*/ 2147483647 w 129"/>
                <a:gd name="T77" fmla="*/ 2147483647 h 159"/>
                <a:gd name="T78" fmla="*/ 2147483647 w 129"/>
                <a:gd name="T79" fmla="*/ 2147483647 h 159"/>
                <a:gd name="T80" fmla="*/ 2147483647 w 129"/>
                <a:gd name="T81" fmla="*/ 2147483647 h 159"/>
                <a:gd name="T82" fmla="*/ 2147483647 w 129"/>
                <a:gd name="T83" fmla="*/ 2147483647 h 159"/>
                <a:gd name="T84" fmla="*/ 2147483647 w 129"/>
                <a:gd name="T85" fmla="*/ 2147483647 h 159"/>
                <a:gd name="T86" fmla="*/ 2147483647 w 129"/>
                <a:gd name="T87" fmla="*/ 2147483647 h 159"/>
                <a:gd name="T88" fmla="*/ 2147483647 w 129"/>
                <a:gd name="T89" fmla="*/ 2147483647 h 159"/>
                <a:gd name="T90" fmla="*/ 2147483647 w 129"/>
                <a:gd name="T91" fmla="*/ 2147483647 h 159"/>
                <a:gd name="T92" fmla="*/ 2147483647 w 129"/>
                <a:gd name="T93" fmla="*/ 2147483647 h 159"/>
                <a:gd name="T94" fmla="*/ 2147483647 w 129"/>
                <a:gd name="T95" fmla="*/ 2147483647 h 159"/>
                <a:gd name="T96" fmla="*/ 0 w 129"/>
                <a:gd name="T97" fmla="*/ 2147483647 h 159"/>
                <a:gd name="T98" fmla="*/ 2147483647 w 129"/>
                <a:gd name="T99" fmla="*/ 2147483647 h 159"/>
                <a:gd name="T100" fmla="*/ 2147483647 w 129"/>
                <a:gd name="T101" fmla="*/ 2147483647 h 159"/>
                <a:gd name="T102" fmla="*/ 2147483647 w 129"/>
                <a:gd name="T103" fmla="*/ 2147483647 h 159"/>
                <a:gd name="T104" fmla="*/ 2147483647 w 129"/>
                <a:gd name="T105" fmla="*/ 2147483647 h 159"/>
                <a:gd name="T106" fmla="*/ 2147483647 w 129"/>
                <a:gd name="T107" fmla="*/ 2147483647 h 159"/>
                <a:gd name="T108" fmla="*/ 2147483647 w 129"/>
                <a:gd name="T109" fmla="*/ 2147483647 h 15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9"/>
                <a:gd name="T166" fmla="*/ 0 h 159"/>
                <a:gd name="T167" fmla="*/ 129 w 129"/>
                <a:gd name="T168" fmla="*/ 159 h 15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9" h="159">
                  <a:moveTo>
                    <a:pt x="91" y="77"/>
                  </a:moveTo>
                  <a:lnTo>
                    <a:pt x="91" y="99"/>
                  </a:lnTo>
                  <a:lnTo>
                    <a:pt x="90" y="108"/>
                  </a:lnTo>
                  <a:lnTo>
                    <a:pt x="88" y="115"/>
                  </a:lnTo>
                  <a:lnTo>
                    <a:pt x="85" y="120"/>
                  </a:lnTo>
                  <a:lnTo>
                    <a:pt x="79" y="126"/>
                  </a:lnTo>
                  <a:lnTo>
                    <a:pt x="73" y="131"/>
                  </a:lnTo>
                  <a:lnTo>
                    <a:pt x="66" y="134"/>
                  </a:lnTo>
                  <a:lnTo>
                    <a:pt x="58" y="136"/>
                  </a:lnTo>
                  <a:lnTo>
                    <a:pt x="49" y="137"/>
                  </a:lnTo>
                  <a:lnTo>
                    <a:pt x="43" y="137"/>
                  </a:lnTo>
                  <a:lnTo>
                    <a:pt x="38" y="136"/>
                  </a:lnTo>
                  <a:lnTo>
                    <a:pt x="34" y="133"/>
                  </a:lnTo>
                  <a:lnTo>
                    <a:pt x="31" y="131"/>
                  </a:lnTo>
                  <a:lnTo>
                    <a:pt x="28" y="127"/>
                  </a:lnTo>
                  <a:lnTo>
                    <a:pt x="27" y="123"/>
                  </a:lnTo>
                  <a:lnTo>
                    <a:pt x="24" y="118"/>
                  </a:lnTo>
                  <a:lnTo>
                    <a:pt x="24" y="113"/>
                  </a:lnTo>
                  <a:lnTo>
                    <a:pt x="24" y="108"/>
                  </a:lnTo>
                  <a:lnTo>
                    <a:pt x="25" y="103"/>
                  </a:lnTo>
                  <a:lnTo>
                    <a:pt x="28" y="99"/>
                  </a:lnTo>
                  <a:lnTo>
                    <a:pt x="30" y="96"/>
                  </a:lnTo>
                  <a:lnTo>
                    <a:pt x="33" y="92"/>
                  </a:lnTo>
                  <a:lnTo>
                    <a:pt x="37" y="90"/>
                  </a:lnTo>
                  <a:lnTo>
                    <a:pt x="42" y="89"/>
                  </a:lnTo>
                  <a:lnTo>
                    <a:pt x="48" y="88"/>
                  </a:lnTo>
                  <a:lnTo>
                    <a:pt x="59" y="85"/>
                  </a:lnTo>
                  <a:lnTo>
                    <a:pt x="71" y="84"/>
                  </a:lnTo>
                  <a:lnTo>
                    <a:pt x="81" y="82"/>
                  </a:lnTo>
                  <a:lnTo>
                    <a:pt x="91" y="77"/>
                  </a:lnTo>
                  <a:close/>
                  <a:moveTo>
                    <a:pt x="93" y="134"/>
                  </a:moveTo>
                  <a:lnTo>
                    <a:pt x="93" y="140"/>
                  </a:lnTo>
                  <a:lnTo>
                    <a:pt x="94" y="145"/>
                  </a:lnTo>
                  <a:lnTo>
                    <a:pt x="96" y="148"/>
                  </a:lnTo>
                  <a:lnTo>
                    <a:pt x="98" y="152"/>
                  </a:lnTo>
                  <a:lnTo>
                    <a:pt x="101" y="154"/>
                  </a:lnTo>
                  <a:lnTo>
                    <a:pt x="106" y="157"/>
                  </a:lnTo>
                  <a:lnTo>
                    <a:pt x="110" y="158"/>
                  </a:lnTo>
                  <a:lnTo>
                    <a:pt x="116" y="158"/>
                  </a:lnTo>
                  <a:lnTo>
                    <a:pt x="121" y="157"/>
                  </a:lnTo>
                  <a:lnTo>
                    <a:pt x="129" y="155"/>
                  </a:lnTo>
                  <a:lnTo>
                    <a:pt x="129" y="136"/>
                  </a:lnTo>
                  <a:lnTo>
                    <a:pt x="123" y="137"/>
                  </a:lnTo>
                  <a:lnTo>
                    <a:pt x="118" y="136"/>
                  </a:lnTo>
                  <a:lnTo>
                    <a:pt x="115" y="132"/>
                  </a:lnTo>
                  <a:lnTo>
                    <a:pt x="114" y="127"/>
                  </a:lnTo>
                  <a:lnTo>
                    <a:pt x="114" y="120"/>
                  </a:lnTo>
                  <a:lnTo>
                    <a:pt x="114" y="46"/>
                  </a:lnTo>
                  <a:lnTo>
                    <a:pt x="113" y="35"/>
                  </a:lnTo>
                  <a:lnTo>
                    <a:pt x="111" y="26"/>
                  </a:lnTo>
                  <a:lnTo>
                    <a:pt x="107" y="18"/>
                  </a:lnTo>
                  <a:lnTo>
                    <a:pt x="101" y="11"/>
                  </a:lnTo>
                  <a:lnTo>
                    <a:pt x="94" y="6"/>
                  </a:lnTo>
                  <a:lnTo>
                    <a:pt x="85" y="3"/>
                  </a:lnTo>
                  <a:lnTo>
                    <a:pt x="74" y="2"/>
                  </a:lnTo>
                  <a:lnTo>
                    <a:pt x="61" y="0"/>
                  </a:lnTo>
                  <a:lnTo>
                    <a:pt x="49" y="2"/>
                  </a:lnTo>
                  <a:lnTo>
                    <a:pt x="38" y="4"/>
                  </a:lnTo>
                  <a:lnTo>
                    <a:pt x="29" y="7"/>
                  </a:lnTo>
                  <a:lnTo>
                    <a:pt x="21" y="13"/>
                  </a:lnTo>
                  <a:lnTo>
                    <a:pt x="15" y="20"/>
                  </a:lnTo>
                  <a:lnTo>
                    <a:pt x="11" y="28"/>
                  </a:lnTo>
                  <a:lnTo>
                    <a:pt x="8" y="38"/>
                  </a:lnTo>
                  <a:lnTo>
                    <a:pt x="7" y="48"/>
                  </a:lnTo>
                  <a:lnTo>
                    <a:pt x="7" y="49"/>
                  </a:lnTo>
                  <a:lnTo>
                    <a:pt x="29" y="49"/>
                  </a:lnTo>
                  <a:lnTo>
                    <a:pt x="29" y="44"/>
                  </a:lnTo>
                  <a:lnTo>
                    <a:pt x="31" y="38"/>
                  </a:lnTo>
                  <a:lnTo>
                    <a:pt x="33" y="33"/>
                  </a:lnTo>
                  <a:lnTo>
                    <a:pt x="37" y="30"/>
                  </a:lnTo>
                  <a:lnTo>
                    <a:pt x="41" y="26"/>
                  </a:lnTo>
                  <a:lnTo>
                    <a:pt x="47" y="24"/>
                  </a:lnTo>
                  <a:lnTo>
                    <a:pt x="53" y="23"/>
                  </a:lnTo>
                  <a:lnTo>
                    <a:pt x="60" y="23"/>
                  </a:lnTo>
                  <a:lnTo>
                    <a:pt x="68" y="23"/>
                  </a:lnTo>
                  <a:lnTo>
                    <a:pt x="74" y="24"/>
                  </a:lnTo>
                  <a:lnTo>
                    <a:pt x="79" y="26"/>
                  </a:lnTo>
                  <a:lnTo>
                    <a:pt x="83" y="28"/>
                  </a:lnTo>
                  <a:lnTo>
                    <a:pt x="87" y="31"/>
                  </a:lnTo>
                  <a:lnTo>
                    <a:pt x="89" y="35"/>
                  </a:lnTo>
                  <a:lnTo>
                    <a:pt x="91" y="39"/>
                  </a:lnTo>
                  <a:lnTo>
                    <a:pt x="91" y="45"/>
                  </a:lnTo>
                  <a:lnTo>
                    <a:pt x="91" y="51"/>
                  </a:lnTo>
                  <a:lnTo>
                    <a:pt x="90" y="55"/>
                  </a:lnTo>
                  <a:lnTo>
                    <a:pt x="89" y="58"/>
                  </a:lnTo>
                  <a:lnTo>
                    <a:pt x="85" y="60"/>
                  </a:lnTo>
                  <a:lnTo>
                    <a:pt x="79" y="62"/>
                  </a:lnTo>
                  <a:lnTo>
                    <a:pt x="71" y="63"/>
                  </a:lnTo>
                  <a:lnTo>
                    <a:pt x="60" y="65"/>
                  </a:lnTo>
                  <a:lnTo>
                    <a:pt x="48" y="66"/>
                  </a:lnTo>
                  <a:lnTo>
                    <a:pt x="36" y="68"/>
                  </a:lnTo>
                  <a:lnTo>
                    <a:pt x="27" y="72"/>
                  </a:lnTo>
                  <a:lnTo>
                    <a:pt x="18" y="75"/>
                  </a:lnTo>
                  <a:lnTo>
                    <a:pt x="12" y="81"/>
                  </a:lnTo>
                  <a:lnTo>
                    <a:pt x="7" y="87"/>
                  </a:lnTo>
                  <a:lnTo>
                    <a:pt x="3" y="95"/>
                  </a:lnTo>
                  <a:lnTo>
                    <a:pt x="1" y="103"/>
                  </a:lnTo>
                  <a:lnTo>
                    <a:pt x="0" y="113"/>
                  </a:lnTo>
                  <a:lnTo>
                    <a:pt x="1" y="124"/>
                  </a:lnTo>
                  <a:lnTo>
                    <a:pt x="3" y="132"/>
                  </a:lnTo>
                  <a:lnTo>
                    <a:pt x="7" y="140"/>
                  </a:lnTo>
                  <a:lnTo>
                    <a:pt x="12" y="147"/>
                  </a:lnTo>
                  <a:lnTo>
                    <a:pt x="18" y="152"/>
                  </a:lnTo>
                  <a:lnTo>
                    <a:pt x="25" y="155"/>
                  </a:lnTo>
                  <a:lnTo>
                    <a:pt x="35" y="158"/>
                  </a:lnTo>
                  <a:lnTo>
                    <a:pt x="44" y="159"/>
                  </a:lnTo>
                  <a:lnTo>
                    <a:pt x="58" y="158"/>
                  </a:lnTo>
                  <a:lnTo>
                    <a:pt x="71" y="153"/>
                  </a:lnTo>
                  <a:lnTo>
                    <a:pt x="82" y="145"/>
                  </a:lnTo>
                  <a:lnTo>
                    <a:pt x="93" y="134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4" name="Freeform 191"/>
            <p:cNvSpPr>
              <a:spLocks/>
            </p:cNvSpPr>
            <p:nvPr/>
          </p:nvSpPr>
          <p:spPr bwMode="auto">
            <a:xfrm>
              <a:off x="2528888" y="3497263"/>
              <a:ext cx="55562" cy="109537"/>
            </a:xfrm>
            <a:custGeom>
              <a:avLst/>
              <a:gdLst>
                <a:gd name="T0" fmla="*/ 0 w 119"/>
                <a:gd name="T1" fmla="*/ 2147483647 h 207"/>
                <a:gd name="T2" fmla="*/ 2147483647 w 119"/>
                <a:gd name="T3" fmla="*/ 2147483647 h 207"/>
                <a:gd name="T4" fmla="*/ 2147483647 w 119"/>
                <a:gd name="T5" fmla="*/ 2147483647 h 207"/>
                <a:gd name="T6" fmla="*/ 2147483647 w 119"/>
                <a:gd name="T7" fmla="*/ 2147483647 h 207"/>
                <a:gd name="T8" fmla="*/ 2147483647 w 119"/>
                <a:gd name="T9" fmla="*/ 0 h 207"/>
                <a:gd name="T10" fmla="*/ 0 w 119"/>
                <a:gd name="T11" fmla="*/ 0 h 207"/>
                <a:gd name="T12" fmla="*/ 0 w 119"/>
                <a:gd name="T13" fmla="*/ 2147483647 h 2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9"/>
                <a:gd name="T22" fmla="*/ 0 h 207"/>
                <a:gd name="T23" fmla="*/ 119 w 119"/>
                <a:gd name="T24" fmla="*/ 207 h 20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9" h="207">
                  <a:moveTo>
                    <a:pt x="0" y="207"/>
                  </a:moveTo>
                  <a:lnTo>
                    <a:pt x="119" y="207"/>
                  </a:lnTo>
                  <a:lnTo>
                    <a:pt x="119" y="181"/>
                  </a:lnTo>
                  <a:lnTo>
                    <a:pt x="26" y="181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207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5" name="Rectangle 192"/>
            <p:cNvSpPr>
              <a:spLocks noChangeArrowheads="1"/>
            </p:cNvSpPr>
            <p:nvPr/>
          </p:nvSpPr>
          <p:spPr bwMode="auto">
            <a:xfrm>
              <a:off x="2597150" y="3590925"/>
              <a:ext cx="12700" cy="15875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96" name="Freeform 193"/>
            <p:cNvSpPr>
              <a:spLocks/>
            </p:cNvSpPr>
            <p:nvPr/>
          </p:nvSpPr>
          <p:spPr bwMode="auto">
            <a:xfrm>
              <a:off x="1357313" y="3694113"/>
              <a:ext cx="33337" cy="106362"/>
            </a:xfrm>
            <a:custGeom>
              <a:avLst/>
              <a:gdLst>
                <a:gd name="T0" fmla="*/ 2147483647 w 67"/>
                <a:gd name="T1" fmla="*/ 2147483647 h 199"/>
                <a:gd name="T2" fmla="*/ 2147483647 w 67"/>
                <a:gd name="T3" fmla="*/ 2147483647 h 199"/>
                <a:gd name="T4" fmla="*/ 2147483647 w 67"/>
                <a:gd name="T5" fmla="*/ 0 h 199"/>
                <a:gd name="T6" fmla="*/ 2147483647 w 67"/>
                <a:gd name="T7" fmla="*/ 0 h 199"/>
                <a:gd name="T8" fmla="*/ 2147483647 w 67"/>
                <a:gd name="T9" fmla="*/ 2147483647 h 199"/>
                <a:gd name="T10" fmla="*/ 2147483647 w 67"/>
                <a:gd name="T11" fmla="*/ 2147483647 h 199"/>
                <a:gd name="T12" fmla="*/ 2147483647 w 67"/>
                <a:gd name="T13" fmla="*/ 2147483647 h 199"/>
                <a:gd name="T14" fmla="*/ 2147483647 w 67"/>
                <a:gd name="T15" fmla="*/ 2147483647 h 199"/>
                <a:gd name="T16" fmla="*/ 2147483647 w 67"/>
                <a:gd name="T17" fmla="*/ 2147483647 h 199"/>
                <a:gd name="T18" fmla="*/ 2147483647 w 67"/>
                <a:gd name="T19" fmla="*/ 2147483647 h 199"/>
                <a:gd name="T20" fmla="*/ 2147483647 w 67"/>
                <a:gd name="T21" fmla="*/ 2147483647 h 199"/>
                <a:gd name="T22" fmla="*/ 0 w 67"/>
                <a:gd name="T23" fmla="*/ 2147483647 h 199"/>
                <a:gd name="T24" fmla="*/ 0 w 67"/>
                <a:gd name="T25" fmla="*/ 2147483647 h 199"/>
                <a:gd name="T26" fmla="*/ 2147483647 w 67"/>
                <a:gd name="T27" fmla="*/ 2147483647 h 199"/>
                <a:gd name="T28" fmla="*/ 2147483647 w 67"/>
                <a:gd name="T29" fmla="*/ 2147483647 h 19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7"/>
                <a:gd name="T46" fmla="*/ 0 h 199"/>
                <a:gd name="T47" fmla="*/ 67 w 67"/>
                <a:gd name="T48" fmla="*/ 199 h 19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7" h="199">
                  <a:moveTo>
                    <a:pt x="42" y="199"/>
                  </a:moveTo>
                  <a:lnTo>
                    <a:pt x="67" y="199"/>
                  </a:lnTo>
                  <a:lnTo>
                    <a:pt x="67" y="0"/>
                  </a:lnTo>
                  <a:lnTo>
                    <a:pt x="49" y="0"/>
                  </a:lnTo>
                  <a:lnTo>
                    <a:pt x="47" y="9"/>
                  </a:lnTo>
                  <a:lnTo>
                    <a:pt x="44" y="17"/>
                  </a:lnTo>
                  <a:lnTo>
                    <a:pt x="40" y="23"/>
                  </a:lnTo>
                  <a:lnTo>
                    <a:pt x="35" y="29"/>
                  </a:lnTo>
                  <a:lnTo>
                    <a:pt x="28" y="33"/>
                  </a:lnTo>
                  <a:lnTo>
                    <a:pt x="20" y="36"/>
                  </a:lnTo>
                  <a:lnTo>
                    <a:pt x="11" y="37"/>
                  </a:lnTo>
                  <a:lnTo>
                    <a:pt x="0" y="38"/>
                  </a:lnTo>
                  <a:lnTo>
                    <a:pt x="0" y="59"/>
                  </a:lnTo>
                  <a:lnTo>
                    <a:pt x="42" y="59"/>
                  </a:lnTo>
                  <a:lnTo>
                    <a:pt x="42" y="199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7" name="Freeform 194"/>
            <p:cNvSpPr>
              <a:spLocks noEditPoints="1"/>
            </p:cNvSpPr>
            <p:nvPr/>
          </p:nvSpPr>
          <p:spPr bwMode="auto">
            <a:xfrm>
              <a:off x="1416050" y="3695700"/>
              <a:ext cx="61913" cy="104775"/>
            </a:xfrm>
            <a:custGeom>
              <a:avLst/>
              <a:gdLst>
                <a:gd name="T0" fmla="*/ 2147483647 w 128"/>
                <a:gd name="T1" fmla="*/ 2147483647 h 196"/>
                <a:gd name="T2" fmla="*/ 2147483647 w 128"/>
                <a:gd name="T3" fmla="*/ 2147483647 h 196"/>
                <a:gd name="T4" fmla="*/ 2147483647 w 128"/>
                <a:gd name="T5" fmla="*/ 2147483647 h 196"/>
                <a:gd name="T6" fmla="*/ 2147483647 w 128"/>
                <a:gd name="T7" fmla="*/ 2147483647 h 196"/>
                <a:gd name="T8" fmla="*/ 2147483647 w 128"/>
                <a:gd name="T9" fmla="*/ 2147483647 h 196"/>
                <a:gd name="T10" fmla="*/ 2147483647 w 128"/>
                <a:gd name="T11" fmla="*/ 2147483647 h 196"/>
                <a:gd name="T12" fmla="*/ 2147483647 w 128"/>
                <a:gd name="T13" fmla="*/ 0 h 196"/>
                <a:gd name="T14" fmla="*/ 2147483647 w 128"/>
                <a:gd name="T15" fmla="*/ 0 h 196"/>
                <a:gd name="T16" fmla="*/ 0 w 128"/>
                <a:gd name="T17" fmla="*/ 2147483647 h 196"/>
                <a:gd name="T18" fmla="*/ 0 w 128"/>
                <a:gd name="T19" fmla="*/ 2147483647 h 196"/>
                <a:gd name="T20" fmla="*/ 2147483647 w 128"/>
                <a:gd name="T21" fmla="*/ 2147483647 h 196"/>
                <a:gd name="T22" fmla="*/ 2147483647 w 128"/>
                <a:gd name="T23" fmla="*/ 2147483647 h 196"/>
                <a:gd name="T24" fmla="*/ 2147483647 w 128"/>
                <a:gd name="T25" fmla="*/ 2147483647 h 196"/>
                <a:gd name="T26" fmla="*/ 2147483647 w 128"/>
                <a:gd name="T27" fmla="*/ 2147483647 h 196"/>
                <a:gd name="T28" fmla="*/ 2147483647 w 128"/>
                <a:gd name="T29" fmla="*/ 2147483647 h 196"/>
                <a:gd name="T30" fmla="*/ 2147483647 w 128"/>
                <a:gd name="T31" fmla="*/ 2147483647 h 19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8"/>
                <a:gd name="T49" fmla="*/ 0 h 196"/>
                <a:gd name="T50" fmla="*/ 128 w 128"/>
                <a:gd name="T51" fmla="*/ 196 h 19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8" h="196">
                  <a:moveTo>
                    <a:pt x="79" y="196"/>
                  </a:moveTo>
                  <a:lnTo>
                    <a:pt x="103" y="196"/>
                  </a:lnTo>
                  <a:lnTo>
                    <a:pt x="103" y="147"/>
                  </a:lnTo>
                  <a:lnTo>
                    <a:pt x="128" y="147"/>
                  </a:lnTo>
                  <a:lnTo>
                    <a:pt x="128" y="124"/>
                  </a:lnTo>
                  <a:lnTo>
                    <a:pt x="103" y="124"/>
                  </a:lnTo>
                  <a:lnTo>
                    <a:pt x="103" y="0"/>
                  </a:lnTo>
                  <a:lnTo>
                    <a:pt x="79" y="0"/>
                  </a:lnTo>
                  <a:lnTo>
                    <a:pt x="0" y="121"/>
                  </a:lnTo>
                  <a:lnTo>
                    <a:pt x="0" y="147"/>
                  </a:lnTo>
                  <a:lnTo>
                    <a:pt x="79" y="147"/>
                  </a:lnTo>
                  <a:lnTo>
                    <a:pt x="79" y="196"/>
                  </a:lnTo>
                  <a:close/>
                  <a:moveTo>
                    <a:pt x="22" y="124"/>
                  </a:moveTo>
                  <a:lnTo>
                    <a:pt x="79" y="34"/>
                  </a:lnTo>
                  <a:lnTo>
                    <a:pt x="79" y="124"/>
                  </a:lnTo>
                  <a:lnTo>
                    <a:pt x="22" y="124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" name="Freeform 195"/>
            <p:cNvSpPr>
              <a:spLocks/>
            </p:cNvSpPr>
            <p:nvPr/>
          </p:nvSpPr>
          <p:spPr bwMode="auto">
            <a:xfrm>
              <a:off x="2028825" y="3690938"/>
              <a:ext cx="50800" cy="111125"/>
            </a:xfrm>
            <a:custGeom>
              <a:avLst/>
              <a:gdLst>
                <a:gd name="T0" fmla="*/ 0 w 108"/>
                <a:gd name="T1" fmla="*/ 2147483647 h 212"/>
                <a:gd name="T2" fmla="*/ 0 w 108"/>
                <a:gd name="T3" fmla="*/ 2147483647 h 212"/>
                <a:gd name="T4" fmla="*/ 2147483647 w 108"/>
                <a:gd name="T5" fmla="*/ 2147483647 h 212"/>
                <a:gd name="T6" fmla="*/ 2147483647 w 108"/>
                <a:gd name="T7" fmla="*/ 2147483647 h 212"/>
                <a:gd name="T8" fmla="*/ 2147483647 w 108"/>
                <a:gd name="T9" fmla="*/ 2147483647 h 212"/>
                <a:gd name="T10" fmla="*/ 2147483647 w 108"/>
                <a:gd name="T11" fmla="*/ 2147483647 h 212"/>
                <a:gd name="T12" fmla="*/ 2147483647 w 108"/>
                <a:gd name="T13" fmla="*/ 2147483647 h 212"/>
                <a:gd name="T14" fmla="*/ 2147483647 w 108"/>
                <a:gd name="T15" fmla="*/ 2147483647 h 212"/>
                <a:gd name="T16" fmla="*/ 2147483647 w 108"/>
                <a:gd name="T17" fmla="*/ 2147483647 h 212"/>
                <a:gd name="T18" fmla="*/ 2147483647 w 108"/>
                <a:gd name="T19" fmla="*/ 2147483647 h 212"/>
                <a:gd name="T20" fmla="*/ 2147483647 w 108"/>
                <a:gd name="T21" fmla="*/ 2147483647 h 212"/>
                <a:gd name="T22" fmla="*/ 2147483647 w 108"/>
                <a:gd name="T23" fmla="*/ 2147483647 h 212"/>
                <a:gd name="T24" fmla="*/ 2147483647 w 108"/>
                <a:gd name="T25" fmla="*/ 2147483647 h 212"/>
                <a:gd name="T26" fmla="*/ 2147483647 w 108"/>
                <a:gd name="T27" fmla="*/ 2147483647 h 212"/>
                <a:gd name="T28" fmla="*/ 2147483647 w 108"/>
                <a:gd name="T29" fmla="*/ 2147483647 h 212"/>
                <a:gd name="T30" fmla="*/ 2147483647 w 108"/>
                <a:gd name="T31" fmla="*/ 2147483647 h 212"/>
                <a:gd name="T32" fmla="*/ 2147483647 w 108"/>
                <a:gd name="T33" fmla="*/ 2147483647 h 212"/>
                <a:gd name="T34" fmla="*/ 2147483647 w 108"/>
                <a:gd name="T35" fmla="*/ 2147483647 h 212"/>
                <a:gd name="T36" fmla="*/ 2147483647 w 108"/>
                <a:gd name="T37" fmla="*/ 0 h 212"/>
                <a:gd name="T38" fmla="*/ 2147483647 w 108"/>
                <a:gd name="T39" fmla="*/ 0 h 212"/>
                <a:gd name="T40" fmla="*/ 2147483647 w 108"/>
                <a:gd name="T41" fmla="*/ 2147483647 h 212"/>
                <a:gd name="T42" fmla="*/ 2147483647 w 108"/>
                <a:gd name="T43" fmla="*/ 2147483647 h 212"/>
                <a:gd name="T44" fmla="*/ 2147483647 w 108"/>
                <a:gd name="T45" fmla="*/ 2147483647 h 212"/>
                <a:gd name="T46" fmla="*/ 2147483647 w 108"/>
                <a:gd name="T47" fmla="*/ 2147483647 h 212"/>
                <a:gd name="T48" fmla="*/ 2147483647 w 108"/>
                <a:gd name="T49" fmla="*/ 2147483647 h 212"/>
                <a:gd name="T50" fmla="*/ 2147483647 w 108"/>
                <a:gd name="T51" fmla="*/ 2147483647 h 212"/>
                <a:gd name="T52" fmla="*/ 2147483647 w 108"/>
                <a:gd name="T53" fmla="*/ 2147483647 h 212"/>
                <a:gd name="T54" fmla="*/ 2147483647 w 108"/>
                <a:gd name="T55" fmla="*/ 2147483647 h 212"/>
                <a:gd name="T56" fmla="*/ 2147483647 w 108"/>
                <a:gd name="T57" fmla="*/ 2147483647 h 212"/>
                <a:gd name="T58" fmla="*/ 2147483647 w 108"/>
                <a:gd name="T59" fmla="*/ 2147483647 h 212"/>
                <a:gd name="T60" fmla="*/ 2147483647 w 108"/>
                <a:gd name="T61" fmla="*/ 2147483647 h 212"/>
                <a:gd name="T62" fmla="*/ 2147483647 w 108"/>
                <a:gd name="T63" fmla="*/ 2147483647 h 212"/>
                <a:gd name="T64" fmla="*/ 2147483647 w 108"/>
                <a:gd name="T65" fmla="*/ 2147483647 h 212"/>
                <a:gd name="T66" fmla="*/ 2147483647 w 108"/>
                <a:gd name="T67" fmla="*/ 2147483647 h 212"/>
                <a:gd name="T68" fmla="*/ 2147483647 w 108"/>
                <a:gd name="T69" fmla="*/ 2147483647 h 212"/>
                <a:gd name="T70" fmla="*/ 2147483647 w 108"/>
                <a:gd name="T71" fmla="*/ 2147483647 h 212"/>
                <a:gd name="T72" fmla="*/ 2147483647 w 108"/>
                <a:gd name="T73" fmla="*/ 2147483647 h 212"/>
                <a:gd name="T74" fmla="*/ 2147483647 w 108"/>
                <a:gd name="T75" fmla="*/ 2147483647 h 212"/>
                <a:gd name="T76" fmla="*/ 0 w 108"/>
                <a:gd name="T77" fmla="*/ 2147483647 h 21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8"/>
                <a:gd name="T118" fmla="*/ 0 h 212"/>
                <a:gd name="T119" fmla="*/ 108 w 108"/>
                <a:gd name="T120" fmla="*/ 212 h 21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8" h="212">
                  <a:moveTo>
                    <a:pt x="0" y="139"/>
                  </a:moveTo>
                  <a:lnTo>
                    <a:pt x="0" y="149"/>
                  </a:lnTo>
                  <a:lnTo>
                    <a:pt x="1" y="163"/>
                  </a:lnTo>
                  <a:lnTo>
                    <a:pt x="3" y="177"/>
                  </a:lnTo>
                  <a:lnTo>
                    <a:pt x="7" y="187"/>
                  </a:lnTo>
                  <a:lnTo>
                    <a:pt x="14" y="195"/>
                  </a:lnTo>
                  <a:lnTo>
                    <a:pt x="21" y="202"/>
                  </a:lnTo>
                  <a:lnTo>
                    <a:pt x="30" y="208"/>
                  </a:lnTo>
                  <a:lnTo>
                    <a:pt x="42" y="210"/>
                  </a:lnTo>
                  <a:lnTo>
                    <a:pt x="55" y="212"/>
                  </a:lnTo>
                  <a:lnTo>
                    <a:pt x="67" y="210"/>
                  </a:lnTo>
                  <a:lnTo>
                    <a:pt x="79" y="208"/>
                  </a:lnTo>
                  <a:lnTo>
                    <a:pt x="87" y="203"/>
                  </a:lnTo>
                  <a:lnTo>
                    <a:pt x="96" y="196"/>
                  </a:lnTo>
                  <a:lnTo>
                    <a:pt x="101" y="187"/>
                  </a:lnTo>
                  <a:lnTo>
                    <a:pt x="105" y="177"/>
                  </a:lnTo>
                  <a:lnTo>
                    <a:pt x="107" y="164"/>
                  </a:lnTo>
                  <a:lnTo>
                    <a:pt x="108" y="149"/>
                  </a:lnTo>
                  <a:lnTo>
                    <a:pt x="108" y="0"/>
                  </a:lnTo>
                  <a:lnTo>
                    <a:pt x="83" y="0"/>
                  </a:lnTo>
                  <a:lnTo>
                    <a:pt x="83" y="138"/>
                  </a:lnTo>
                  <a:lnTo>
                    <a:pt x="83" y="149"/>
                  </a:lnTo>
                  <a:lnTo>
                    <a:pt x="83" y="158"/>
                  </a:lnTo>
                  <a:lnTo>
                    <a:pt x="82" y="165"/>
                  </a:lnTo>
                  <a:lnTo>
                    <a:pt x="80" y="171"/>
                  </a:lnTo>
                  <a:lnTo>
                    <a:pt x="76" y="178"/>
                  </a:lnTo>
                  <a:lnTo>
                    <a:pt x="69" y="182"/>
                  </a:lnTo>
                  <a:lnTo>
                    <a:pt x="63" y="185"/>
                  </a:lnTo>
                  <a:lnTo>
                    <a:pt x="54" y="186"/>
                  </a:lnTo>
                  <a:lnTo>
                    <a:pt x="46" y="186"/>
                  </a:lnTo>
                  <a:lnTo>
                    <a:pt x="40" y="184"/>
                  </a:lnTo>
                  <a:lnTo>
                    <a:pt x="35" y="181"/>
                  </a:lnTo>
                  <a:lnTo>
                    <a:pt x="31" y="177"/>
                  </a:lnTo>
                  <a:lnTo>
                    <a:pt x="28" y="172"/>
                  </a:lnTo>
                  <a:lnTo>
                    <a:pt x="26" y="165"/>
                  </a:lnTo>
                  <a:lnTo>
                    <a:pt x="24" y="157"/>
                  </a:lnTo>
                  <a:lnTo>
                    <a:pt x="24" y="147"/>
                  </a:lnTo>
                  <a:lnTo>
                    <a:pt x="24" y="13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" name="Freeform 196"/>
            <p:cNvSpPr>
              <a:spLocks noEditPoints="1"/>
            </p:cNvSpPr>
            <p:nvPr/>
          </p:nvSpPr>
          <p:spPr bwMode="auto">
            <a:xfrm>
              <a:off x="2093913" y="3717925"/>
              <a:ext cx="58737" cy="84138"/>
            </a:xfrm>
            <a:custGeom>
              <a:avLst/>
              <a:gdLst>
                <a:gd name="T0" fmla="*/ 2147483647 w 123"/>
                <a:gd name="T1" fmla="*/ 2147483647 h 158"/>
                <a:gd name="T2" fmla="*/ 2147483647 w 123"/>
                <a:gd name="T3" fmla="*/ 2147483647 h 158"/>
                <a:gd name="T4" fmla="*/ 2147483647 w 123"/>
                <a:gd name="T5" fmla="*/ 2147483647 h 158"/>
                <a:gd name="T6" fmla="*/ 2147483647 w 123"/>
                <a:gd name="T7" fmla="*/ 2147483647 h 158"/>
                <a:gd name="T8" fmla="*/ 2147483647 w 123"/>
                <a:gd name="T9" fmla="*/ 2147483647 h 158"/>
                <a:gd name="T10" fmla="*/ 2147483647 w 123"/>
                <a:gd name="T11" fmla="*/ 2147483647 h 158"/>
                <a:gd name="T12" fmla="*/ 2147483647 w 123"/>
                <a:gd name="T13" fmla="*/ 2147483647 h 158"/>
                <a:gd name="T14" fmla="*/ 2147483647 w 123"/>
                <a:gd name="T15" fmla="*/ 2147483647 h 158"/>
                <a:gd name="T16" fmla="*/ 2147483647 w 123"/>
                <a:gd name="T17" fmla="*/ 2147483647 h 158"/>
                <a:gd name="T18" fmla="*/ 2147483647 w 123"/>
                <a:gd name="T19" fmla="*/ 2147483647 h 158"/>
                <a:gd name="T20" fmla="*/ 2147483647 w 123"/>
                <a:gd name="T21" fmla="*/ 2147483647 h 158"/>
                <a:gd name="T22" fmla="*/ 2147483647 w 123"/>
                <a:gd name="T23" fmla="*/ 2147483647 h 158"/>
                <a:gd name="T24" fmla="*/ 2147483647 w 123"/>
                <a:gd name="T25" fmla="*/ 2147483647 h 158"/>
                <a:gd name="T26" fmla="*/ 2147483647 w 123"/>
                <a:gd name="T27" fmla="*/ 2147483647 h 158"/>
                <a:gd name="T28" fmla="*/ 2147483647 w 123"/>
                <a:gd name="T29" fmla="*/ 2147483647 h 158"/>
                <a:gd name="T30" fmla="*/ 2147483647 w 123"/>
                <a:gd name="T31" fmla="*/ 2147483647 h 158"/>
                <a:gd name="T32" fmla="*/ 2147483647 w 123"/>
                <a:gd name="T33" fmla="*/ 2147483647 h 158"/>
                <a:gd name="T34" fmla="*/ 2147483647 w 123"/>
                <a:gd name="T35" fmla="*/ 2147483647 h 158"/>
                <a:gd name="T36" fmla="*/ 2147483647 w 123"/>
                <a:gd name="T37" fmla="*/ 2147483647 h 158"/>
                <a:gd name="T38" fmla="*/ 2147483647 w 123"/>
                <a:gd name="T39" fmla="*/ 2147483647 h 158"/>
                <a:gd name="T40" fmla="*/ 2147483647 w 123"/>
                <a:gd name="T41" fmla="*/ 2147483647 h 158"/>
                <a:gd name="T42" fmla="*/ 2147483647 w 123"/>
                <a:gd name="T43" fmla="*/ 2147483647 h 158"/>
                <a:gd name="T44" fmla="*/ 2147483647 w 123"/>
                <a:gd name="T45" fmla="*/ 2147483647 h 158"/>
                <a:gd name="T46" fmla="*/ 2147483647 w 123"/>
                <a:gd name="T47" fmla="*/ 2147483647 h 158"/>
                <a:gd name="T48" fmla="*/ 2147483647 w 123"/>
                <a:gd name="T49" fmla="*/ 2147483647 h 158"/>
                <a:gd name="T50" fmla="*/ 2147483647 w 123"/>
                <a:gd name="T51" fmla="*/ 2147483647 h 158"/>
                <a:gd name="T52" fmla="*/ 2147483647 w 123"/>
                <a:gd name="T53" fmla="*/ 2147483647 h 158"/>
                <a:gd name="T54" fmla="*/ 2147483647 w 123"/>
                <a:gd name="T55" fmla="*/ 2147483647 h 158"/>
                <a:gd name="T56" fmla="*/ 2147483647 w 123"/>
                <a:gd name="T57" fmla="*/ 2147483647 h 158"/>
                <a:gd name="T58" fmla="*/ 2147483647 w 123"/>
                <a:gd name="T59" fmla="*/ 2147483647 h 158"/>
                <a:gd name="T60" fmla="*/ 2147483647 w 123"/>
                <a:gd name="T61" fmla="*/ 2147483647 h 158"/>
                <a:gd name="T62" fmla="*/ 2147483647 w 123"/>
                <a:gd name="T63" fmla="*/ 2147483647 h 158"/>
                <a:gd name="T64" fmla="*/ 2147483647 w 123"/>
                <a:gd name="T65" fmla="*/ 2147483647 h 158"/>
                <a:gd name="T66" fmla="*/ 2147483647 w 123"/>
                <a:gd name="T67" fmla="*/ 2147483647 h 158"/>
                <a:gd name="T68" fmla="*/ 2147483647 w 123"/>
                <a:gd name="T69" fmla="*/ 2147483647 h 15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3"/>
                <a:gd name="T106" fmla="*/ 0 h 158"/>
                <a:gd name="T107" fmla="*/ 123 w 123"/>
                <a:gd name="T108" fmla="*/ 158 h 15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3" h="158">
                  <a:moveTo>
                    <a:pt x="99" y="107"/>
                  </a:moveTo>
                  <a:lnTo>
                    <a:pt x="97" y="113"/>
                  </a:lnTo>
                  <a:lnTo>
                    <a:pt x="94" y="119"/>
                  </a:lnTo>
                  <a:lnTo>
                    <a:pt x="91" y="123"/>
                  </a:lnTo>
                  <a:lnTo>
                    <a:pt x="86" y="128"/>
                  </a:lnTo>
                  <a:lnTo>
                    <a:pt x="82" y="130"/>
                  </a:lnTo>
                  <a:lnTo>
                    <a:pt x="77" y="133"/>
                  </a:lnTo>
                  <a:lnTo>
                    <a:pt x="71" y="135"/>
                  </a:lnTo>
                  <a:lnTo>
                    <a:pt x="63" y="135"/>
                  </a:lnTo>
                  <a:lnTo>
                    <a:pt x="55" y="134"/>
                  </a:lnTo>
                  <a:lnTo>
                    <a:pt x="47" y="132"/>
                  </a:lnTo>
                  <a:lnTo>
                    <a:pt x="41" y="128"/>
                  </a:lnTo>
                  <a:lnTo>
                    <a:pt x="35" y="122"/>
                  </a:lnTo>
                  <a:lnTo>
                    <a:pt x="31" y="116"/>
                  </a:lnTo>
                  <a:lnTo>
                    <a:pt x="27" y="108"/>
                  </a:lnTo>
                  <a:lnTo>
                    <a:pt x="25" y="98"/>
                  </a:lnTo>
                  <a:lnTo>
                    <a:pt x="24" y="87"/>
                  </a:lnTo>
                  <a:lnTo>
                    <a:pt x="123" y="87"/>
                  </a:lnTo>
                  <a:lnTo>
                    <a:pt x="123" y="76"/>
                  </a:lnTo>
                  <a:lnTo>
                    <a:pt x="122" y="59"/>
                  </a:lnTo>
                  <a:lnTo>
                    <a:pt x="119" y="43"/>
                  </a:lnTo>
                  <a:lnTo>
                    <a:pt x="114" y="30"/>
                  </a:lnTo>
                  <a:lnTo>
                    <a:pt x="107" y="20"/>
                  </a:lnTo>
                  <a:lnTo>
                    <a:pt x="98" y="12"/>
                  </a:lnTo>
                  <a:lnTo>
                    <a:pt x="87" y="5"/>
                  </a:lnTo>
                  <a:lnTo>
                    <a:pt x="76" y="1"/>
                  </a:lnTo>
                  <a:lnTo>
                    <a:pt x="61" y="0"/>
                  </a:lnTo>
                  <a:lnTo>
                    <a:pt x="48" y="1"/>
                  </a:lnTo>
                  <a:lnTo>
                    <a:pt x="36" y="6"/>
                  </a:lnTo>
                  <a:lnTo>
                    <a:pt x="25" y="12"/>
                  </a:lnTo>
                  <a:lnTo>
                    <a:pt x="17" y="21"/>
                  </a:lnTo>
                  <a:lnTo>
                    <a:pt x="9" y="33"/>
                  </a:lnTo>
                  <a:lnTo>
                    <a:pt x="4" y="47"/>
                  </a:lnTo>
                  <a:lnTo>
                    <a:pt x="1" y="63"/>
                  </a:lnTo>
                  <a:lnTo>
                    <a:pt x="0" y="80"/>
                  </a:lnTo>
                  <a:lnTo>
                    <a:pt x="1" y="98"/>
                  </a:lnTo>
                  <a:lnTo>
                    <a:pt x="4" y="113"/>
                  </a:lnTo>
                  <a:lnTo>
                    <a:pt x="9" y="127"/>
                  </a:lnTo>
                  <a:lnTo>
                    <a:pt x="17" y="137"/>
                  </a:lnTo>
                  <a:lnTo>
                    <a:pt x="25" y="147"/>
                  </a:lnTo>
                  <a:lnTo>
                    <a:pt x="36" y="153"/>
                  </a:lnTo>
                  <a:lnTo>
                    <a:pt x="48" y="157"/>
                  </a:lnTo>
                  <a:lnTo>
                    <a:pt x="61" y="158"/>
                  </a:lnTo>
                  <a:lnTo>
                    <a:pt x="73" y="157"/>
                  </a:lnTo>
                  <a:lnTo>
                    <a:pt x="84" y="155"/>
                  </a:lnTo>
                  <a:lnTo>
                    <a:pt x="94" y="150"/>
                  </a:lnTo>
                  <a:lnTo>
                    <a:pt x="102" y="144"/>
                  </a:lnTo>
                  <a:lnTo>
                    <a:pt x="109" y="137"/>
                  </a:lnTo>
                  <a:lnTo>
                    <a:pt x="115" y="128"/>
                  </a:lnTo>
                  <a:lnTo>
                    <a:pt x="119" y="119"/>
                  </a:lnTo>
                  <a:lnTo>
                    <a:pt x="121" y="107"/>
                  </a:lnTo>
                  <a:lnTo>
                    <a:pt x="99" y="107"/>
                  </a:lnTo>
                  <a:close/>
                  <a:moveTo>
                    <a:pt x="24" y="66"/>
                  </a:moveTo>
                  <a:lnTo>
                    <a:pt x="25" y="56"/>
                  </a:lnTo>
                  <a:lnTo>
                    <a:pt x="27" y="48"/>
                  </a:lnTo>
                  <a:lnTo>
                    <a:pt x="32" y="40"/>
                  </a:lnTo>
                  <a:lnTo>
                    <a:pt x="36" y="34"/>
                  </a:lnTo>
                  <a:lnTo>
                    <a:pt x="41" y="28"/>
                  </a:lnTo>
                  <a:lnTo>
                    <a:pt x="47" y="24"/>
                  </a:lnTo>
                  <a:lnTo>
                    <a:pt x="54" y="23"/>
                  </a:lnTo>
                  <a:lnTo>
                    <a:pt x="62" y="22"/>
                  </a:lnTo>
                  <a:lnTo>
                    <a:pt x="71" y="23"/>
                  </a:lnTo>
                  <a:lnTo>
                    <a:pt x="78" y="24"/>
                  </a:lnTo>
                  <a:lnTo>
                    <a:pt x="84" y="29"/>
                  </a:lnTo>
                  <a:lnTo>
                    <a:pt x="90" y="34"/>
                  </a:lnTo>
                  <a:lnTo>
                    <a:pt x="94" y="40"/>
                  </a:lnTo>
                  <a:lnTo>
                    <a:pt x="97" y="48"/>
                  </a:lnTo>
                  <a:lnTo>
                    <a:pt x="98" y="56"/>
                  </a:lnTo>
                  <a:lnTo>
                    <a:pt x="99" y="66"/>
                  </a:lnTo>
                  <a:lnTo>
                    <a:pt x="24" y="66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0" name="Freeform 197"/>
            <p:cNvSpPr>
              <a:spLocks/>
            </p:cNvSpPr>
            <p:nvPr/>
          </p:nvSpPr>
          <p:spPr bwMode="auto">
            <a:xfrm>
              <a:off x="2165350" y="3717925"/>
              <a:ext cx="52388" cy="82550"/>
            </a:xfrm>
            <a:custGeom>
              <a:avLst/>
              <a:gdLst>
                <a:gd name="T0" fmla="*/ 2147483647 w 114"/>
                <a:gd name="T1" fmla="*/ 2147483647 h 155"/>
                <a:gd name="T2" fmla="*/ 2147483647 w 114"/>
                <a:gd name="T3" fmla="*/ 2147483647 h 155"/>
                <a:gd name="T4" fmla="*/ 2147483647 w 114"/>
                <a:gd name="T5" fmla="*/ 2147483647 h 155"/>
                <a:gd name="T6" fmla="*/ 2147483647 w 114"/>
                <a:gd name="T7" fmla="*/ 2147483647 h 155"/>
                <a:gd name="T8" fmla="*/ 2147483647 w 114"/>
                <a:gd name="T9" fmla="*/ 2147483647 h 155"/>
                <a:gd name="T10" fmla="*/ 2147483647 w 114"/>
                <a:gd name="T11" fmla="*/ 2147483647 h 155"/>
                <a:gd name="T12" fmla="*/ 2147483647 w 114"/>
                <a:gd name="T13" fmla="*/ 2147483647 h 155"/>
                <a:gd name="T14" fmla="*/ 2147483647 w 114"/>
                <a:gd name="T15" fmla="*/ 2147483647 h 155"/>
                <a:gd name="T16" fmla="*/ 2147483647 w 114"/>
                <a:gd name="T17" fmla="*/ 2147483647 h 155"/>
                <a:gd name="T18" fmla="*/ 2147483647 w 114"/>
                <a:gd name="T19" fmla="*/ 2147483647 h 155"/>
                <a:gd name="T20" fmla="*/ 2147483647 w 114"/>
                <a:gd name="T21" fmla="*/ 2147483647 h 155"/>
                <a:gd name="T22" fmla="*/ 2147483647 w 114"/>
                <a:gd name="T23" fmla="*/ 2147483647 h 155"/>
                <a:gd name="T24" fmla="*/ 2147483647 w 114"/>
                <a:gd name="T25" fmla="*/ 2147483647 h 155"/>
                <a:gd name="T26" fmla="*/ 2147483647 w 114"/>
                <a:gd name="T27" fmla="*/ 2147483647 h 155"/>
                <a:gd name="T28" fmla="*/ 2147483647 w 114"/>
                <a:gd name="T29" fmla="*/ 0 h 155"/>
                <a:gd name="T30" fmla="*/ 2147483647 w 114"/>
                <a:gd name="T31" fmla="*/ 0 h 155"/>
                <a:gd name="T32" fmla="*/ 2147483647 w 114"/>
                <a:gd name="T33" fmla="*/ 0 h 155"/>
                <a:gd name="T34" fmla="*/ 2147483647 w 114"/>
                <a:gd name="T35" fmla="*/ 2147483647 h 155"/>
                <a:gd name="T36" fmla="*/ 2147483647 w 114"/>
                <a:gd name="T37" fmla="*/ 2147483647 h 155"/>
                <a:gd name="T38" fmla="*/ 2147483647 w 114"/>
                <a:gd name="T39" fmla="*/ 2147483647 h 155"/>
                <a:gd name="T40" fmla="*/ 2147483647 w 114"/>
                <a:gd name="T41" fmla="*/ 2147483647 h 155"/>
                <a:gd name="T42" fmla="*/ 2147483647 w 114"/>
                <a:gd name="T43" fmla="*/ 2147483647 h 155"/>
                <a:gd name="T44" fmla="*/ 2147483647 w 114"/>
                <a:gd name="T45" fmla="*/ 2147483647 h 155"/>
                <a:gd name="T46" fmla="*/ 2147483647 w 114"/>
                <a:gd name="T47" fmla="*/ 2147483647 h 155"/>
                <a:gd name="T48" fmla="*/ 2147483647 w 114"/>
                <a:gd name="T49" fmla="*/ 2147483647 h 155"/>
                <a:gd name="T50" fmla="*/ 0 w 114"/>
                <a:gd name="T51" fmla="*/ 2147483647 h 155"/>
                <a:gd name="T52" fmla="*/ 0 w 114"/>
                <a:gd name="T53" fmla="*/ 2147483647 h 155"/>
                <a:gd name="T54" fmla="*/ 2147483647 w 114"/>
                <a:gd name="T55" fmla="*/ 2147483647 h 155"/>
                <a:gd name="T56" fmla="*/ 2147483647 w 114"/>
                <a:gd name="T57" fmla="*/ 2147483647 h 155"/>
                <a:gd name="T58" fmla="*/ 2147483647 w 114"/>
                <a:gd name="T59" fmla="*/ 2147483647 h 155"/>
                <a:gd name="T60" fmla="*/ 2147483647 w 114"/>
                <a:gd name="T61" fmla="*/ 2147483647 h 155"/>
                <a:gd name="T62" fmla="*/ 2147483647 w 114"/>
                <a:gd name="T63" fmla="*/ 2147483647 h 155"/>
                <a:gd name="T64" fmla="*/ 2147483647 w 114"/>
                <a:gd name="T65" fmla="*/ 2147483647 h 155"/>
                <a:gd name="T66" fmla="*/ 2147483647 w 114"/>
                <a:gd name="T67" fmla="*/ 2147483647 h 155"/>
                <a:gd name="T68" fmla="*/ 2147483647 w 114"/>
                <a:gd name="T69" fmla="*/ 2147483647 h 155"/>
                <a:gd name="T70" fmla="*/ 2147483647 w 114"/>
                <a:gd name="T71" fmla="*/ 2147483647 h 155"/>
                <a:gd name="T72" fmla="*/ 2147483647 w 114"/>
                <a:gd name="T73" fmla="*/ 2147483647 h 155"/>
                <a:gd name="T74" fmla="*/ 2147483647 w 114"/>
                <a:gd name="T75" fmla="*/ 2147483647 h 155"/>
                <a:gd name="T76" fmla="*/ 2147483647 w 114"/>
                <a:gd name="T77" fmla="*/ 2147483647 h 155"/>
                <a:gd name="T78" fmla="*/ 2147483647 w 114"/>
                <a:gd name="T79" fmla="*/ 2147483647 h 155"/>
                <a:gd name="T80" fmla="*/ 2147483647 w 114"/>
                <a:gd name="T81" fmla="*/ 2147483647 h 155"/>
                <a:gd name="T82" fmla="*/ 2147483647 w 114"/>
                <a:gd name="T83" fmla="*/ 2147483647 h 155"/>
                <a:gd name="T84" fmla="*/ 2147483647 w 114"/>
                <a:gd name="T85" fmla="*/ 2147483647 h 155"/>
                <a:gd name="T86" fmla="*/ 2147483647 w 114"/>
                <a:gd name="T87" fmla="*/ 2147483647 h 155"/>
                <a:gd name="T88" fmla="*/ 2147483647 w 114"/>
                <a:gd name="T89" fmla="*/ 2147483647 h 155"/>
                <a:gd name="T90" fmla="*/ 2147483647 w 114"/>
                <a:gd name="T91" fmla="*/ 2147483647 h 15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4"/>
                <a:gd name="T139" fmla="*/ 0 h 155"/>
                <a:gd name="T140" fmla="*/ 114 w 114"/>
                <a:gd name="T141" fmla="*/ 155 h 15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4" h="155">
                  <a:moveTo>
                    <a:pt x="90" y="155"/>
                  </a:moveTo>
                  <a:lnTo>
                    <a:pt x="114" y="155"/>
                  </a:lnTo>
                  <a:lnTo>
                    <a:pt x="114" y="64"/>
                  </a:lnTo>
                  <a:lnTo>
                    <a:pt x="114" y="57"/>
                  </a:lnTo>
                  <a:lnTo>
                    <a:pt x="114" y="47"/>
                  </a:lnTo>
                  <a:lnTo>
                    <a:pt x="113" y="37"/>
                  </a:lnTo>
                  <a:lnTo>
                    <a:pt x="111" y="28"/>
                  </a:lnTo>
                  <a:lnTo>
                    <a:pt x="107" y="21"/>
                  </a:lnTo>
                  <a:lnTo>
                    <a:pt x="104" y="15"/>
                  </a:lnTo>
                  <a:lnTo>
                    <a:pt x="101" y="12"/>
                  </a:lnTo>
                  <a:lnTo>
                    <a:pt x="97" y="8"/>
                  </a:lnTo>
                  <a:lnTo>
                    <a:pt x="91" y="5"/>
                  </a:lnTo>
                  <a:lnTo>
                    <a:pt x="86" y="2"/>
                  </a:lnTo>
                  <a:lnTo>
                    <a:pt x="80" y="1"/>
                  </a:lnTo>
                  <a:lnTo>
                    <a:pt x="72" y="0"/>
                  </a:lnTo>
                  <a:lnTo>
                    <a:pt x="65" y="0"/>
                  </a:lnTo>
                  <a:lnTo>
                    <a:pt x="59" y="0"/>
                  </a:lnTo>
                  <a:lnTo>
                    <a:pt x="52" y="1"/>
                  </a:lnTo>
                  <a:lnTo>
                    <a:pt x="46" y="3"/>
                  </a:lnTo>
                  <a:lnTo>
                    <a:pt x="41" y="6"/>
                  </a:lnTo>
                  <a:lnTo>
                    <a:pt x="36" y="9"/>
                  </a:lnTo>
                  <a:lnTo>
                    <a:pt x="30" y="14"/>
                  </a:lnTo>
                  <a:lnTo>
                    <a:pt x="26" y="20"/>
                  </a:lnTo>
                  <a:lnTo>
                    <a:pt x="22" y="26"/>
                  </a:lnTo>
                  <a:lnTo>
                    <a:pt x="22" y="3"/>
                  </a:lnTo>
                  <a:lnTo>
                    <a:pt x="0" y="3"/>
                  </a:lnTo>
                  <a:lnTo>
                    <a:pt x="0" y="155"/>
                  </a:lnTo>
                  <a:lnTo>
                    <a:pt x="23" y="155"/>
                  </a:lnTo>
                  <a:lnTo>
                    <a:pt x="23" y="69"/>
                  </a:lnTo>
                  <a:lnTo>
                    <a:pt x="24" y="58"/>
                  </a:lnTo>
                  <a:lnTo>
                    <a:pt x="26" y="49"/>
                  </a:lnTo>
                  <a:lnTo>
                    <a:pt x="29" y="41"/>
                  </a:lnTo>
                  <a:lnTo>
                    <a:pt x="33" y="34"/>
                  </a:lnTo>
                  <a:lnTo>
                    <a:pt x="40" y="29"/>
                  </a:lnTo>
                  <a:lnTo>
                    <a:pt x="46" y="26"/>
                  </a:lnTo>
                  <a:lnTo>
                    <a:pt x="55" y="23"/>
                  </a:lnTo>
                  <a:lnTo>
                    <a:pt x="63" y="22"/>
                  </a:lnTo>
                  <a:lnTo>
                    <a:pt x="70" y="23"/>
                  </a:lnTo>
                  <a:lnTo>
                    <a:pt x="77" y="24"/>
                  </a:lnTo>
                  <a:lnTo>
                    <a:pt x="81" y="28"/>
                  </a:lnTo>
                  <a:lnTo>
                    <a:pt x="85" y="31"/>
                  </a:lnTo>
                  <a:lnTo>
                    <a:pt x="87" y="37"/>
                  </a:lnTo>
                  <a:lnTo>
                    <a:pt x="89" y="44"/>
                  </a:lnTo>
                  <a:lnTo>
                    <a:pt x="90" y="52"/>
                  </a:lnTo>
                  <a:lnTo>
                    <a:pt x="90" y="62"/>
                  </a:lnTo>
                  <a:lnTo>
                    <a:pt x="90" y="155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1" name="Freeform 198"/>
            <p:cNvSpPr>
              <a:spLocks/>
            </p:cNvSpPr>
            <p:nvPr/>
          </p:nvSpPr>
          <p:spPr bwMode="auto">
            <a:xfrm>
              <a:off x="2233613" y="3717925"/>
              <a:ext cx="53975" cy="82550"/>
            </a:xfrm>
            <a:custGeom>
              <a:avLst/>
              <a:gdLst>
                <a:gd name="T0" fmla="*/ 2147483647 w 114"/>
                <a:gd name="T1" fmla="*/ 2147483647 h 155"/>
                <a:gd name="T2" fmla="*/ 2147483647 w 114"/>
                <a:gd name="T3" fmla="*/ 2147483647 h 155"/>
                <a:gd name="T4" fmla="*/ 2147483647 w 114"/>
                <a:gd name="T5" fmla="*/ 2147483647 h 155"/>
                <a:gd name="T6" fmla="*/ 2147483647 w 114"/>
                <a:gd name="T7" fmla="*/ 2147483647 h 155"/>
                <a:gd name="T8" fmla="*/ 2147483647 w 114"/>
                <a:gd name="T9" fmla="*/ 2147483647 h 155"/>
                <a:gd name="T10" fmla="*/ 2147483647 w 114"/>
                <a:gd name="T11" fmla="*/ 2147483647 h 155"/>
                <a:gd name="T12" fmla="*/ 2147483647 w 114"/>
                <a:gd name="T13" fmla="*/ 2147483647 h 155"/>
                <a:gd name="T14" fmla="*/ 2147483647 w 114"/>
                <a:gd name="T15" fmla="*/ 2147483647 h 155"/>
                <a:gd name="T16" fmla="*/ 2147483647 w 114"/>
                <a:gd name="T17" fmla="*/ 2147483647 h 155"/>
                <a:gd name="T18" fmla="*/ 2147483647 w 114"/>
                <a:gd name="T19" fmla="*/ 2147483647 h 155"/>
                <a:gd name="T20" fmla="*/ 2147483647 w 114"/>
                <a:gd name="T21" fmla="*/ 2147483647 h 155"/>
                <a:gd name="T22" fmla="*/ 2147483647 w 114"/>
                <a:gd name="T23" fmla="*/ 2147483647 h 155"/>
                <a:gd name="T24" fmla="*/ 2147483647 w 114"/>
                <a:gd name="T25" fmla="*/ 2147483647 h 155"/>
                <a:gd name="T26" fmla="*/ 2147483647 w 114"/>
                <a:gd name="T27" fmla="*/ 2147483647 h 155"/>
                <a:gd name="T28" fmla="*/ 2147483647 w 114"/>
                <a:gd name="T29" fmla="*/ 0 h 155"/>
                <a:gd name="T30" fmla="*/ 2147483647 w 114"/>
                <a:gd name="T31" fmla="*/ 0 h 155"/>
                <a:gd name="T32" fmla="*/ 2147483647 w 114"/>
                <a:gd name="T33" fmla="*/ 0 h 155"/>
                <a:gd name="T34" fmla="*/ 2147483647 w 114"/>
                <a:gd name="T35" fmla="*/ 2147483647 h 155"/>
                <a:gd name="T36" fmla="*/ 2147483647 w 114"/>
                <a:gd name="T37" fmla="*/ 2147483647 h 155"/>
                <a:gd name="T38" fmla="*/ 2147483647 w 114"/>
                <a:gd name="T39" fmla="*/ 2147483647 h 155"/>
                <a:gd name="T40" fmla="*/ 2147483647 w 114"/>
                <a:gd name="T41" fmla="*/ 2147483647 h 155"/>
                <a:gd name="T42" fmla="*/ 2147483647 w 114"/>
                <a:gd name="T43" fmla="*/ 2147483647 h 155"/>
                <a:gd name="T44" fmla="*/ 2147483647 w 114"/>
                <a:gd name="T45" fmla="*/ 2147483647 h 155"/>
                <a:gd name="T46" fmla="*/ 2147483647 w 114"/>
                <a:gd name="T47" fmla="*/ 2147483647 h 155"/>
                <a:gd name="T48" fmla="*/ 2147483647 w 114"/>
                <a:gd name="T49" fmla="*/ 2147483647 h 155"/>
                <a:gd name="T50" fmla="*/ 0 w 114"/>
                <a:gd name="T51" fmla="*/ 2147483647 h 155"/>
                <a:gd name="T52" fmla="*/ 0 w 114"/>
                <a:gd name="T53" fmla="*/ 2147483647 h 155"/>
                <a:gd name="T54" fmla="*/ 2147483647 w 114"/>
                <a:gd name="T55" fmla="*/ 2147483647 h 155"/>
                <a:gd name="T56" fmla="*/ 2147483647 w 114"/>
                <a:gd name="T57" fmla="*/ 2147483647 h 155"/>
                <a:gd name="T58" fmla="*/ 2147483647 w 114"/>
                <a:gd name="T59" fmla="*/ 2147483647 h 155"/>
                <a:gd name="T60" fmla="*/ 2147483647 w 114"/>
                <a:gd name="T61" fmla="*/ 2147483647 h 155"/>
                <a:gd name="T62" fmla="*/ 2147483647 w 114"/>
                <a:gd name="T63" fmla="*/ 2147483647 h 155"/>
                <a:gd name="T64" fmla="*/ 2147483647 w 114"/>
                <a:gd name="T65" fmla="*/ 2147483647 h 155"/>
                <a:gd name="T66" fmla="*/ 2147483647 w 114"/>
                <a:gd name="T67" fmla="*/ 2147483647 h 155"/>
                <a:gd name="T68" fmla="*/ 2147483647 w 114"/>
                <a:gd name="T69" fmla="*/ 2147483647 h 155"/>
                <a:gd name="T70" fmla="*/ 2147483647 w 114"/>
                <a:gd name="T71" fmla="*/ 2147483647 h 155"/>
                <a:gd name="T72" fmla="*/ 2147483647 w 114"/>
                <a:gd name="T73" fmla="*/ 2147483647 h 155"/>
                <a:gd name="T74" fmla="*/ 2147483647 w 114"/>
                <a:gd name="T75" fmla="*/ 2147483647 h 155"/>
                <a:gd name="T76" fmla="*/ 2147483647 w 114"/>
                <a:gd name="T77" fmla="*/ 2147483647 h 155"/>
                <a:gd name="T78" fmla="*/ 2147483647 w 114"/>
                <a:gd name="T79" fmla="*/ 2147483647 h 155"/>
                <a:gd name="T80" fmla="*/ 2147483647 w 114"/>
                <a:gd name="T81" fmla="*/ 2147483647 h 155"/>
                <a:gd name="T82" fmla="*/ 2147483647 w 114"/>
                <a:gd name="T83" fmla="*/ 2147483647 h 155"/>
                <a:gd name="T84" fmla="*/ 2147483647 w 114"/>
                <a:gd name="T85" fmla="*/ 2147483647 h 155"/>
                <a:gd name="T86" fmla="*/ 2147483647 w 114"/>
                <a:gd name="T87" fmla="*/ 2147483647 h 155"/>
                <a:gd name="T88" fmla="*/ 2147483647 w 114"/>
                <a:gd name="T89" fmla="*/ 2147483647 h 155"/>
                <a:gd name="T90" fmla="*/ 2147483647 w 114"/>
                <a:gd name="T91" fmla="*/ 2147483647 h 15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4"/>
                <a:gd name="T139" fmla="*/ 0 h 155"/>
                <a:gd name="T140" fmla="*/ 114 w 114"/>
                <a:gd name="T141" fmla="*/ 155 h 15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4" h="155">
                  <a:moveTo>
                    <a:pt x="91" y="155"/>
                  </a:moveTo>
                  <a:lnTo>
                    <a:pt x="114" y="155"/>
                  </a:lnTo>
                  <a:lnTo>
                    <a:pt x="114" y="64"/>
                  </a:lnTo>
                  <a:lnTo>
                    <a:pt x="114" y="57"/>
                  </a:lnTo>
                  <a:lnTo>
                    <a:pt x="114" y="47"/>
                  </a:lnTo>
                  <a:lnTo>
                    <a:pt x="113" y="37"/>
                  </a:lnTo>
                  <a:lnTo>
                    <a:pt x="112" y="28"/>
                  </a:lnTo>
                  <a:lnTo>
                    <a:pt x="108" y="21"/>
                  </a:lnTo>
                  <a:lnTo>
                    <a:pt x="105" y="15"/>
                  </a:lnTo>
                  <a:lnTo>
                    <a:pt x="102" y="12"/>
                  </a:lnTo>
                  <a:lnTo>
                    <a:pt x="97" y="8"/>
                  </a:lnTo>
                  <a:lnTo>
                    <a:pt x="92" y="5"/>
                  </a:lnTo>
                  <a:lnTo>
                    <a:pt x="87" y="2"/>
                  </a:lnTo>
                  <a:lnTo>
                    <a:pt x="81" y="1"/>
                  </a:lnTo>
                  <a:lnTo>
                    <a:pt x="73" y="0"/>
                  </a:lnTo>
                  <a:lnTo>
                    <a:pt x="66" y="0"/>
                  </a:lnTo>
                  <a:lnTo>
                    <a:pt x="59" y="0"/>
                  </a:lnTo>
                  <a:lnTo>
                    <a:pt x="53" y="1"/>
                  </a:lnTo>
                  <a:lnTo>
                    <a:pt x="47" y="3"/>
                  </a:lnTo>
                  <a:lnTo>
                    <a:pt x="41" y="6"/>
                  </a:lnTo>
                  <a:lnTo>
                    <a:pt x="36" y="9"/>
                  </a:lnTo>
                  <a:lnTo>
                    <a:pt x="31" y="14"/>
                  </a:lnTo>
                  <a:lnTo>
                    <a:pt x="27" y="20"/>
                  </a:lnTo>
                  <a:lnTo>
                    <a:pt x="23" y="26"/>
                  </a:lnTo>
                  <a:lnTo>
                    <a:pt x="23" y="3"/>
                  </a:lnTo>
                  <a:lnTo>
                    <a:pt x="0" y="3"/>
                  </a:lnTo>
                  <a:lnTo>
                    <a:pt x="0" y="155"/>
                  </a:lnTo>
                  <a:lnTo>
                    <a:pt x="24" y="155"/>
                  </a:lnTo>
                  <a:lnTo>
                    <a:pt x="24" y="69"/>
                  </a:lnTo>
                  <a:lnTo>
                    <a:pt x="25" y="58"/>
                  </a:lnTo>
                  <a:lnTo>
                    <a:pt x="27" y="49"/>
                  </a:lnTo>
                  <a:lnTo>
                    <a:pt x="30" y="41"/>
                  </a:lnTo>
                  <a:lnTo>
                    <a:pt x="34" y="34"/>
                  </a:lnTo>
                  <a:lnTo>
                    <a:pt x="40" y="29"/>
                  </a:lnTo>
                  <a:lnTo>
                    <a:pt x="47" y="26"/>
                  </a:lnTo>
                  <a:lnTo>
                    <a:pt x="55" y="23"/>
                  </a:lnTo>
                  <a:lnTo>
                    <a:pt x="64" y="22"/>
                  </a:lnTo>
                  <a:lnTo>
                    <a:pt x="71" y="23"/>
                  </a:lnTo>
                  <a:lnTo>
                    <a:pt x="77" y="24"/>
                  </a:lnTo>
                  <a:lnTo>
                    <a:pt x="82" y="28"/>
                  </a:lnTo>
                  <a:lnTo>
                    <a:pt x="86" y="31"/>
                  </a:lnTo>
                  <a:lnTo>
                    <a:pt x="88" y="37"/>
                  </a:lnTo>
                  <a:lnTo>
                    <a:pt x="90" y="44"/>
                  </a:lnTo>
                  <a:lnTo>
                    <a:pt x="91" y="52"/>
                  </a:lnTo>
                  <a:lnTo>
                    <a:pt x="91" y="62"/>
                  </a:lnTo>
                  <a:lnTo>
                    <a:pt x="91" y="155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2" name="Freeform 199"/>
            <p:cNvSpPr>
              <a:spLocks noEditPoints="1"/>
            </p:cNvSpPr>
            <p:nvPr/>
          </p:nvSpPr>
          <p:spPr bwMode="auto">
            <a:xfrm>
              <a:off x="2305050" y="3690938"/>
              <a:ext cx="9525" cy="109537"/>
            </a:xfrm>
            <a:custGeom>
              <a:avLst/>
              <a:gdLst>
                <a:gd name="T0" fmla="*/ 0 w 23"/>
                <a:gd name="T1" fmla="*/ 2147483647 h 207"/>
                <a:gd name="T2" fmla="*/ 2147483647 w 23"/>
                <a:gd name="T3" fmla="*/ 2147483647 h 207"/>
                <a:gd name="T4" fmla="*/ 2147483647 w 23"/>
                <a:gd name="T5" fmla="*/ 2147483647 h 207"/>
                <a:gd name="T6" fmla="*/ 0 w 23"/>
                <a:gd name="T7" fmla="*/ 2147483647 h 207"/>
                <a:gd name="T8" fmla="*/ 0 w 23"/>
                <a:gd name="T9" fmla="*/ 2147483647 h 207"/>
                <a:gd name="T10" fmla="*/ 0 w 23"/>
                <a:gd name="T11" fmla="*/ 2147483647 h 207"/>
                <a:gd name="T12" fmla="*/ 2147483647 w 23"/>
                <a:gd name="T13" fmla="*/ 2147483647 h 207"/>
                <a:gd name="T14" fmla="*/ 2147483647 w 23"/>
                <a:gd name="T15" fmla="*/ 0 h 207"/>
                <a:gd name="T16" fmla="*/ 0 w 23"/>
                <a:gd name="T17" fmla="*/ 0 h 207"/>
                <a:gd name="T18" fmla="*/ 0 w 23"/>
                <a:gd name="T19" fmla="*/ 2147483647 h 2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"/>
                <a:gd name="T31" fmla="*/ 0 h 207"/>
                <a:gd name="T32" fmla="*/ 23 w 23"/>
                <a:gd name="T33" fmla="*/ 207 h 20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" h="207">
                  <a:moveTo>
                    <a:pt x="0" y="207"/>
                  </a:moveTo>
                  <a:lnTo>
                    <a:pt x="23" y="207"/>
                  </a:lnTo>
                  <a:lnTo>
                    <a:pt x="23" y="55"/>
                  </a:lnTo>
                  <a:lnTo>
                    <a:pt x="0" y="55"/>
                  </a:lnTo>
                  <a:lnTo>
                    <a:pt x="0" y="207"/>
                  </a:lnTo>
                  <a:close/>
                  <a:moveTo>
                    <a:pt x="0" y="28"/>
                  </a:moveTo>
                  <a:lnTo>
                    <a:pt x="23" y="28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3" name="Freeform 200"/>
            <p:cNvSpPr>
              <a:spLocks/>
            </p:cNvSpPr>
            <p:nvPr/>
          </p:nvSpPr>
          <p:spPr bwMode="auto">
            <a:xfrm>
              <a:off x="2322513" y="3687763"/>
              <a:ext cx="33337" cy="112712"/>
            </a:xfrm>
            <a:custGeom>
              <a:avLst/>
              <a:gdLst>
                <a:gd name="T0" fmla="*/ 2147483647 w 70"/>
                <a:gd name="T1" fmla="*/ 2147483647 h 211"/>
                <a:gd name="T2" fmla="*/ 2147483647 w 70"/>
                <a:gd name="T3" fmla="*/ 2147483647 h 211"/>
                <a:gd name="T4" fmla="*/ 2147483647 w 70"/>
                <a:gd name="T5" fmla="*/ 2147483647 h 211"/>
                <a:gd name="T6" fmla="*/ 2147483647 w 70"/>
                <a:gd name="T7" fmla="*/ 2147483647 h 211"/>
                <a:gd name="T8" fmla="*/ 2147483647 w 70"/>
                <a:gd name="T9" fmla="*/ 2147483647 h 211"/>
                <a:gd name="T10" fmla="*/ 2147483647 w 70"/>
                <a:gd name="T11" fmla="*/ 2147483647 h 211"/>
                <a:gd name="T12" fmla="*/ 2147483647 w 70"/>
                <a:gd name="T13" fmla="*/ 2147483647 h 211"/>
                <a:gd name="T14" fmla="*/ 2147483647 w 70"/>
                <a:gd name="T15" fmla="*/ 2147483647 h 211"/>
                <a:gd name="T16" fmla="*/ 2147483647 w 70"/>
                <a:gd name="T17" fmla="*/ 2147483647 h 211"/>
                <a:gd name="T18" fmla="*/ 2147483647 w 70"/>
                <a:gd name="T19" fmla="*/ 2147483647 h 211"/>
                <a:gd name="T20" fmla="*/ 2147483647 w 70"/>
                <a:gd name="T21" fmla="*/ 2147483647 h 211"/>
                <a:gd name="T22" fmla="*/ 2147483647 w 70"/>
                <a:gd name="T23" fmla="*/ 2147483647 h 211"/>
                <a:gd name="T24" fmla="*/ 2147483647 w 70"/>
                <a:gd name="T25" fmla="*/ 2147483647 h 211"/>
                <a:gd name="T26" fmla="*/ 2147483647 w 70"/>
                <a:gd name="T27" fmla="*/ 2147483647 h 211"/>
                <a:gd name="T28" fmla="*/ 2147483647 w 70"/>
                <a:gd name="T29" fmla="*/ 2147483647 h 211"/>
                <a:gd name="T30" fmla="*/ 2147483647 w 70"/>
                <a:gd name="T31" fmla="*/ 2147483647 h 211"/>
                <a:gd name="T32" fmla="*/ 2147483647 w 70"/>
                <a:gd name="T33" fmla="*/ 2147483647 h 211"/>
                <a:gd name="T34" fmla="*/ 2147483647 w 70"/>
                <a:gd name="T35" fmla="*/ 2147483647 h 211"/>
                <a:gd name="T36" fmla="*/ 2147483647 w 70"/>
                <a:gd name="T37" fmla="*/ 0 h 211"/>
                <a:gd name="T38" fmla="*/ 2147483647 w 70"/>
                <a:gd name="T39" fmla="*/ 2147483647 h 211"/>
                <a:gd name="T40" fmla="*/ 2147483647 w 70"/>
                <a:gd name="T41" fmla="*/ 2147483647 h 211"/>
                <a:gd name="T42" fmla="*/ 2147483647 w 70"/>
                <a:gd name="T43" fmla="*/ 2147483647 h 211"/>
                <a:gd name="T44" fmla="*/ 2147483647 w 70"/>
                <a:gd name="T45" fmla="*/ 2147483647 h 211"/>
                <a:gd name="T46" fmla="*/ 2147483647 w 70"/>
                <a:gd name="T47" fmla="*/ 2147483647 h 211"/>
                <a:gd name="T48" fmla="*/ 2147483647 w 70"/>
                <a:gd name="T49" fmla="*/ 2147483647 h 211"/>
                <a:gd name="T50" fmla="*/ 2147483647 w 70"/>
                <a:gd name="T51" fmla="*/ 2147483647 h 211"/>
                <a:gd name="T52" fmla="*/ 2147483647 w 70"/>
                <a:gd name="T53" fmla="*/ 2147483647 h 211"/>
                <a:gd name="T54" fmla="*/ 2147483647 w 70"/>
                <a:gd name="T55" fmla="*/ 2147483647 h 211"/>
                <a:gd name="T56" fmla="*/ 0 w 70"/>
                <a:gd name="T57" fmla="*/ 2147483647 h 211"/>
                <a:gd name="T58" fmla="*/ 0 w 70"/>
                <a:gd name="T59" fmla="*/ 2147483647 h 211"/>
                <a:gd name="T60" fmla="*/ 2147483647 w 70"/>
                <a:gd name="T61" fmla="*/ 2147483647 h 211"/>
                <a:gd name="T62" fmla="*/ 2147483647 w 70"/>
                <a:gd name="T63" fmla="*/ 2147483647 h 21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0"/>
                <a:gd name="T97" fmla="*/ 0 h 211"/>
                <a:gd name="T98" fmla="*/ 70 w 70"/>
                <a:gd name="T99" fmla="*/ 211 h 21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0" h="211">
                  <a:moveTo>
                    <a:pt x="22" y="211"/>
                  </a:moveTo>
                  <a:lnTo>
                    <a:pt x="45" y="211"/>
                  </a:lnTo>
                  <a:lnTo>
                    <a:pt x="45" y="79"/>
                  </a:lnTo>
                  <a:lnTo>
                    <a:pt x="70" y="79"/>
                  </a:lnTo>
                  <a:lnTo>
                    <a:pt x="70" y="59"/>
                  </a:lnTo>
                  <a:lnTo>
                    <a:pt x="45" y="59"/>
                  </a:lnTo>
                  <a:lnTo>
                    <a:pt x="45" y="47"/>
                  </a:lnTo>
                  <a:lnTo>
                    <a:pt x="45" y="41"/>
                  </a:lnTo>
                  <a:lnTo>
                    <a:pt x="47" y="36"/>
                  </a:lnTo>
                  <a:lnTo>
                    <a:pt x="47" y="33"/>
                  </a:lnTo>
                  <a:lnTo>
                    <a:pt x="49" y="29"/>
                  </a:lnTo>
                  <a:lnTo>
                    <a:pt x="50" y="27"/>
                  </a:lnTo>
                  <a:lnTo>
                    <a:pt x="53" y="25"/>
                  </a:lnTo>
                  <a:lnTo>
                    <a:pt x="56" y="23"/>
                  </a:lnTo>
                  <a:lnTo>
                    <a:pt x="59" y="23"/>
                  </a:lnTo>
                  <a:lnTo>
                    <a:pt x="70" y="25"/>
                  </a:lnTo>
                  <a:lnTo>
                    <a:pt x="70" y="2"/>
                  </a:lnTo>
                  <a:lnTo>
                    <a:pt x="60" y="1"/>
                  </a:lnTo>
                  <a:lnTo>
                    <a:pt x="53" y="0"/>
                  </a:lnTo>
                  <a:lnTo>
                    <a:pt x="45" y="1"/>
                  </a:lnTo>
                  <a:lnTo>
                    <a:pt x="39" y="2"/>
                  </a:lnTo>
                  <a:lnTo>
                    <a:pt x="34" y="6"/>
                  </a:lnTo>
                  <a:lnTo>
                    <a:pt x="30" y="9"/>
                  </a:lnTo>
                  <a:lnTo>
                    <a:pt x="26" y="15"/>
                  </a:lnTo>
                  <a:lnTo>
                    <a:pt x="24" y="21"/>
                  </a:lnTo>
                  <a:lnTo>
                    <a:pt x="22" y="29"/>
                  </a:lnTo>
                  <a:lnTo>
                    <a:pt x="22" y="37"/>
                  </a:lnTo>
                  <a:lnTo>
                    <a:pt x="22" y="59"/>
                  </a:lnTo>
                  <a:lnTo>
                    <a:pt x="0" y="59"/>
                  </a:lnTo>
                  <a:lnTo>
                    <a:pt x="0" y="79"/>
                  </a:lnTo>
                  <a:lnTo>
                    <a:pt x="22" y="79"/>
                  </a:lnTo>
                  <a:lnTo>
                    <a:pt x="22" y="211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4" name="Freeform 201"/>
            <p:cNvSpPr>
              <a:spLocks noEditPoints="1"/>
            </p:cNvSpPr>
            <p:nvPr/>
          </p:nvSpPr>
          <p:spPr bwMode="auto">
            <a:xfrm>
              <a:off x="2359025" y="3717925"/>
              <a:ext cx="58738" cy="84138"/>
            </a:xfrm>
            <a:custGeom>
              <a:avLst/>
              <a:gdLst>
                <a:gd name="T0" fmla="*/ 2147483647 w 124"/>
                <a:gd name="T1" fmla="*/ 2147483647 h 158"/>
                <a:gd name="T2" fmla="*/ 2147483647 w 124"/>
                <a:gd name="T3" fmla="*/ 2147483647 h 158"/>
                <a:gd name="T4" fmla="*/ 2147483647 w 124"/>
                <a:gd name="T5" fmla="*/ 2147483647 h 158"/>
                <a:gd name="T6" fmla="*/ 2147483647 w 124"/>
                <a:gd name="T7" fmla="*/ 2147483647 h 158"/>
                <a:gd name="T8" fmla="*/ 2147483647 w 124"/>
                <a:gd name="T9" fmla="*/ 2147483647 h 158"/>
                <a:gd name="T10" fmla="*/ 2147483647 w 124"/>
                <a:gd name="T11" fmla="*/ 2147483647 h 158"/>
                <a:gd name="T12" fmla="*/ 2147483647 w 124"/>
                <a:gd name="T13" fmla="*/ 2147483647 h 158"/>
                <a:gd name="T14" fmla="*/ 2147483647 w 124"/>
                <a:gd name="T15" fmla="*/ 2147483647 h 158"/>
                <a:gd name="T16" fmla="*/ 2147483647 w 124"/>
                <a:gd name="T17" fmla="*/ 2147483647 h 158"/>
                <a:gd name="T18" fmla="*/ 2147483647 w 124"/>
                <a:gd name="T19" fmla="*/ 2147483647 h 158"/>
                <a:gd name="T20" fmla="*/ 2147483647 w 124"/>
                <a:gd name="T21" fmla="*/ 2147483647 h 158"/>
                <a:gd name="T22" fmla="*/ 2147483647 w 124"/>
                <a:gd name="T23" fmla="*/ 2147483647 h 158"/>
                <a:gd name="T24" fmla="*/ 2147483647 w 124"/>
                <a:gd name="T25" fmla="*/ 2147483647 h 158"/>
                <a:gd name="T26" fmla="*/ 2147483647 w 124"/>
                <a:gd name="T27" fmla="*/ 2147483647 h 158"/>
                <a:gd name="T28" fmla="*/ 2147483647 w 124"/>
                <a:gd name="T29" fmla="*/ 2147483647 h 158"/>
                <a:gd name="T30" fmla="*/ 2147483647 w 124"/>
                <a:gd name="T31" fmla="*/ 2147483647 h 158"/>
                <a:gd name="T32" fmla="*/ 2147483647 w 124"/>
                <a:gd name="T33" fmla="*/ 2147483647 h 158"/>
                <a:gd name="T34" fmla="*/ 2147483647 w 124"/>
                <a:gd name="T35" fmla="*/ 2147483647 h 158"/>
                <a:gd name="T36" fmla="*/ 2147483647 w 124"/>
                <a:gd name="T37" fmla="*/ 2147483647 h 158"/>
                <a:gd name="T38" fmla="*/ 2147483647 w 124"/>
                <a:gd name="T39" fmla="*/ 2147483647 h 158"/>
                <a:gd name="T40" fmla="*/ 2147483647 w 124"/>
                <a:gd name="T41" fmla="*/ 2147483647 h 158"/>
                <a:gd name="T42" fmla="*/ 2147483647 w 124"/>
                <a:gd name="T43" fmla="*/ 2147483647 h 158"/>
                <a:gd name="T44" fmla="*/ 2147483647 w 124"/>
                <a:gd name="T45" fmla="*/ 2147483647 h 158"/>
                <a:gd name="T46" fmla="*/ 2147483647 w 124"/>
                <a:gd name="T47" fmla="*/ 2147483647 h 158"/>
                <a:gd name="T48" fmla="*/ 2147483647 w 124"/>
                <a:gd name="T49" fmla="*/ 2147483647 h 158"/>
                <a:gd name="T50" fmla="*/ 2147483647 w 124"/>
                <a:gd name="T51" fmla="*/ 2147483647 h 158"/>
                <a:gd name="T52" fmla="*/ 2147483647 w 124"/>
                <a:gd name="T53" fmla="*/ 2147483647 h 158"/>
                <a:gd name="T54" fmla="*/ 2147483647 w 124"/>
                <a:gd name="T55" fmla="*/ 2147483647 h 158"/>
                <a:gd name="T56" fmla="*/ 2147483647 w 124"/>
                <a:gd name="T57" fmla="*/ 2147483647 h 158"/>
                <a:gd name="T58" fmla="*/ 2147483647 w 124"/>
                <a:gd name="T59" fmla="*/ 2147483647 h 158"/>
                <a:gd name="T60" fmla="*/ 2147483647 w 124"/>
                <a:gd name="T61" fmla="*/ 2147483647 h 158"/>
                <a:gd name="T62" fmla="*/ 2147483647 w 124"/>
                <a:gd name="T63" fmla="*/ 2147483647 h 158"/>
                <a:gd name="T64" fmla="*/ 2147483647 w 124"/>
                <a:gd name="T65" fmla="*/ 2147483647 h 158"/>
                <a:gd name="T66" fmla="*/ 2147483647 w 124"/>
                <a:gd name="T67" fmla="*/ 2147483647 h 158"/>
                <a:gd name="T68" fmla="*/ 2147483647 w 124"/>
                <a:gd name="T69" fmla="*/ 2147483647 h 15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4"/>
                <a:gd name="T106" fmla="*/ 0 h 158"/>
                <a:gd name="T107" fmla="*/ 124 w 124"/>
                <a:gd name="T108" fmla="*/ 158 h 15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4" h="158">
                  <a:moveTo>
                    <a:pt x="99" y="107"/>
                  </a:moveTo>
                  <a:lnTo>
                    <a:pt x="97" y="113"/>
                  </a:lnTo>
                  <a:lnTo>
                    <a:pt x="94" y="119"/>
                  </a:lnTo>
                  <a:lnTo>
                    <a:pt x="91" y="123"/>
                  </a:lnTo>
                  <a:lnTo>
                    <a:pt x="87" y="128"/>
                  </a:lnTo>
                  <a:lnTo>
                    <a:pt x="82" y="130"/>
                  </a:lnTo>
                  <a:lnTo>
                    <a:pt x="77" y="133"/>
                  </a:lnTo>
                  <a:lnTo>
                    <a:pt x="71" y="135"/>
                  </a:lnTo>
                  <a:lnTo>
                    <a:pt x="63" y="135"/>
                  </a:lnTo>
                  <a:lnTo>
                    <a:pt x="55" y="134"/>
                  </a:lnTo>
                  <a:lnTo>
                    <a:pt x="48" y="132"/>
                  </a:lnTo>
                  <a:lnTo>
                    <a:pt x="41" y="128"/>
                  </a:lnTo>
                  <a:lnTo>
                    <a:pt x="35" y="122"/>
                  </a:lnTo>
                  <a:lnTo>
                    <a:pt x="31" y="116"/>
                  </a:lnTo>
                  <a:lnTo>
                    <a:pt x="28" y="108"/>
                  </a:lnTo>
                  <a:lnTo>
                    <a:pt x="25" y="98"/>
                  </a:lnTo>
                  <a:lnTo>
                    <a:pt x="24" y="87"/>
                  </a:lnTo>
                  <a:lnTo>
                    <a:pt x="124" y="87"/>
                  </a:lnTo>
                  <a:lnTo>
                    <a:pt x="124" y="76"/>
                  </a:lnTo>
                  <a:lnTo>
                    <a:pt x="122" y="59"/>
                  </a:lnTo>
                  <a:lnTo>
                    <a:pt x="119" y="43"/>
                  </a:lnTo>
                  <a:lnTo>
                    <a:pt x="114" y="30"/>
                  </a:lnTo>
                  <a:lnTo>
                    <a:pt x="108" y="20"/>
                  </a:lnTo>
                  <a:lnTo>
                    <a:pt x="98" y="12"/>
                  </a:lnTo>
                  <a:lnTo>
                    <a:pt x="88" y="5"/>
                  </a:lnTo>
                  <a:lnTo>
                    <a:pt x="76" y="1"/>
                  </a:lnTo>
                  <a:lnTo>
                    <a:pt x="61" y="0"/>
                  </a:lnTo>
                  <a:lnTo>
                    <a:pt x="49" y="1"/>
                  </a:lnTo>
                  <a:lnTo>
                    <a:pt x="36" y="6"/>
                  </a:lnTo>
                  <a:lnTo>
                    <a:pt x="25" y="12"/>
                  </a:lnTo>
                  <a:lnTo>
                    <a:pt x="17" y="21"/>
                  </a:lnTo>
                  <a:lnTo>
                    <a:pt x="10" y="33"/>
                  </a:lnTo>
                  <a:lnTo>
                    <a:pt x="4" y="47"/>
                  </a:lnTo>
                  <a:lnTo>
                    <a:pt x="1" y="63"/>
                  </a:lnTo>
                  <a:lnTo>
                    <a:pt x="0" y="80"/>
                  </a:lnTo>
                  <a:lnTo>
                    <a:pt x="1" y="98"/>
                  </a:lnTo>
                  <a:lnTo>
                    <a:pt x="4" y="113"/>
                  </a:lnTo>
                  <a:lnTo>
                    <a:pt x="10" y="127"/>
                  </a:lnTo>
                  <a:lnTo>
                    <a:pt x="17" y="137"/>
                  </a:lnTo>
                  <a:lnTo>
                    <a:pt x="25" y="147"/>
                  </a:lnTo>
                  <a:lnTo>
                    <a:pt x="36" y="153"/>
                  </a:lnTo>
                  <a:lnTo>
                    <a:pt x="49" y="157"/>
                  </a:lnTo>
                  <a:lnTo>
                    <a:pt x="61" y="158"/>
                  </a:lnTo>
                  <a:lnTo>
                    <a:pt x="73" y="157"/>
                  </a:lnTo>
                  <a:lnTo>
                    <a:pt x="85" y="155"/>
                  </a:lnTo>
                  <a:lnTo>
                    <a:pt x="94" y="150"/>
                  </a:lnTo>
                  <a:lnTo>
                    <a:pt x="102" y="144"/>
                  </a:lnTo>
                  <a:lnTo>
                    <a:pt x="109" y="137"/>
                  </a:lnTo>
                  <a:lnTo>
                    <a:pt x="115" y="128"/>
                  </a:lnTo>
                  <a:lnTo>
                    <a:pt x="119" y="119"/>
                  </a:lnTo>
                  <a:lnTo>
                    <a:pt x="121" y="107"/>
                  </a:lnTo>
                  <a:lnTo>
                    <a:pt x="99" y="107"/>
                  </a:lnTo>
                  <a:close/>
                  <a:moveTo>
                    <a:pt x="24" y="66"/>
                  </a:moveTo>
                  <a:lnTo>
                    <a:pt x="25" y="56"/>
                  </a:lnTo>
                  <a:lnTo>
                    <a:pt x="28" y="48"/>
                  </a:lnTo>
                  <a:lnTo>
                    <a:pt x="32" y="40"/>
                  </a:lnTo>
                  <a:lnTo>
                    <a:pt x="36" y="34"/>
                  </a:lnTo>
                  <a:lnTo>
                    <a:pt x="41" y="28"/>
                  </a:lnTo>
                  <a:lnTo>
                    <a:pt x="48" y="24"/>
                  </a:lnTo>
                  <a:lnTo>
                    <a:pt x="54" y="23"/>
                  </a:lnTo>
                  <a:lnTo>
                    <a:pt x="62" y="22"/>
                  </a:lnTo>
                  <a:lnTo>
                    <a:pt x="71" y="23"/>
                  </a:lnTo>
                  <a:lnTo>
                    <a:pt x="78" y="24"/>
                  </a:lnTo>
                  <a:lnTo>
                    <a:pt x="85" y="29"/>
                  </a:lnTo>
                  <a:lnTo>
                    <a:pt x="90" y="34"/>
                  </a:lnTo>
                  <a:lnTo>
                    <a:pt x="94" y="40"/>
                  </a:lnTo>
                  <a:lnTo>
                    <a:pt x="97" y="48"/>
                  </a:lnTo>
                  <a:lnTo>
                    <a:pt x="98" y="56"/>
                  </a:lnTo>
                  <a:lnTo>
                    <a:pt x="99" y="66"/>
                  </a:lnTo>
                  <a:lnTo>
                    <a:pt x="24" y="66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5" name="Freeform 202"/>
            <p:cNvSpPr>
              <a:spLocks/>
            </p:cNvSpPr>
            <p:nvPr/>
          </p:nvSpPr>
          <p:spPr bwMode="auto">
            <a:xfrm>
              <a:off x="2430463" y="3717925"/>
              <a:ext cx="30162" cy="82550"/>
            </a:xfrm>
            <a:custGeom>
              <a:avLst/>
              <a:gdLst>
                <a:gd name="T0" fmla="*/ 0 w 66"/>
                <a:gd name="T1" fmla="*/ 2147483647 h 155"/>
                <a:gd name="T2" fmla="*/ 2147483647 w 66"/>
                <a:gd name="T3" fmla="*/ 2147483647 h 155"/>
                <a:gd name="T4" fmla="*/ 2147483647 w 66"/>
                <a:gd name="T5" fmla="*/ 2147483647 h 155"/>
                <a:gd name="T6" fmla="*/ 2147483647 w 66"/>
                <a:gd name="T7" fmla="*/ 2147483647 h 155"/>
                <a:gd name="T8" fmla="*/ 2147483647 w 66"/>
                <a:gd name="T9" fmla="*/ 2147483647 h 155"/>
                <a:gd name="T10" fmla="*/ 2147483647 w 66"/>
                <a:gd name="T11" fmla="*/ 2147483647 h 155"/>
                <a:gd name="T12" fmla="*/ 2147483647 w 66"/>
                <a:gd name="T13" fmla="*/ 2147483647 h 155"/>
                <a:gd name="T14" fmla="*/ 2147483647 w 66"/>
                <a:gd name="T15" fmla="*/ 2147483647 h 155"/>
                <a:gd name="T16" fmla="*/ 2147483647 w 66"/>
                <a:gd name="T17" fmla="*/ 2147483647 h 155"/>
                <a:gd name="T18" fmla="*/ 2147483647 w 66"/>
                <a:gd name="T19" fmla="*/ 2147483647 h 155"/>
                <a:gd name="T20" fmla="*/ 2147483647 w 66"/>
                <a:gd name="T21" fmla="*/ 2147483647 h 155"/>
                <a:gd name="T22" fmla="*/ 2147483647 w 66"/>
                <a:gd name="T23" fmla="*/ 2147483647 h 155"/>
                <a:gd name="T24" fmla="*/ 2147483647 w 66"/>
                <a:gd name="T25" fmla="*/ 0 h 155"/>
                <a:gd name="T26" fmla="*/ 2147483647 w 66"/>
                <a:gd name="T27" fmla="*/ 0 h 155"/>
                <a:gd name="T28" fmla="*/ 2147483647 w 66"/>
                <a:gd name="T29" fmla="*/ 0 h 155"/>
                <a:gd name="T30" fmla="*/ 2147483647 w 66"/>
                <a:gd name="T31" fmla="*/ 2147483647 h 155"/>
                <a:gd name="T32" fmla="*/ 2147483647 w 66"/>
                <a:gd name="T33" fmla="*/ 2147483647 h 155"/>
                <a:gd name="T34" fmla="*/ 2147483647 w 66"/>
                <a:gd name="T35" fmla="*/ 2147483647 h 155"/>
                <a:gd name="T36" fmla="*/ 2147483647 w 66"/>
                <a:gd name="T37" fmla="*/ 2147483647 h 155"/>
                <a:gd name="T38" fmla="*/ 2147483647 w 66"/>
                <a:gd name="T39" fmla="*/ 2147483647 h 155"/>
                <a:gd name="T40" fmla="*/ 2147483647 w 66"/>
                <a:gd name="T41" fmla="*/ 2147483647 h 155"/>
                <a:gd name="T42" fmla="*/ 2147483647 w 66"/>
                <a:gd name="T43" fmla="*/ 2147483647 h 155"/>
                <a:gd name="T44" fmla="*/ 2147483647 w 66"/>
                <a:gd name="T45" fmla="*/ 2147483647 h 155"/>
                <a:gd name="T46" fmla="*/ 0 w 66"/>
                <a:gd name="T47" fmla="*/ 2147483647 h 155"/>
                <a:gd name="T48" fmla="*/ 0 w 66"/>
                <a:gd name="T49" fmla="*/ 2147483647 h 15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6"/>
                <a:gd name="T76" fmla="*/ 0 h 155"/>
                <a:gd name="T77" fmla="*/ 66 w 66"/>
                <a:gd name="T78" fmla="*/ 155 h 15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6" h="155">
                  <a:moveTo>
                    <a:pt x="0" y="155"/>
                  </a:moveTo>
                  <a:lnTo>
                    <a:pt x="23" y="155"/>
                  </a:lnTo>
                  <a:lnTo>
                    <a:pt x="23" y="70"/>
                  </a:lnTo>
                  <a:lnTo>
                    <a:pt x="24" y="61"/>
                  </a:lnTo>
                  <a:lnTo>
                    <a:pt x="25" y="51"/>
                  </a:lnTo>
                  <a:lnTo>
                    <a:pt x="28" y="44"/>
                  </a:lnTo>
                  <a:lnTo>
                    <a:pt x="33" y="38"/>
                  </a:lnTo>
                  <a:lnTo>
                    <a:pt x="38" y="33"/>
                  </a:lnTo>
                  <a:lnTo>
                    <a:pt x="44" y="29"/>
                  </a:lnTo>
                  <a:lnTo>
                    <a:pt x="53" y="28"/>
                  </a:lnTo>
                  <a:lnTo>
                    <a:pt x="61" y="27"/>
                  </a:lnTo>
                  <a:lnTo>
                    <a:pt x="66" y="27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7" y="2"/>
                  </a:lnTo>
                  <a:lnTo>
                    <a:pt x="42" y="5"/>
                  </a:lnTo>
                  <a:lnTo>
                    <a:pt x="37" y="7"/>
                  </a:lnTo>
                  <a:lnTo>
                    <a:pt x="33" y="12"/>
                  </a:lnTo>
                  <a:lnTo>
                    <a:pt x="28" y="17"/>
                  </a:lnTo>
                  <a:lnTo>
                    <a:pt x="25" y="23"/>
                  </a:lnTo>
                  <a:lnTo>
                    <a:pt x="22" y="30"/>
                  </a:lnTo>
                  <a:lnTo>
                    <a:pt x="22" y="3"/>
                  </a:lnTo>
                  <a:lnTo>
                    <a:pt x="0" y="3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6" name="Freeform 203"/>
            <p:cNvSpPr>
              <a:spLocks/>
            </p:cNvSpPr>
            <p:nvPr/>
          </p:nvSpPr>
          <p:spPr bwMode="auto">
            <a:xfrm>
              <a:off x="2505075" y="3690938"/>
              <a:ext cx="53975" cy="109537"/>
            </a:xfrm>
            <a:custGeom>
              <a:avLst/>
              <a:gdLst>
                <a:gd name="T0" fmla="*/ 0 w 119"/>
                <a:gd name="T1" fmla="*/ 2147483647 h 207"/>
                <a:gd name="T2" fmla="*/ 2147483647 w 119"/>
                <a:gd name="T3" fmla="*/ 2147483647 h 207"/>
                <a:gd name="T4" fmla="*/ 2147483647 w 119"/>
                <a:gd name="T5" fmla="*/ 2147483647 h 207"/>
                <a:gd name="T6" fmla="*/ 2147483647 w 119"/>
                <a:gd name="T7" fmla="*/ 2147483647 h 207"/>
                <a:gd name="T8" fmla="*/ 2147483647 w 119"/>
                <a:gd name="T9" fmla="*/ 0 h 207"/>
                <a:gd name="T10" fmla="*/ 0 w 119"/>
                <a:gd name="T11" fmla="*/ 0 h 207"/>
                <a:gd name="T12" fmla="*/ 0 w 119"/>
                <a:gd name="T13" fmla="*/ 2147483647 h 2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9"/>
                <a:gd name="T22" fmla="*/ 0 h 207"/>
                <a:gd name="T23" fmla="*/ 119 w 119"/>
                <a:gd name="T24" fmla="*/ 207 h 20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9" h="207">
                  <a:moveTo>
                    <a:pt x="0" y="207"/>
                  </a:moveTo>
                  <a:lnTo>
                    <a:pt x="119" y="207"/>
                  </a:lnTo>
                  <a:lnTo>
                    <a:pt x="119" y="180"/>
                  </a:lnTo>
                  <a:lnTo>
                    <a:pt x="26" y="18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207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7" name="Rectangle 204"/>
            <p:cNvSpPr>
              <a:spLocks noChangeArrowheads="1"/>
            </p:cNvSpPr>
            <p:nvPr/>
          </p:nvSpPr>
          <p:spPr bwMode="auto">
            <a:xfrm>
              <a:off x="2574925" y="3783013"/>
              <a:ext cx="11113" cy="17462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08" name="Freeform 205"/>
            <p:cNvSpPr>
              <a:spLocks/>
            </p:cNvSpPr>
            <p:nvPr/>
          </p:nvSpPr>
          <p:spPr bwMode="auto">
            <a:xfrm>
              <a:off x="1357313" y="3887788"/>
              <a:ext cx="33337" cy="104775"/>
            </a:xfrm>
            <a:custGeom>
              <a:avLst/>
              <a:gdLst>
                <a:gd name="T0" fmla="*/ 2147483647 w 67"/>
                <a:gd name="T1" fmla="*/ 2147483647 h 199"/>
                <a:gd name="T2" fmla="*/ 2147483647 w 67"/>
                <a:gd name="T3" fmla="*/ 2147483647 h 199"/>
                <a:gd name="T4" fmla="*/ 2147483647 w 67"/>
                <a:gd name="T5" fmla="*/ 0 h 199"/>
                <a:gd name="T6" fmla="*/ 2147483647 w 67"/>
                <a:gd name="T7" fmla="*/ 0 h 199"/>
                <a:gd name="T8" fmla="*/ 2147483647 w 67"/>
                <a:gd name="T9" fmla="*/ 2147483647 h 199"/>
                <a:gd name="T10" fmla="*/ 2147483647 w 67"/>
                <a:gd name="T11" fmla="*/ 2147483647 h 199"/>
                <a:gd name="T12" fmla="*/ 2147483647 w 67"/>
                <a:gd name="T13" fmla="*/ 2147483647 h 199"/>
                <a:gd name="T14" fmla="*/ 2147483647 w 67"/>
                <a:gd name="T15" fmla="*/ 2147483647 h 199"/>
                <a:gd name="T16" fmla="*/ 2147483647 w 67"/>
                <a:gd name="T17" fmla="*/ 2147483647 h 199"/>
                <a:gd name="T18" fmla="*/ 2147483647 w 67"/>
                <a:gd name="T19" fmla="*/ 2147483647 h 199"/>
                <a:gd name="T20" fmla="*/ 2147483647 w 67"/>
                <a:gd name="T21" fmla="*/ 2147483647 h 199"/>
                <a:gd name="T22" fmla="*/ 0 w 67"/>
                <a:gd name="T23" fmla="*/ 2147483647 h 199"/>
                <a:gd name="T24" fmla="*/ 0 w 67"/>
                <a:gd name="T25" fmla="*/ 2147483647 h 199"/>
                <a:gd name="T26" fmla="*/ 2147483647 w 67"/>
                <a:gd name="T27" fmla="*/ 2147483647 h 199"/>
                <a:gd name="T28" fmla="*/ 2147483647 w 67"/>
                <a:gd name="T29" fmla="*/ 2147483647 h 19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7"/>
                <a:gd name="T46" fmla="*/ 0 h 199"/>
                <a:gd name="T47" fmla="*/ 67 w 67"/>
                <a:gd name="T48" fmla="*/ 199 h 19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7" h="199">
                  <a:moveTo>
                    <a:pt x="42" y="199"/>
                  </a:moveTo>
                  <a:lnTo>
                    <a:pt x="67" y="199"/>
                  </a:lnTo>
                  <a:lnTo>
                    <a:pt x="67" y="0"/>
                  </a:lnTo>
                  <a:lnTo>
                    <a:pt x="49" y="0"/>
                  </a:lnTo>
                  <a:lnTo>
                    <a:pt x="47" y="10"/>
                  </a:lnTo>
                  <a:lnTo>
                    <a:pt x="44" y="18"/>
                  </a:lnTo>
                  <a:lnTo>
                    <a:pt x="40" y="24"/>
                  </a:lnTo>
                  <a:lnTo>
                    <a:pt x="35" y="29"/>
                  </a:lnTo>
                  <a:lnTo>
                    <a:pt x="28" y="34"/>
                  </a:lnTo>
                  <a:lnTo>
                    <a:pt x="20" y="36"/>
                  </a:lnTo>
                  <a:lnTo>
                    <a:pt x="11" y="37"/>
                  </a:lnTo>
                  <a:lnTo>
                    <a:pt x="0" y="39"/>
                  </a:lnTo>
                  <a:lnTo>
                    <a:pt x="0" y="60"/>
                  </a:lnTo>
                  <a:lnTo>
                    <a:pt x="42" y="60"/>
                  </a:lnTo>
                  <a:lnTo>
                    <a:pt x="42" y="199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9" name="Freeform 206"/>
            <p:cNvSpPr>
              <a:spLocks/>
            </p:cNvSpPr>
            <p:nvPr/>
          </p:nvSpPr>
          <p:spPr bwMode="auto">
            <a:xfrm>
              <a:off x="1416050" y="3889375"/>
              <a:ext cx="60325" cy="106363"/>
            </a:xfrm>
            <a:custGeom>
              <a:avLst/>
              <a:gdLst>
                <a:gd name="T0" fmla="*/ 2147483647 w 126"/>
                <a:gd name="T1" fmla="*/ 2147483647 h 200"/>
                <a:gd name="T2" fmla="*/ 2147483647 w 126"/>
                <a:gd name="T3" fmla="*/ 2147483647 h 200"/>
                <a:gd name="T4" fmla="*/ 2147483647 w 126"/>
                <a:gd name="T5" fmla="*/ 2147483647 h 200"/>
                <a:gd name="T6" fmla="*/ 2147483647 w 126"/>
                <a:gd name="T7" fmla="*/ 2147483647 h 200"/>
                <a:gd name="T8" fmla="*/ 2147483647 w 126"/>
                <a:gd name="T9" fmla="*/ 2147483647 h 200"/>
                <a:gd name="T10" fmla="*/ 2147483647 w 126"/>
                <a:gd name="T11" fmla="*/ 2147483647 h 200"/>
                <a:gd name="T12" fmla="*/ 2147483647 w 126"/>
                <a:gd name="T13" fmla="*/ 2147483647 h 200"/>
                <a:gd name="T14" fmla="*/ 2147483647 w 126"/>
                <a:gd name="T15" fmla="*/ 2147483647 h 200"/>
                <a:gd name="T16" fmla="*/ 2147483647 w 126"/>
                <a:gd name="T17" fmla="*/ 2147483647 h 200"/>
                <a:gd name="T18" fmla="*/ 2147483647 w 126"/>
                <a:gd name="T19" fmla="*/ 2147483647 h 200"/>
                <a:gd name="T20" fmla="*/ 2147483647 w 126"/>
                <a:gd name="T21" fmla="*/ 2147483647 h 200"/>
                <a:gd name="T22" fmla="*/ 2147483647 w 126"/>
                <a:gd name="T23" fmla="*/ 2147483647 h 200"/>
                <a:gd name="T24" fmla="*/ 2147483647 w 126"/>
                <a:gd name="T25" fmla="*/ 2147483647 h 200"/>
                <a:gd name="T26" fmla="*/ 2147483647 w 126"/>
                <a:gd name="T27" fmla="*/ 2147483647 h 200"/>
                <a:gd name="T28" fmla="*/ 2147483647 w 126"/>
                <a:gd name="T29" fmla="*/ 2147483647 h 200"/>
                <a:gd name="T30" fmla="*/ 2147483647 w 126"/>
                <a:gd name="T31" fmla="*/ 0 h 200"/>
                <a:gd name="T32" fmla="*/ 2147483647 w 126"/>
                <a:gd name="T33" fmla="*/ 2147483647 h 200"/>
                <a:gd name="T34" fmla="*/ 2147483647 w 126"/>
                <a:gd name="T35" fmla="*/ 2147483647 h 200"/>
                <a:gd name="T36" fmla="*/ 2147483647 w 126"/>
                <a:gd name="T37" fmla="*/ 2147483647 h 200"/>
                <a:gd name="T38" fmla="*/ 2147483647 w 126"/>
                <a:gd name="T39" fmla="*/ 2147483647 h 200"/>
                <a:gd name="T40" fmla="*/ 2147483647 w 126"/>
                <a:gd name="T41" fmla="*/ 2147483647 h 200"/>
                <a:gd name="T42" fmla="*/ 2147483647 w 126"/>
                <a:gd name="T43" fmla="*/ 2147483647 h 200"/>
                <a:gd name="T44" fmla="*/ 2147483647 w 126"/>
                <a:gd name="T45" fmla="*/ 2147483647 h 200"/>
                <a:gd name="T46" fmla="*/ 2147483647 w 126"/>
                <a:gd name="T47" fmla="*/ 2147483647 h 200"/>
                <a:gd name="T48" fmla="*/ 2147483647 w 126"/>
                <a:gd name="T49" fmla="*/ 2147483647 h 200"/>
                <a:gd name="T50" fmla="*/ 2147483647 w 126"/>
                <a:gd name="T51" fmla="*/ 2147483647 h 200"/>
                <a:gd name="T52" fmla="*/ 2147483647 w 126"/>
                <a:gd name="T53" fmla="*/ 2147483647 h 200"/>
                <a:gd name="T54" fmla="*/ 2147483647 w 126"/>
                <a:gd name="T55" fmla="*/ 2147483647 h 200"/>
                <a:gd name="T56" fmla="*/ 2147483647 w 126"/>
                <a:gd name="T57" fmla="*/ 2147483647 h 200"/>
                <a:gd name="T58" fmla="*/ 2147483647 w 126"/>
                <a:gd name="T59" fmla="*/ 2147483647 h 200"/>
                <a:gd name="T60" fmla="*/ 2147483647 w 126"/>
                <a:gd name="T61" fmla="*/ 2147483647 h 200"/>
                <a:gd name="T62" fmla="*/ 0 w 126"/>
                <a:gd name="T63" fmla="*/ 2147483647 h 20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26"/>
                <a:gd name="T97" fmla="*/ 0 h 200"/>
                <a:gd name="T98" fmla="*/ 126 w 126"/>
                <a:gd name="T99" fmla="*/ 200 h 20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26" h="200">
                  <a:moveTo>
                    <a:pt x="0" y="143"/>
                  </a:moveTo>
                  <a:lnTo>
                    <a:pt x="2" y="155"/>
                  </a:lnTo>
                  <a:lnTo>
                    <a:pt x="6" y="166"/>
                  </a:lnTo>
                  <a:lnTo>
                    <a:pt x="11" y="176"/>
                  </a:lnTo>
                  <a:lnTo>
                    <a:pt x="19" y="185"/>
                  </a:lnTo>
                  <a:lnTo>
                    <a:pt x="27" y="191"/>
                  </a:lnTo>
                  <a:lnTo>
                    <a:pt x="38" y="195"/>
                  </a:lnTo>
                  <a:lnTo>
                    <a:pt x="49" y="199"/>
                  </a:lnTo>
                  <a:lnTo>
                    <a:pt x="61" y="200"/>
                  </a:lnTo>
                  <a:lnTo>
                    <a:pt x="76" y="199"/>
                  </a:lnTo>
                  <a:lnTo>
                    <a:pt x="88" y="195"/>
                  </a:lnTo>
                  <a:lnTo>
                    <a:pt x="99" y="188"/>
                  </a:lnTo>
                  <a:lnTo>
                    <a:pt x="108" y="180"/>
                  </a:lnTo>
                  <a:lnTo>
                    <a:pt x="116" y="171"/>
                  </a:lnTo>
                  <a:lnTo>
                    <a:pt x="122" y="158"/>
                  </a:lnTo>
                  <a:lnTo>
                    <a:pt x="125" y="145"/>
                  </a:lnTo>
                  <a:lnTo>
                    <a:pt x="126" y="130"/>
                  </a:lnTo>
                  <a:lnTo>
                    <a:pt x="125" y="115"/>
                  </a:lnTo>
                  <a:lnTo>
                    <a:pt x="122" y="102"/>
                  </a:lnTo>
                  <a:lnTo>
                    <a:pt x="117" y="92"/>
                  </a:lnTo>
                  <a:lnTo>
                    <a:pt x="109" y="82"/>
                  </a:lnTo>
                  <a:lnTo>
                    <a:pt x="101" y="74"/>
                  </a:lnTo>
                  <a:lnTo>
                    <a:pt x="90" y="68"/>
                  </a:lnTo>
                  <a:lnTo>
                    <a:pt x="78" y="65"/>
                  </a:lnTo>
                  <a:lnTo>
                    <a:pt x="65" y="64"/>
                  </a:lnTo>
                  <a:lnTo>
                    <a:pt x="54" y="65"/>
                  </a:lnTo>
                  <a:lnTo>
                    <a:pt x="45" y="67"/>
                  </a:lnTo>
                  <a:lnTo>
                    <a:pt x="37" y="71"/>
                  </a:lnTo>
                  <a:lnTo>
                    <a:pt x="29" y="77"/>
                  </a:lnTo>
                  <a:lnTo>
                    <a:pt x="37" y="23"/>
                  </a:lnTo>
                  <a:lnTo>
                    <a:pt x="117" y="23"/>
                  </a:lnTo>
                  <a:lnTo>
                    <a:pt x="117" y="0"/>
                  </a:lnTo>
                  <a:lnTo>
                    <a:pt x="20" y="0"/>
                  </a:lnTo>
                  <a:lnTo>
                    <a:pt x="5" y="106"/>
                  </a:lnTo>
                  <a:lnTo>
                    <a:pt x="26" y="106"/>
                  </a:lnTo>
                  <a:lnTo>
                    <a:pt x="33" y="98"/>
                  </a:lnTo>
                  <a:lnTo>
                    <a:pt x="41" y="92"/>
                  </a:lnTo>
                  <a:lnTo>
                    <a:pt x="50" y="88"/>
                  </a:lnTo>
                  <a:lnTo>
                    <a:pt x="61" y="87"/>
                  </a:lnTo>
                  <a:lnTo>
                    <a:pt x="69" y="88"/>
                  </a:lnTo>
                  <a:lnTo>
                    <a:pt x="78" y="91"/>
                  </a:lnTo>
                  <a:lnTo>
                    <a:pt x="84" y="94"/>
                  </a:lnTo>
                  <a:lnTo>
                    <a:pt x="90" y="99"/>
                  </a:lnTo>
                  <a:lnTo>
                    <a:pt x="95" y="106"/>
                  </a:lnTo>
                  <a:lnTo>
                    <a:pt x="98" y="113"/>
                  </a:lnTo>
                  <a:lnTo>
                    <a:pt x="100" y="122"/>
                  </a:lnTo>
                  <a:lnTo>
                    <a:pt x="101" y="131"/>
                  </a:lnTo>
                  <a:lnTo>
                    <a:pt x="100" y="141"/>
                  </a:lnTo>
                  <a:lnTo>
                    <a:pt x="98" y="150"/>
                  </a:lnTo>
                  <a:lnTo>
                    <a:pt x="95" y="157"/>
                  </a:lnTo>
                  <a:lnTo>
                    <a:pt x="89" y="164"/>
                  </a:lnTo>
                  <a:lnTo>
                    <a:pt x="84" y="169"/>
                  </a:lnTo>
                  <a:lnTo>
                    <a:pt x="77" y="172"/>
                  </a:lnTo>
                  <a:lnTo>
                    <a:pt x="69" y="174"/>
                  </a:lnTo>
                  <a:lnTo>
                    <a:pt x="61" y="176"/>
                  </a:lnTo>
                  <a:lnTo>
                    <a:pt x="53" y="176"/>
                  </a:lnTo>
                  <a:lnTo>
                    <a:pt x="47" y="173"/>
                  </a:lnTo>
                  <a:lnTo>
                    <a:pt x="41" y="171"/>
                  </a:lnTo>
                  <a:lnTo>
                    <a:pt x="35" y="167"/>
                  </a:lnTo>
                  <a:lnTo>
                    <a:pt x="31" y="162"/>
                  </a:lnTo>
                  <a:lnTo>
                    <a:pt x="28" y="157"/>
                  </a:lnTo>
                  <a:lnTo>
                    <a:pt x="25" y="150"/>
                  </a:lnTo>
                  <a:lnTo>
                    <a:pt x="24" y="143"/>
                  </a:lnTo>
                  <a:lnTo>
                    <a:pt x="0" y="143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0" name="Freeform 207"/>
            <p:cNvSpPr>
              <a:spLocks noEditPoints="1"/>
            </p:cNvSpPr>
            <p:nvPr/>
          </p:nvSpPr>
          <p:spPr bwMode="auto">
            <a:xfrm>
              <a:off x="2036763" y="3883025"/>
              <a:ext cx="63500" cy="109538"/>
            </a:xfrm>
            <a:custGeom>
              <a:avLst/>
              <a:gdLst>
                <a:gd name="T0" fmla="*/ 0 w 134"/>
                <a:gd name="T1" fmla="*/ 2147483647 h 207"/>
                <a:gd name="T2" fmla="*/ 2147483647 w 134"/>
                <a:gd name="T3" fmla="*/ 2147483647 h 207"/>
                <a:gd name="T4" fmla="*/ 2147483647 w 134"/>
                <a:gd name="T5" fmla="*/ 2147483647 h 207"/>
                <a:gd name="T6" fmla="*/ 2147483647 w 134"/>
                <a:gd name="T7" fmla="*/ 2147483647 h 207"/>
                <a:gd name="T8" fmla="*/ 2147483647 w 134"/>
                <a:gd name="T9" fmla="*/ 2147483647 h 207"/>
                <a:gd name="T10" fmla="*/ 2147483647 w 134"/>
                <a:gd name="T11" fmla="*/ 2147483647 h 207"/>
                <a:gd name="T12" fmla="*/ 2147483647 w 134"/>
                <a:gd name="T13" fmla="*/ 2147483647 h 207"/>
                <a:gd name="T14" fmla="*/ 2147483647 w 134"/>
                <a:gd name="T15" fmla="*/ 2147483647 h 207"/>
                <a:gd name="T16" fmla="*/ 2147483647 w 134"/>
                <a:gd name="T17" fmla="*/ 2147483647 h 207"/>
                <a:gd name="T18" fmla="*/ 2147483647 w 134"/>
                <a:gd name="T19" fmla="*/ 2147483647 h 207"/>
                <a:gd name="T20" fmla="*/ 2147483647 w 134"/>
                <a:gd name="T21" fmla="*/ 2147483647 h 207"/>
                <a:gd name="T22" fmla="*/ 2147483647 w 134"/>
                <a:gd name="T23" fmla="*/ 2147483647 h 207"/>
                <a:gd name="T24" fmla="*/ 2147483647 w 134"/>
                <a:gd name="T25" fmla="*/ 2147483647 h 207"/>
                <a:gd name="T26" fmla="*/ 2147483647 w 134"/>
                <a:gd name="T27" fmla="*/ 2147483647 h 207"/>
                <a:gd name="T28" fmla="*/ 2147483647 w 134"/>
                <a:gd name="T29" fmla="*/ 2147483647 h 207"/>
                <a:gd name="T30" fmla="*/ 2147483647 w 134"/>
                <a:gd name="T31" fmla="*/ 2147483647 h 207"/>
                <a:gd name="T32" fmla="*/ 2147483647 w 134"/>
                <a:gd name="T33" fmla="*/ 2147483647 h 207"/>
                <a:gd name="T34" fmla="*/ 2147483647 w 134"/>
                <a:gd name="T35" fmla="*/ 2147483647 h 207"/>
                <a:gd name="T36" fmla="*/ 2147483647 w 134"/>
                <a:gd name="T37" fmla="*/ 2147483647 h 207"/>
                <a:gd name="T38" fmla="*/ 2147483647 w 134"/>
                <a:gd name="T39" fmla="*/ 2147483647 h 207"/>
                <a:gd name="T40" fmla="*/ 2147483647 w 134"/>
                <a:gd name="T41" fmla="*/ 2147483647 h 207"/>
                <a:gd name="T42" fmla="*/ 2147483647 w 134"/>
                <a:gd name="T43" fmla="*/ 2147483647 h 207"/>
                <a:gd name="T44" fmla="*/ 2147483647 w 134"/>
                <a:gd name="T45" fmla="*/ 2147483647 h 207"/>
                <a:gd name="T46" fmla="*/ 2147483647 w 134"/>
                <a:gd name="T47" fmla="*/ 2147483647 h 207"/>
                <a:gd name="T48" fmla="*/ 2147483647 w 134"/>
                <a:gd name="T49" fmla="*/ 2147483647 h 207"/>
                <a:gd name="T50" fmla="*/ 2147483647 w 134"/>
                <a:gd name="T51" fmla="*/ 2147483647 h 207"/>
                <a:gd name="T52" fmla="*/ 2147483647 w 134"/>
                <a:gd name="T53" fmla="*/ 0 h 207"/>
                <a:gd name="T54" fmla="*/ 2147483647 w 134"/>
                <a:gd name="T55" fmla="*/ 0 h 207"/>
                <a:gd name="T56" fmla="*/ 2147483647 w 134"/>
                <a:gd name="T57" fmla="*/ 0 h 207"/>
                <a:gd name="T58" fmla="*/ 0 w 134"/>
                <a:gd name="T59" fmla="*/ 0 h 207"/>
                <a:gd name="T60" fmla="*/ 0 w 134"/>
                <a:gd name="T61" fmla="*/ 2147483647 h 207"/>
                <a:gd name="T62" fmla="*/ 2147483647 w 134"/>
                <a:gd name="T63" fmla="*/ 2147483647 h 207"/>
                <a:gd name="T64" fmla="*/ 2147483647 w 134"/>
                <a:gd name="T65" fmla="*/ 2147483647 h 207"/>
                <a:gd name="T66" fmla="*/ 2147483647 w 134"/>
                <a:gd name="T67" fmla="*/ 2147483647 h 207"/>
                <a:gd name="T68" fmla="*/ 2147483647 w 134"/>
                <a:gd name="T69" fmla="*/ 2147483647 h 207"/>
                <a:gd name="T70" fmla="*/ 2147483647 w 134"/>
                <a:gd name="T71" fmla="*/ 2147483647 h 207"/>
                <a:gd name="T72" fmla="*/ 2147483647 w 134"/>
                <a:gd name="T73" fmla="*/ 2147483647 h 207"/>
                <a:gd name="T74" fmla="*/ 2147483647 w 134"/>
                <a:gd name="T75" fmla="*/ 2147483647 h 207"/>
                <a:gd name="T76" fmla="*/ 2147483647 w 134"/>
                <a:gd name="T77" fmla="*/ 2147483647 h 207"/>
                <a:gd name="T78" fmla="*/ 2147483647 w 134"/>
                <a:gd name="T79" fmla="*/ 2147483647 h 207"/>
                <a:gd name="T80" fmla="*/ 2147483647 w 134"/>
                <a:gd name="T81" fmla="*/ 2147483647 h 207"/>
                <a:gd name="T82" fmla="*/ 2147483647 w 134"/>
                <a:gd name="T83" fmla="*/ 2147483647 h 207"/>
                <a:gd name="T84" fmla="*/ 2147483647 w 134"/>
                <a:gd name="T85" fmla="*/ 2147483647 h 207"/>
                <a:gd name="T86" fmla="*/ 2147483647 w 134"/>
                <a:gd name="T87" fmla="*/ 2147483647 h 207"/>
                <a:gd name="T88" fmla="*/ 2147483647 w 134"/>
                <a:gd name="T89" fmla="*/ 2147483647 h 207"/>
                <a:gd name="T90" fmla="*/ 2147483647 w 134"/>
                <a:gd name="T91" fmla="*/ 2147483647 h 207"/>
                <a:gd name="T92" fmla="*/ 2147483647 w 134"/>
                <a:gd name="T93" fmla="*/ 2147483647 h 207"/>
                <a:gd name="T94" fmla="*/ 2147483647 w 134"/>
                <a:gd name="T95" fmla="*/ 2147483647 h 207"/>
                <a:gd name="T96" fmla="*/ 2147483647 w 134"/>
                <a:gd name="T97" fmla="*/ 2147483647 h 207"/>
                <a:gd name="T98" fmla="*/ 2147483647 w 134"/>
                <a:gd name="T99" fmla="*/ 2147483647 h 207"/>
                <a:gd name="T100" fmla="*/ 2147483647 w 134"/>
                <a:gd name="T101" fmla="*/ 2147483647 h 20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34"/>
                <a:gd name="T154" fmla="*/ 0 h 207"/>
                <a:gd name="T155" fmla="*/ 134 w 134"/>
                <a:gd name="T156" fmla="*/ 207 h 20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34" h="207">
                  <a:moveTo>
                    <a:pt x="0" y="207"/>
                  </a:moveTo>
                  <a:lnTo>
                    <a:pt x="25" y="207"/>
                  </a:lnTo>
                  <a:lnTo>
                    <a:pt x="25" y="120"/>
                  </a:lnTo>
                  <a:lnTo>
                    <a:pt x="63" y="120"/>
                  </a:lnTo>
                  <a:lnTo>
                    <a:pt x="77" y="120"/>
                  </a:lnTo>
                  <a:lnTo>
                    <a:pt x="89" y="119"/>
                  </a:lnTo>
                  <a:lnTo>
                    <a:pt x="100" y="117"/>
                  </a:lnTo>
                  <a:lnTo>
                    <a:pt x="109" y="112"/>
                  </a:lnTo>
                  <a:lnTo>
                    <a:pt x="115" y="107"/>
                  </a:lnTo>
                  <a:lnTo>
                    <a:pt x="120" y="103"/>
                  </a:lnTo>
                  <a:lnTo>
                    <a:pt x="124" y="97"/>
                  </a:lnTo>
                  <a:lnTo>
                    <a:pt x="127" y="91"/>
                  </a:lnTo>
                  <a:lnTo>
                    <a:pt x="130" y="84"/>
                  </a:lnTo>
                  <a:lnTo>
                    <a:pt x="131" y="77"/>
                  </a:lnTo>
                  <a:lnTo>
                    <a:pt x="134" y="69"/>
                  </a:lnTo>
                  <a:lnTo>
                    <a:pt x="134" y="61"/>
                  </a:lnTo>
                  <a:lnTo>
                    <a:pt x="134" y="51"/>
                  </a:lnTo>
                  <a:lnTo>
                    <a:pt x="132" y="43"/>
                  </a:lnTo>
                  <a:lnTo>
                    <a:pt x="130" y="35"/>
                  </a:lnTo>
                  <a:lnTo>
                    <a:pt x="127" y="28"/>
                  </a:lnTo>
                  <a:lnTo>
                    <a:pt x="124" y="22"/>
                  </a:lnTo>
                  <a:lnTo>
                    <a:pt x="120" y="16"/>
                  </a:lnTo>
                  <a:lnTo>
                    <a:pt x="116" y="12"/>
                  </a:lnTo>
                  <a:lnTo>
                    <a:pt x="109" y="8"/>
                  </a:lnTo>
                  <a:lnTo>
                    <a:pt x="101" y="4"/>
                  </a:lnTo>
                  <a:lnTo>
                    <a:pt x="90" y="1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62" y="0"/>
                  </a:lnTo>
                  <a:lnTo>
                    <a:pt x="0" y="0"/>
                  </a:lnTo>
                  <a:lnTo>
                    <a:pt x="0" y="207"/>
                  </a:lnTo>
                  <a:close/>
                  <a:moveTo>
                    <a:pt x="25" y="94"/>
                  </a:moveTo>
                  <a:lnTo>
                    <a:pt x="25" y="26"/>
                  </a:lnTo>
                  <a:lnTo>
                    <a:pt x="69" y="26"/>
                  </a:lnTo>
                  <a:lnTo>
                    <a:pt x="79" y="26"/>
                  </a:lnTo>
                  <a:lnTo>
                    <a:pt x="86" y="28"/>
                  </a:lnTo>
                  <a:lnTo>
                    <a:pt x="92" y="30"/>
                  </a:lnTo>
                  <a:lnTo>
                    <a:pt x="98" y="34"/>
                  </a:lnTo>
                  <a:lnTo>
                    <a:pt x="102" y="39"/>
                  </a:lnTo>
                  <a:lnTo>
                    <a:pt x="105" y="44"/>
                  </a:lnTo>
                  <a:lnTo>
                    <a:pt x="106" y="51"/>
                  </a:lnTo>
                  <a:lnTo>
                    <a:pt x="107" y="59"/>
                  </a:lnTo>
                  <a:lnTo>
                    <a:pt x="106" y="69"/>
                  </a:lnTo>
                  <a:lnTo>
                    <a:pt x="105" y="77"/>
                  </a:lnTo>
                  <a:lnTo>
                    <a:pt x="102" y="83"/>
                  </a:lnTo>
                  <a:lnTo>
                    <a:pt x="98" y="87"/>
                  </a:lnTo>
                  <a:lnTo>
                    <a:pt x="92" y="91"/>
                  </a:lnTo>
                  <a:lnTo>
                    <a:pt x="85" y="93"/>
                  </a:lnTo>
                  <a:lnTo>
                    <a:pt x="77" y="94"/>
                  </a:lnTo>
                  <a:lnTo>
                    <a:pt x="67" y="94"/>
                  </a:lnTo>
                  <a:lnTo>
                    <a:pt x="25" y="94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1" name="Freeform 208"/>
            <p:cNvSpPr>
              <a:spLocks/>
            </p:cNvSpPr>
            <p:nvPr/>
          </p:nvSpPr>
          <p:spPr bwMode="auto">
            <a:xfrm>
              <a:off x="2112963" y="3883025"/>
              <a:ext cx="52387" cy="109538"/>
            </a:xfrm>
            <a:custGeom>
              <a:avLst/>
              <a:gdLst>
                <a:gd name="T0" fmla="*/ 2147483647 w 114"/>
                <a:gd name="T1" fmla="*/ 2147483647 h 207"/>
                <a:gd name="T2" fmla="*/ 2147483647 w 114"/>
                <a:gd name="T3" fmla="*/ 2147483647 h 207"/>
                <a:gd name="T4" fmla="*/ 2147483647 w 114"/>
                <a:gd name="T5" fmla="*/ 2147483647 h 207"/>
                <a:gd name="T6" fmla="*/ 2147483647 w 114"/>
                <a:gd name="T7" fmla="*/ 2147483647 h 207"/>
                <a:gd name="T8" fmla="*/ 2147483647 w 114"/>
                <a:gd name="T9" fmla="*/ 2147483647 h 207"/>
                <a:gd name="T10" fmla="*/ 2147483647 w 114"/>
                <a:gd name="T11" fmla="*/ 2147483647 h 207"/>
                <a:gd name="T12" fmla="*/ 2147483647 w 114"/>
                <a:gd name="T13" fmla="*/ 2147483647 h 207"/>
                <a:gd name="T14" fmla="*/ 2147483647 w 114"/>
                <a:gd name="T15" fmla="*/ 2147483647 h 207"/>
                <a:gd name="T16" fmla="*/ 2147483647 w 114"/>
                <a:gd name="T17" fmla="*/ 2147483647 h 207"/>
                <a:gd name="T18" fmla="*/ 2147483647 w 114"/>
                <a:gd name="T19" fmla="*/ 2147483647 h 207"/>
                <a:gd name="T20" fmla="*/ 2147483647 w 114"/>
                <a:gd name="T21" fmla="*/ 2147483647 h 207"/>
                <a:gd name="T22" fmla="*/ 2147483647 w 114"/>
                <a:gd name="T23" fmla="*/ 2147483647 h 207"/>
                <a:gd name="T24" fmla="*/ 2147483647 w 114"/>
                <a:gd name="T25" fmla="*/ 2147483647 h 207"/>
                <a:gd name="T26" fmla="*/ 2147483647 w 114"/>
                <a:gd name="T27" fmla="*/ 2147483647 h 207"/>
                <a:gd name="T28" fmla="*/ 2147483647 w 114"/>
                <a:gd name="T29" fmla="*/ 2147483647 h 207"/>
                <a:gd name="T30" fmla="*/ 2147483647 w 114"/>
                <a:gd name="T31" fmla="*/ 2147483647 h 207"/>
                <a:gd name="T32" fmla="*/ 2147483647 w 114"/>
                <a:gd name="T33" fmla="*/ 2147483647 h 207"/>
                <a:gd name="T34" fmla="*/ 2147483647 w 114"/>
                <a:gd name="T35" fmla="*/ 2147483647 h 207"/>
                <a:gd name="T36" fmla="*/ 2147483647 w 114"/>
                <a:gd name="T37" fmla="*/ 2147483647 h 207"/>
                <a:gd name="T38" fmla="*/ 2147483647 w 114"/>
                <a:gd name="T39" fmla="*/ 2147483647 h 207"/>
                <a:gd name="T40" fmla="*/ 2147483647 w 114"/>
                <a:gd name="T41" fmla="*/ 2147483647 h 207"/>
                <a:gd name="T42" fmla="*/ 2147483647 w 114"/>
                <a:gd name="T43" fmla="*/ 2147483647 h 207"/>
                <a:gd name="T44" fmla="*/ 2147483647 w 114"/>
                <a:gd name="T45" fmla="*/ 2147483647 h 207"/>
                <a:gd name="T46" fmla="*/ 2147483647 w 114"/>
                <a:gd name="T47" fmla="*/ 2147483647 h 207"/>
                <a:gd name="T48" fmla="*/ 2147483647 w 114"/>
                <a:gd name="T49" fmla="*/ 0 h 207"/>
                <a:gd name="T50" fmla="*/ 0 w 114"/>
                <a:gd name="T51" fmla="*/ 0 h 207"/>
                <a:gd name="T52" fmla="*/ 0 w 114"/>
                <a:gd name="T53" fmla="*/ 2147483647 h 207"/>
                <a:gd name="T54" fmla="*/ 2147483647 w 114"/>
                <a:gd name="T55" fmla="*/ 2147483647 h 207"/>
                <a:gd name="T56" fmla="*/ 2147483647 w 114"/>
                <a:gd name="T57" fmla="*/ 2147483647 h 207"/>
                <a:gd name="T58" fmla="*/ 2147483647 w 114"/>
                <a:gd name="T59" fmla="*/ 2147483647 h 207"/>
                <a:gd name="T60" fmla="*/ 2147483647 w 114"/>
                <a:gd name="T61" fmla="*/ 2147483647 h 207"/>
                <a:gd name="T62" fmla="*/ 2147483647 w 114"/>
                <a:gd name="T63" fmla="*/ 2147483647 h 207"/>
                <a:gd name="T64" fmla="*/ 2147483647 w 114"/>
                <a:gd name="T65" fmla="*/ 2147483647 h 207"/>
                <a:gd name="T66" fmla="*/ 2147483647 w 114"/>
                <a:gd name="T67" fmla="*/ 2147483647 h 207"/>
                <a:gd name="T68" fmla="*/ 2147483647 w 114"/>
                <a:gd name="T69" fmla="*/ 2147483647 h 207"/>
                <a:gd name="T70" fmla="*/ 2147483647 w 114"/>
                <a:gd name="T71" fmla="*/ 2147483647 h 207"/>
                <a:gd name="T72" fmla="*/ 2147483647 w 114"/>
                <a:gd name="T73" fmla="*/ 2147483647 h 207"/>
                <a:gd name="T74" fmla="*/ 2147483647 w 114"/>
                <a:gd name="T75" fmla="*/ 2147483647 h 207"/>
                <a:gd name="T76" fmla="*/ 2147483647 w 114"/>
                <a:gd name="T77" fmla="*/ 2147483647 h 207"/>
                <a:gd name="T78" fmla="*/ 2147483647 w 114"/>
                <a:gd name="T79" fmla="*/ 2147483647 h 207"/>
                <a:gd name="T80" fmla="*/ 2147483647 w 114"/>
                <a:gd name="T81" fmla="*/ 2147483647 h 207"/>
                <a:gd name="T82" fmla="*/ 2147483647 w 114"/>
                <a:gd name="T83" fmla="*/ 2147483647 h 207"/>
                <a:gd name="T84" fmla="*/ 2147483647 w 114"/>
                <a:gd name="T85" fmla="*/ 2147483647 h 207"/>
                <a:gd name="T86" fmla="*/ 2147483647 w 114"/>
                <a:gd name="T87" fmla="*/ 2147483647 h 207"/>
                <a:gd name="T88" fmla="*/ 2147483647 w 114"/>
                <a:gd name="T89" fmla="*/ 2147483647 h 207"/>
                <a:gd name="T90" fmla="*/ 2147483647 w 114"/>
                <a:gd name="T91" fmla="*/ 2147483647 h 20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4"/>
                <a:gd name="T139" fmla="*/ 0 h 207"/>
                <a:gd name="T140" fmla="*/ 114 w 114"/>
                <a:gd name="T141" fmla="*/ 207 h 20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4" h="207">
                  <a:moveTo>
                    <a:pt x="91" y="207"/>
                  </a:moveTo>
                  <a:lnTo>
                    <a:pt x="114" y="207"/>
                  </a:lnTo>
                  <a:lnTo>
                    <a:pt x="114" y="117"/>
                  </a:lnTo>
                  <a:lnTo>
                    <a:pt x="114" y="110"/>
                  </a:lnTo>
                  <a:lnTo>
                    <a:pt x="114" y="99"/>
                  </a:lnTo>
                  <a:lnTo>
                    <a:pt x="113" y="90"/>
                  </a:lnTo>
                  <a:lnTo>
                    <a:pt x="112" y="80"/>
                  </a:lnTo>
                  <a:lnTo>
                    <a:pt x="108" y="73"/>
                  </a:lnTo>
                  <a:lnTo>
                    <a:pt x="104" y="68"/>
                  </a:lnTo>
                  <a:lnTo>
                    <a:pt x="101" y="64"/>
                  </a:lnTo>
                  <a:lnTo>
                    <a:pt x="97" y="61"/>
                  </a:lnTo>
                  <a:lnTo>
                    <a:pt x="92" y="57"/>
                  </a:lnTo>
                  <a:lnTo>
                    <a:pt x="86" y="55"/>
                  </a:lnTo>
                  <a:lnTo>
                    <a:pt x="80" y="54"/>
                  </a:lnTo>
                  <a:lnTo>
                    <a:pt x="73" y="52"/>
                  </a:lnTo>
                  <a:lnTo>
                    <a:pt x="65" y="52"/>
                  </a:lnTo>
                  <a:lnTo>
                    <a:pt x="59" y="52"/>
                  </a:lnTo>
                  <a:lnTo>
                    <a:pt x="52" y="54"/>
                  </a:lnTo>
                  <a:lnTo>
                    <a:pt x="46" y="56"/>
                  </a:lnTo>
                  <a:lnTo>
                    <a:pt x="40" y="58"/>
                  </a:lnTo>
                  <a:lnTo>
                    <a:pt x="35" y="62"/>
                  </a:lnTo>
                  <a:lnTo>
                    <a:pt x="31" y="66"/>
                  </a:lnTo>
                  <a:lnTo>
                    <a:pt x="26" y="71"/>
                  </a:lnTo>
                  <a:lnTo>
                    <a:pt x="23" y="77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207"/>
                  </a:lnTo>
                  <a:lnTo>
                    <a:pt x="23" y="207"/>
                  </a:lnTo>
                  <a:lnTo>
                    <a:pt x="23" y="118"/>
                  </a:lnTo>
                  <a:lnTo>
                    <a:pt x="24" y="108"/>
                  </a:lnTo>
                  <a:lnTo>
                    <a:pt x="26" y="100"/>
                  </a:lnTo>
                  <a:lnTo>
                    <a:pt x="29" y="92"/>
                  </a:lnTo>
                  <a:lnTo>
                    <a:pt x="34" y="86"/>
                  </a:lnTo>
                  <a:lnTo>
                    <a:pt x="40" y="82"/>
                  </a:lnTo>
                  <a:lnTo>
                    <a:pt x="46" y="78"/>
                  </a:lnTo>
                  <a:lnTo>
                    <a:pt x="55" y="76"/>
                  </a:lnTo>
                  <a:lnTo>
                    <a:pt x="63" y="75"/>
                  </a:lnTo>
                  <a:lnTo>
                    <a:pt x="71" y="76"/>
                  </a:lnTo>
                  <a:lnTo>
                    <a:pt x="77" y="77"/>
                  </a:lnTo>
                  <a:lnTo>
                    <a:pt x="82" y="80"/>
                  </a:lnTo>
                  <a:lnTo>
                    <a:pt x="85" y="84"/>
                  </a:lnTo>
                  <a:lnTo>
                    <a:pt x="87" y="90"/>
                  </a:lnTo>
                  <a:lnTo>
                    <a:pt x="90" y="97"/>
                  </a:lnTo>
                  <a:lnTo>
                    <a:pt x="91" y="105"/>
                  </a:lnTo>
                  <a:lnTo>
                    <a:pt x="91" y="114"/>
                  </a:lnTo>
                  <a:lnTo>
                    <a:pt x="91" y="207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2" name="Freeform 209"/>
            <p:cNvSpPr>
              <a:spLocks noEditPoints="1"/>
            </p:cNvSpPr>
            <p:nvPr/>
          </p:nvSpPr>
          <p:spPr bwMode="auto">
            <a:xfrm>
              <a:off x="2181225" y="3883025"/>
              <a:ext cx="11113" cy="109538"/>
            </a:xfrm>
            <a:custGeom>
              <a:avLst/>
              <a:gdLst>
                <a:gd name="T0" fmla="*/ 0 w 23"/>
                <a:gd name="T1" fmla="*/ 2147483647 h 207"/>
                <a:gd name="T2" fmla="*/ 2147483647 w 23"/>
                <a:gd name="T3" fmla="*/ 2147483647 h 207"/>
                <a:gd name="T4" fmla="*/ 2147483647 w 23"/>
                <a:gd name="T5" fmla="*/ 2147483647 h 207"/>
                <a:gd name="T6" fmla="*/ 0 w 23"/>
                <a:gd name="T7" fmla="*/ 2147483647 h 207"/>
                <a:gd name="T8" fmla="*/ 0 w 23"/>
                <a:gd name="T9" fmla="*/ 2147483647 h 207"/>
                <a:gd name="T10" fmla="*/ 0 w 23"/>
                <a:gd name="T11" fmla="*/ 2147483647 h 207"/>
                <a:gd name="T12" fmla="*/ 2147483647 w 23"/>
                <a:gd name="T13" fmla="*/ 2147483647 h 207"/>
                <a:gd name="T14" fmla="*/ 2147483647 w 23"/>
                <a:gd name="T15" fmla="*/ 0 h 207"/>
                <a:gd name="T16" fmla="*/ 0 w 23"/>
                <a:gd name="T17" fmla="*/ 0 h 207"/>
                <a:gd name="T18" fmla="*/ 0 w 23"/>
                <a:gd name="T19" fmla="*/ 2147483647 h 2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"/>
                <a:gd name="T31" fmla="*/ 0 h 207"/>
                <a:gd name="T32" fmla="*/ 23 w 23"/>
                <a:gd name="T33" fmla="*/ 207 h 20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" h="207">
                  <a:moveTo>
                    <a:pt x="0" y="207"/>
                  </a:moveTo>
                  <a:lnTo>
                    <a:pt x="23" y="207"/>
                  </a:lnTo>
                  <a:lnTo>
                    <a:pt x="23" y="56"/>
                  </a:lnTo>
                  <a:lnTo>
                    <a:pt x="0" y="56"/>
                  </a:lnTo>
                  <a:lnTo>
                    <a:pt x="0" y="207"/>
                  </a:lnTo>
                  <a:close/>
                  <a:moveTo>
                    <a:pt x="0" y="28"/>
                  </a:moveTo>
                  <a:lnTo>
                    <a:pt x="23" y="28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3" name="Rectangle 210"/>
            <p:cNvSpPr>
              <a:spLocks noChangeArrowheads="1"/>
            </p:cNvSpPr>
            <p:nvPr/>
          </p:nvSpPr>
          <p:spPr bwMode="auto">
            <a:xfrm>
              <a:off x="2209800" y="3883025"/>
              <a:ext cx="9525" cy="109538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14" name="Freeform 211"/>
            <p:cNvSpPr>
              <a:spLocks noEditPoints="1"/>
            </p:cNvSpPr>
            <p:nvPr/>
          </p:nvSpPr>
          <p:spPr bwMode="auto">
            <a:xfrm>
              <a:off x="2236788" y="3883025"/>
              <a:ext cx="11112" cy="109538"/>
            </a:xfrm>
            <a:custGeom>
              <a:avLst/>
              <a:gdLst>
                <a:gd name="T0" fmla="*/ 0 w 23"/>
                <a:gd name="T1" fmla="*/ 2147483647 h 207"/>
                <a:gd name="T2" fmla="*/ 2147483647 w 23"/>
                <a:gd name="T3" fmla="*/ 2147483647 h 207"/>
                <a:gd name="T4" fmla="*/ 2147483647 w 23"/>
                <a:gd name="T5" fmla="*/ 2147483647 h 207"/>
                <a:gd name="T6" fmla="*/ 0 w 23"/>
                <a:gd name="T7" fmla="*/ 2147483647 h 207"/>
                <a:gd name="T8" fmla="*/ 0 w 23"/>
                <a:gd name="T9" fmla="*/ 2147483647 h 207"/>
                <a:gd name="T10" fmla="*/ 0 w 23"/>
                <a:gd name="T11" fmla="*/ 2147483647 h 207"/>
                <a:gd name="T12" fmla="*/ 2147483647 w 23"/>
                <a:gd name="T13" fmla="*/ 2147483647 h 207"/>
                <a:gd name="T14" fmla="*/ 2147483647 w 23"/>
                <a:gd name="T15" fmla="*/ 0 h 207"/>
                <a:gd name="T16" fmla="*/ 0 w 23"/>
                <a:gd name="T17" fmla="*/ 0 h 207"/>
                <a:gd name="T18" fmla="*/ 0 w 23"/>
                <a:gd name="T19" fmla="*/ 2147483647 h 2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"/>
                <a:gd name="T31" fmla="*/ 0 h 207"/>
                <a:gd name="T32" fmla="*/ 23 w 23"/>
                <a:gd name="T33" fmla="*/ 207 h 20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" h="207">
                  <a:moveTo>
                    <a:pt x="0" y="207"/>
                  </a:moveTo>
                  <a:lnTo>
                    <a:pt x="23" y="207"/>
                  </a:lnTo>
                  <a:lnTo>
                    <a:pt x="23" y="56"/>
                  </a:lnTo>
                  <a:lnTo>
                    <a:pt x="0" y="56"/>
                  </a:lnTo>
                  <a:lnTo>
                    <a:pt x="0" y="207"/>
                  </a:lnTo>
                  <a:close/>
                  <a:moveTo>
                    <a:pt x="0" y="28"/>
                  </a:moveTo>
                  <a:lnTo>
                    <a:pt x="23" y="28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5" name="Freeform 212"/>
            <p:cNvSpPr>
              <a:spLocks noEditPoints="1"/>
            </p:cNvSpPr>
            <p:nvPr/>
          </p:nvSpPr>
          <p:spPr bwMode="auto">
            <a:xfrm>
              <a:off x="2263775" y="3910013"/>
              <a:ext cx="58738" cy="114300"/>
            </a:xfrm>
            <a:custGeom>
              <a:avLst/>
              <a:gdLst>
                <a:gd name="T0" fmla="*/ 2147483647 w 126"/>
                <a:gd name="T1" fmla="*/ 2147483647 h 216"/>
                <a:gd name="T2" fmla="*/ 2147483647 w 126"/>
                <a:gd name="T3" fmla="*/ 2147483647 h 216"/>
                <a:gd name="T4" fmla="*/ 2147483647 w 126"/>
                <a:gd name="T5" fmla="*/ 2147483647 h 216"/>
                <a:gd name="T6" fmla="*/ 2147483647 w 126"/>
                <a:gd name="T7" fmla="*/ 2147483647 h 216"/>
                <a:gd name="T8" fmla="*/ 2147483647 w 126"/>
                <a:gd name="T9" fmla="*/ 2147483647 h 216"/>
                <a:gd name="T10" fmla="*/ 2147483647 w 126"/>
                <a:gd name="T11" fmla="*/ 2147483647 h 216"/>
                <a:gd name="T12" fmla="*/ 2147483647 w 126"/>
                <a:gd name="T13" fmla="*/ 2147483647 h 216"/>
                <a:gd name="T14" fmla="*/ 2147483647 w 126"/>
                <a:gd name="T15" fmla="*/ 2147483647 h 216"/>
                <a:gd name="T16" fmla="*/ 2147483647 w 126"/>
                <a:gd name="T17" fmla="*/ 2147483647 h 216"/>
                <a:gd name="T18" fmla="*/ 2147483647 w 126"/>
                <a:gd name="T19" fmla="*/ 2147483647 h 216"/>
                <a:gd name="T20" fmla="*/ 2147483647 w 126"/>
                <a:gd name="T21" fmla="*/ 2147483647 h 216"/>
                <a:gd name="T22" fmla="*/ 2147483647 w 126"/>
                <a:gd name="T23" fmla="*/ 0 h 216"/>
                <a:gd name="T24" fmla="*/ 2147483647 w 126"/>
                <a:gd name="T25" fmla="*/ 2147483647 h 216"/>
                <a:gd name="T26" fmla="*/ 2147483647 w 126"/>
                <a:gd name="T27" fmla="*/ 2147483647 h 216"/>
                <a:gd name="T28" fmla="*/ 2147483647 w 126"/>
                <a:gd name="T29" fmla="*/ 2147483647 h 216"/>
                <a:gd name="T30" fmla="*/ 2147483647 w 126"/>
                <a:gd name="T31" fmla="*/ 2147483647 h 216"/>
                <a:gd name="T32" fmla="*/ 0 w 126"/>
                <a:gd name="T33" fmla="*/ 2147483647 h 216"/>
                <a:gd name="T34" fmla="*/ 2147483647 w 126"/>
                <a:gd name="T35" fmla="*/ 2147483647 h 216"/>
                <a:gd name="T36" fmla="*/ 2147483647 w 126"/>
                <a:gd name="T37" fmla="*/ 2147483647 h 216"/>
                <a:gd name="T38" fmla="*/ 2147483647 w 126"/>
                <a:gd name="T39" fmla="*/ 2147483647 h 216"/>
                <a:gd name="T40" fmla="*/ 2147483647 w 126"/>
                <a:gd name="T41" fmla="*/ 2147483647 h 216"/>
                <a:gd name="T42" fmla="*/ 2147483647 w 126"/>
                <a:gd name="T43" fmla="*/ 2147483647 h 216"/>
                <a:gd name="T44" fmla="*/ 2147483647 w 126"/>
                <a:gd name="T45" fmla="*/ 2147483647 h 216"/>
                <a:gd name="T46" fmla="*/ 2147483647 w 126"/>
                <a:gd name="T47" fmla="*/ 2147483647 h 216"/>
                <a:gd name="T48" fmla="*/ 2147483647 w 126"/>
                <a:gd name="T49" fmla="*/ 2147483647 h 216"/>
                <a:gd name="T50" fmla="*/ 2147483647 w 126"/>
                <a:gd name="T51" fmla="*/ 2147483647 h 216"/>
                <a:gd name="T52" fmla="*/ 2147483647 w 126"/>
                <a:gd name="T53" fmla="*/ 2147483647 h 216"/>
                <a:gd name="T54" fmla="*/ 2147483647 w 126"/>
                <a:gd name="T55" fmla="*/ 2147483647 h 216"/>
                <a:gd name="T56" fmla="*/ 2147483647 w 126"/>
                <a:gd name="T57" fmla="*/ 2147483647 h 216"/>
                <a:gd name="T58" fmla="*/ 2147483647 w 126"/>
                <a:gd name="T59" fmla="*/ 2147483647 h 216"/>
                <a:gd name="T60" fmla="*/ 2147483647 w 126"/>
                <a:gd name="T61" fmla="*/ 2147483647 h 216"/>
                <a:gd name="T62" fmla="*/ 2147483647 w 126"/>
                <a:gd name="T63" fmla="*/ 2147483647 h 216"/>
                <a:gd name="T64" fmla="*/ 2147483647 w 126"/>
                <a:gd name="T65" fmla="*/ 2147483647 h 2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6"/>
                <a:gd name="T100" fmla="*/ 0 h 216"/>
                <a:gd name="T101" fmla="*/ 126 w 126"/>
                <a:gd name="T102" fmla="*/ 216 h 21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6" h="216">
                  <a:moveTo>
                    <a:pt x="0" y="216"/>
                  </a:moveTo>
                  <a:lnTo>
                    <a:pt x="23" y="216"/>
                  </a:lnTo>
                  <a:lnTo>
                    <a:pt x="23" y="137"/>
                  </a:lnTo>
                  <a:lnTo>
                    <a:pt x="31" y="146"/>
                  </a:lnTo>
                  <a:lnTo>
                    <a:pt x="42" y="153"/>
                  </a:lnTo>
                  <a:lnTo>
                    <a:pt x="53" y="158"/>
                  </a:lnTo>
                  <a:lnTo>
                    <a:pt x="66" y="159"/>
                  </a:lnTo>
                  <a:lnTo>
                    <a:pt x="79" y="158"/>
                  </a:lnTo>
                  <a:lnTo>
                    <a:pt x="90" y="153"/>
                  </a:lnTo>
                  <a:lnTo>
                    <a:pt x="101" y="147"/>
                  </a:lnTo>
                  <a:lnTo>
                    <a:pt x="109" y="138"/>
                  </a:lnTo>
                  <a:lnTo>
                    <a:pt x="117" y="126"/>
                  </a:lnTo>
                  <a:lnTo>
                    <a:pt x="122" y="112"/>
                  </a:lnTo>
                  <a:lnTo>
                    <a:pt x="125" y="97"/>
                  </a:lnTo>
                  <a:lnTo>
                    <a:pt x="126" y="80"/>
                  </a:lnTo>
                  <a:lnTo>
                    <a:pt x="125" y="62"/>
                  </a:lnTo>
                  <a:lnTo>
                    <a:pt x="122" y="46"/>
                  </a:lnTo>
                  <a:lnTo>
                    <a:pt x="117" y="33"/>
                  </a:lnTo>
                  <a:lnTo>
                    <a:pt x="109" y="21"/>
                  </a:lnTo>
                  <a:lnTo>
                    <a:pt x="101" y="12"/>
                  </a:lnTo>
                  <a:lnTo>
                    <a:pt x="91" y="6"/>
                  </a:lnTo>
                  <a:lnTo>
                    <a:pt x="80" y="2"/>
                  </a:lnTo>
                  <a:lnTo>
                    <a:pt x="67" y="0"/>
                  </a:lnTo>
                  <a:lnTo>
                    <a:pt x="60" y="0"/>
                  </a:lnTo>
                  <a:lnTo>
                    <a:pt x="53" y="2"/>
                  </a:lnTo>
                  <a:lnTo>
                    <a:pt x="47" y="4"/>
                  </a:lnTo>
                  <a:lnTo>
                    <a:pt x="42" y="7"/>
                  </a:lnTo>
                  <a:lnTo>
                    <a:pt x="37" y="11"/>
                  </a:lnTo>
                  <a:lnTo>
                    <a:pt x="31" y="16"/>
                  </a:lnTo>
                  <a:lnTo>
                    <a:pt x="27" y="20"/>
                  </a:lnTo>
                  <a:lnTo>
                    <a:pt x="23" y="27"/>
                  </a:lnTo>
                  <a:lnTo>
                    <a:pt x="23" y="4"/>
                  </a:lnTo>
                  <a:lnTo>
                    <a:pt x="0" y="4"/>
                  </a:lnTo>
                  <a:lnTo>
                    <a:pt x="0" y="216"/>
                  </a:lnTo>
                  <a:close/>
                  <a:moveTo>
                    <a:pt x="22" y="81"/>
                  </a:moveTo>
                  <a:lnTo>
                    <a:pt x="23" y="68"/>
                  </a:lnTo>
                  <a:lnTo>
                    <a:pt x="25" y="56"/>
                  </a:lnTo>
                  <a:lnTo>
                    <a:pt x="28" y="47"/>
                  </a:lnTo>
                  <a:lnTo>
                    <a:pt x="32" y="39"/>
                  </a:lnTo>
                  <a:lnTo>
                    <a:pt x="38" y="32"/>
                  </a:lnTo>
                  <a:lnTo>
                    <a:pt x="45" y="27"/>
                  </a:lnTo>
                  <a:lnTo>
                    <a:pt x="52" y="25"/>
                  </a:lnTo>
                  <a:lnTo>
                    <a:pt x="62" y="24"/>
                  </a:lnTo>
                  <a:lnTo>
                    <a:pt x="70" y="25"/>
                  </a:lnTo>
                  <a:lnTo>
                    <a:pt x="79" y="27"/>
                  </a:lnTo>
                  <a:lnTo>
                    <a:pt x="85" y="32"/>
                  </a:lnTo>
                  <a:lnTo>
                    <a:pt x="91" y="38"/>
                  </a:lnTo>
                  <a:lnTo>
                    <a:pt x="96" y="46"/>
                  </a:lnTo>
                  <a:lnTo>
                    <a:pt x="99" y="55"/>
                  </a:lnTo>
                  <a:lnTo>
                    <a:pt x="101" y="66"/>
                  </a:lnTo>
                  <a:lnTo>
                    <a:pt x="102" y="79"/>
                  </a:lnTo>
                  <a:lnTo>
                    <a:pt x="101" y="91"/>
                  </a:lnTo>
                  <a:lnTo>
                    <a:pt x="99" y="103"/>
                  </a:lnTo>
                  <a:lnTo>
                    <a:pt x="96" y="113"/>
                  </a:lnTo>
                  <a:lnTo>
                    <a:pt x="91" y="122"/>
                  </a:lnTo>
                  <a:lnTo>
                    <a:pt x="85" y="129"/>
                  </a:lnTo>
                  <a:lnTo>
                    <a:pt x="79" y="133"/>
                  </a:lnTo>
                  <a:lnTo>
                    <a:pt x="70" y="136"/>
                  </a:lnTo>
                  <a:lnTo>
                    <a:pt x="62" y="137"/>
                  </a:lnTo>
                  <a:lnTo>
                    <a:pt x="52" y="136"/>
                  </a:lnTo>
                  <a:lnTo>
                    <a:pt x="44" y="133"/>
                  </a:lnTo>
                  <a:lnTo>
                    <a:pt x="38" y="129"/>
                  </a:lnTo>
                  <a:lnTo>
                    <a:pt x="32" y="123"/>
                  </a:lnTo>
                  <a:lnTo>
                    <a:pt x="27" y="115"/>
                  </a:lnTo>
                  <a:lnTo>
                    <a:pt x="24" y="105"/>
                  </a:lnTo>
                  <a:lnTo>
                    <a:pt x="23" y="95"/>
                  </a:lnTo>
                  <a:lnTo>
                    <a:pt x="22" y="81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6" name="Freeform 213"/>
            <p:cNvSpPr>
              <a:spLocks noEditPoints="1"/>
            </p:cNvSpPr>
            <p:nvPr/>
          </p:nvSpPr>
          <p:spPr bwMode="auto">
            <a:xfrm>
              <a:off x="2336800" y="3910013"/>
              <a:ext cx="58738" cy="114300"/>
            </a:xfrm>
            <a:custGeom>
              <a:avLst/>
              <a:gdLst>
                <a:gd name="T0" fmla="*/ 2147483647 w 126"/>
                <a:gd name="T1" fmla="*/ 2147483647 h 216"/>
                <a:gd name="T2" fmla="*/ 2147483647 w 126"/>
                <a:gd name="T3" fmla="*/ 2147483647 h 216"/>
                <a:gd name="T4" fmla="*/ 2147483647 w 126"/>
                <a:gd name="T5" fmla="*/ 2147483647 h 216"/>
                <a:gd name="T6" fmla="*/ 2147483647 w 126"/>
                <a:gd name="T7" fmla="*/ 2147483647 h 216"/>
                <a:gd name="T8" fmla="*/ 2147483647 w 126"/>
                <a:gd name="T9" fmla="*/ 2147483647 h 216"/>
                <a:gd name="T10" fmla="*/ 2147483647 w 126"/>
                <a:gd name="T11" fmla="*/ 2147483647 h 216"/>
                <a:gd name="T12" fmla="*/ 2147483647 w 126"/>
                <a:gd name="T13" fmla="*/ 2147483647 h 216"/>
                <a:gd name="T14" fmla="*/ 2147483647 w 126"/>
                <a:gd name="T15" fmla="*/ 2147483647 h 216"/>
                <a:gd name="T16" fmla="*/ 2147483647 w 126"/>
                <a:gd name="T17" fmla="*/ 2147483647 h 216"/>
                <a:gd name="T18" fmla="*/ 2147483647 w 126"/>
                <a:gd name="T19" fmla="*/ 2147483647 h 216"/>
                <a:gd name="T20" fmla="*/ 2147483647 w 126"/>
                <a:gd name="T21" fmla="*/ 2147483647 h 216"/>
                <a:gd name="T22" fmla="*/ 2147483647 w 126"/>
                <a:gd name="T23" fmla="*/ 0 h 216"/>
                <a:gd name="T24" fmla="*/ 2147483647 w 126"/>
                <a:gd name="T25" fmla="*/ 2147483647 h 216"/>
                <a:gd name="T26" fmla="*/ 2147483647 w 126"/>
                <a:gd name="T27" fmla="*/ 2147483647 h 216"/>
                <a:gd name="T28" fmla="*/ 2147483647 w 126"/>
                <a:gd name="T29" fmla="*/ 2147483647 h 216"/>
                <a:gd name="T30" fmla="*/ 2147483647 w 126"/>
                <a:gd name="T31" fmla="*/ 2147483647 h 216"/>
                <a:gd name="T32" fmla="*/ 0 w 126"/>
                <a:gd name="T33" fmla="*/ 2147483647 h 216"/>
                <a:gd name="T34" fmla="*/ 2147483647 w 126"/>
                <a:gd name="T35" fmla="*/ 2147483647 h 216"/>
                <a:gd name="T36" fmla="*/ 2147483647 w 126"/>
                <a:gd name="T37" fmla="*/ 2147483647 h 216"/>
                <a:gd name="T38" fmla="*/ 2147483647 w 126"/>
                <a:gd name="T39" fmla="*/ 2147483647 h 216"/>
                <a:gd name="T40" fmla="*/ 2147483647 w 126"/>
                <a:gd name="T41" fmla="*/ 2147483647 h 216"/>
                <a:gd name="T42" fmla="*/ 2147483647 w 126"/>
                <a:gd name="T43" fmla="*/ 2147483647 h 216"/>
                <a:gd name="T44" fmla="*/ 2147483647 w 126"/>
                <a:gd name="T45" fmla="*/ 2147483647 h 216"/>
                <a:gd name="T46" fmla="*/ 2147483647 w 126"/>
                <a:gd name="T47" fmla="*/ 2147483647 h 216"/>
                <a:gd name="T48" fmla="*/ 2147483647 w 126"/>
                <a:gd name="T49" fmla="*/ 2147483647 h 216"/>
                <a:gd name="T50" fmla="*/ 2147483647 w 126"/>
                <a:gd name="T51" fmla="*/ 2147483647 h 216"/>
                <a:gd name="T52" fmla="*/ 2147483647 w 126"/>
                <a:gd name="T53" fmla="*/ 2147483647 h 216"/>
                <a:gd name="T54" fmla="*/ 2147483647 w 126"/>
                <a:gd name="T55" fmla="*/ 2147483647 h 216"/>
                <a:gd name="T56" fmla="*/ 2147483647 w 126"/>
                <a:gd name="T57" fmla="*/ 2147483647 h 216"/>
                <a:gd name="T58" fmla="*/ 2147483647 w 126"/>
                <a:gd name="T59" fmla="*/ 2147483647 h 216"/>
                <a:gd name="T60" fmla="*/ 2147483647 w 126"/>
                <a:gd name="T61" fmla="*/ 2147483647 h 216"/>
                <a:gd name="T62" fmla="*/ 2147483647 w 126"/>
                <a:gd name="T63" fmla="*/ 2147483647 h 216"/>
                <a:gd name="T64" fmla="*/ 2147483647 w 126"/>
                <a:gd name="T65" fmla="*/ 2147483647 h 21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6"/>
                <a:gd name="T100" fmla="*/ 0 h 216"/>
                <a:gd name="T101" fmla="*/ 126 w 126"/>
                <a:gd name="T102" fmla="*/ 216 h 21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6" h="216">
                  <a:moveTo>
                    <a:pt x="0" y="216"/>
                  </a:moveTo>
                  <a:lnTo>
                    <a:pt x="23" y="216"/>
                  </a:lnTo>
                  <a:lnTo>
                    <a:pt x="23" y="137"/>
                  </a:lnTo>
                  <a:lnTo>
                    <a:pt x="31" y="146"/>
                  </a:lnTo>
                  <a:lnTo>
                    <a:pt x="42" y="153"/>
                  </a:lnTo>
                  <a:lnTo>
                    <a:pt x="53" y="158"/>
                  </a:lnTo>
                  <a:lnTo>
                    <a:pt x="66" y="159"/>
                  </a:lnTo>
                  <a:lnTo>
                    <a:pt x="79" y="158"/>
                  </a:lnTo>
                  <a:lnTo>
                    <a:pt x="90" y="153"/>
                  </a:lnTo>
                  <a:lnTo>
                    <a:pt x="101" y="147"/>
                  </a:lnTo>
                  <a:lnTo>
                    <a:pt x="109" y="138"/>
                  </a:lnTo>
                  <a:lnTo>
                    <a:pt x="117" y="126"/>
                  </a:lnTo>
                  <a:lnTo>
                    <a:pt x="122" y="112"/>
                  </a:lnTo>
                  <a:lnTo>
                    <a:pt x="125" y="97"/>
                  </a:lnTo>
                  <a:lnTo>
                    <a:pt x="126" y="80"/>
                  </a:lnTo>
                  <a:lnTo>
                    <a:pt x="125" y="62"/>
                  </a:lnTo>
                  <a:lnTo>
                    <a:pt x="122" y="46"/>
                  </a:lnTo>
                  <a:lnTo>
                    <a:pt x="117" y="33"/>
                  </a:lnTo>
                  <a:lnTo>
                    <a:pt x="109" y="21"/>
                  </a:lnTo>
                  <a:lnTo>
                    <a:pt x="101" y="12"/>
                  </a:lnTo>
                  <a:lnTo>
                    <a:pt x="91" y="6"/>
                  </a:lnTo>
                  <a:lnTo>
                    <a:pt x="80" y="2"/>
                  </a:lnTo>
                  <a:lnTo>
                    <a:pt x="67" y="0"/>
                  </a:lnTo>
                  <a:lnTo>
                    <a:pt x="60" y="0"/>
                  </a:lnTo>
                  <a:lnTo>
                    <a:pt x="53" y="2"/>
                  </a:lnTo>
                  <a:lnTo>
                    <a:pt x="47" y="4"/>
                  </a:lnTo>
                  <a:lnTo>
                    <a:pt x="42" y="7"/>
                  </a:lnTo>
                  <a:lnTo>
                    <a:pt x="36" y="11"/>
                  </a:lnTo>
                  <a:lnTo>
                    <a:pt x="31" y="16"/>
                  </a:lnTo>
                  <a:lnTo>
                    <a:pt x="27" y="20"/>
                  </a:lnTo>
                  <a:lnTo>
                    <a:pt x="23" y="27"/>
                  </a:lnTo>
                  <a:lnTo>
                    <a:pt x="23" y="4"/>
                  </a:lnTo>
                  <a:lnTo>
                    <a:pt x="0" y="4"/>
                  </a:lnTo>
                  <a:lnTo>
                    <a:pt x="0" y="216"/>
                  </a:lnTo>
                  <a:close/>
                  <a:moveTo>
                    <a:pt x="22" y="81"/>
                  </a:moveTo>
                  <a:lnTo>
                    <a:pt x="23" y="68"/>
                  </a:lnTo>
                  <a:lnTo>
                    <a:pt x="25" y="56"/>
                  </a:lnTo>
                  <a:lnTo>
                    <a:pt x="28" y="47"/>
                  </a:lnTo>
                  <a:lnTo>
                    <a:pt x="32" y="39"/>
                  </a:lnTo>
                  <a:lnTo>
                    <a:pt x="38" y="32"/>
                  </a:lnTo>
                  <a:lnTo>
                    <a:pt x="45" y="27"/>
                  </a:lnTo>
                  <a:lnTo>
                    <a:pt x="52" y="25"/>
                  </a:lnTo>
                  <a:lnTo>
                    <a:pt x="62" y="24"/>
                  </a:lnTo>
                  <a:lnTo>
                    <a:pt x="70" y="25"/>
                  </a:lnTo>
                  <a:lnTo>
                    <a:pt x="79" y="27"/>
                  </a:lnTo>
                  <a:lnTo>
                    <a:pt x="85" y="32"/>
                  </a:lnTo>
                  <a:lnTo>
                    <a:pt x="91" y="38"/>
                  </a:lnTo>
                  <a:lnTo>
                    <a:pt x="96" y="46"/>
                  </a:lnTo>
                  <a:lnTo>
                    <a:pt x="99" y="55"/>
                  </a:lnTo>
                  <a:lnTo>
                    <a:pt x="101" y="66"/>
                  </a:lnTo>
                  <a:lnTo>
                    <a:pt x="102" y="79"/>
                  </a:lnTo>
                  <a:lnTo>
                    <a:pt x="101" y="91"/>
                  </a:lnTo>
                  <a:lnTo>
                    <a:pt x="99" y="103"/>
                  </a:lnTo>
                  <a:lnTo>
                    <a:pt x="96" y="113"/>
                  </a:lnTo>
                  <a:lnTo>
                    <a:pt x="91" y="122"/>
                  </a:lnTo>
                  <a:lnTo>
                    <a:pt x="85" y="129"/>
                  </a:lnTo>
                  <a:lnTo>
                    <a:pt x="79" y="133"/>
                  </a:lnTo>
                  <a:lnTo>
                    <a:pt x="70" y="136"/>
                  </a:lnTo>
                  <a:lnTo>
                    <a:pt x="62" y="137"/>
                  </a:lnTo>
                  <a:lnTo>
                    <a:pt x="52" y="136"/>
                  </a:lnTo>
                  <a:lnTo>
                    <a:pt x="44" y="133"/>
                  </a:lnTo>
                  <a:lnTo>
                    <a:pt x="38" y="129"/>
                  </a:lnTo>
                  <a:lnTo>
                    <a:pt x="32" y="123"/>
                  </a:lnTo>
                  <a:lnTo>
                    <a:pt x="27" y="115"/>
                  </a:lnTo>
                  <a:lnTo>
                    <a:pt x="24" y="105"/>
                  </a:lnTo>
                  <a:lnTo>
                    <a:pt x="23" y="95"/>
                  </a:lnTo>
                  <a:lnTo>
                    <a:pt x="22" y="81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7" name="Freeform 214"/>
            <p:cNvSpPr>
              <a:spLocks noEditPoints="1"/>
            </p:cNvSpPr>
            <p:nvPr/>
          </p:nvSpPr>
          <p:spPr bwMode="auto">
            <a:xfrm>
              <a:off x="2405063" y="3910013"/>
              <a:ext cx="58737" cy="84137"/>
            </a:xfrm>
            <a:custGeom>
              <a:avLst/>
              <a:gdLst>
                <a:gd name="T0" fmla="*/ 2147483647 w 124"/>
                <a:gd name="T1" fmla="*/ 2147483647 h 159"/>
                <a:gd name="T2" fmla="*/ 2147483647 w 124"/>
                <a:gd name="T3" fmla="*/ 2147483647 h 159"/>
                <a:gd name="T4" fmla="*/ 2147483647 w 124"/>
                <a:gd name="T5" fmla="*/ 2147483647 h 159"/>
                <a:gd name="T6" fmla="*/ 2147483647 w 124"/>
                <a:gd name="T7" fmla="*/ 2147483647 h 159"/>
                <a:gd name="T8" fmla="*/ 2147483647 w 124"/>
                <a:gd name="T9" fmla="*/ 2147483647 h 159"/>
                <a:gd name="T10" fmla="*/ 2147483647 w 124"/>
                <a:gd name="T11" fmla="*/ 2147483647 h 159"/>
                <a:gd name="T12" fmla="*/ 2147483647 w 124"/>
                <a:gd name="T13" fmla="*/ 2147483647 h 159"/>
                <a:gd name="T14" fmla="*/ 2147483647 w 124"/>
                <a:gd name="T15" fmla="*/ 2147483647 h 159"/>
                <a:gd name="T16" fmla="*/ 2147483647 w 124"/>
                <a:gd name="T17" fmla="*/ 2147483647 h 159"/>
                <a:gd name="T18" fmla="*/ 2147483647 w 124"/>
                <a:gd name="T19" fmla="*/ 2147483647 h 159"/>
                <a:gd name="T20" fmla="*/ 2147483647 w 124"/>
                <a:gd name="T21" fmla="*/ 2147483647 h 159"/>
                <a:gd name="T22" fmla="*/ 2147483647 w 124"/>
                <a:gd name="T23" fmla="*/ 2147483647 h 159"/>
                <a:gd name="T24" fmla="*/ 2147483647 w 124"/>
                <a:gd name="T25" fmla="*/ 2147483647 h 159"/>
                <a:gd name="T26" fmla="*/ 2147483647 w 124"/>
                <a:gd name="T27" fmla="*/ 2147483647 h 159"/>
                <a:gd name="T28" fmla="*/ 2147483647 w 124"/>
                <a:gd name="T29" fmla="*/ 2147483647 h 159"/>
                <a:gd name="T30" fmla="*/ 2147483647 w 124"/>
                <a:gd name="T31" fmla="*/ 2147483647 h 159"/>
                <a:gd name="T32" fmla="*/ 2147483647 w 124"/>
                <a:gd name="T33" fmla="*/ 2147483647 h 159"/>
                <a:gd name="T34" fmla="*/ 2147483647 w 124"/>
                <a:gd name="T35" fmla="*/ 2147483647 h 159"/>
                <a:gd name="T36" fmla="*/ 2147483647 w 124"/>
                <a:gd name="T37" fmla="*/ 2147483647 h 159"/>
                <a:gd name="T38" fmla="*/ 2147483647 w 124"/>
                <a:gd name="T39" fmla="*/ 2147483647 h 159"/>
                <a:gd name="T40" fmla="*/ 2147483647 w 124"/>
                <a:gd name="T41" fmla="*/ 2147483647 h 159"/>
                <a:gd name="T42" fmla="*/ 2147483647 w 124"/>
                <a:gd name="T43" fmla="*/ 2147483647 h 159"/>
                <a:gd name="T44" fmla="*/ 2147483647 w 124"/>
                <a:gd name="T45" fmla="*/ 2147483647 h 159"/>
                <a:gd name="T46" fmla="*/ 2147483647 w 124"/>
                <a:gd name="T47" fmla="*/ 2147483647 h 159"/>
                <a:gd name="T48" fmla="*/ 2147483647 w 124"/>
                <a:gd name="T49" fmla="*/ 2147483647 h 159"/>
                <a:gd name="T50" fmla="*/ 2147483647 w 124"/>
                <a:gd name="T51" fmla="*/ 2147483647 h 159"/>
                <a:gd name="T52" fmla="*/ 2147483647 w 124"/>
                <a:gd name="T53" fmla="*/ 2147483647 h 159"/>
                <a:gd name="T54" fmla="*/ 2147483647 w 124"/>
                <a:gd name="T55" fmla="*/ 2147483647 h 159"/>
                <a:gd name="T56" fmla="*/ 2147483647 w 124"/>
                <a:gd name="T57" fmla="*/ 2147483647 h 159"/>
                <a:gd name="T58" fmla="*/ 2147483647 w 124"/>
                <a:gd name="T59" fmla="*/ 2147483647 h 159"/>
                <a:gd name="T60" fmla="*/ 2147483647 w 124"/>
                <a:gd name="T61" fmla="*/ 2147483647 h 159"/>
                <a:gd name="T62" fmla="*/ 2147483647 w 124"/>
                <a:gd name="T63" fmla="*/ 2147483647 h 159"/>
                <a:gd name="T64" fmla="*/ 2147483647 w 124"/>
                <a:gd name="T65" fmla="*/ 2147483647 h 159"/>
                <a:gd name="T66" fmla="*/ 2147483647 w 124"/>
                <a:gd name="T67" fmla="*/ 2147483647 h 159"/>
                <a:gd name="T68" fmla="*/ 2147483647 w 124"/>
                <a:gd name="T69" fmla="*/ 2147483647 h 15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4"/>
                <a:gd name="T106" fmla="*/ 0 h 159"/>
                <a:gd name="T107" fmla="*/ 124 w 124"/>
                <a:gd name="T108" fmla="*/ 159 h 15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4" h="159">
                  <a:moveTo>
                    <a:pt x="99" y="108"/>
                  </a:moveTo>
                  <a:lnTo>
                    <a:pt x="97" y="113"/>
                  </a:lnTo>
                  <a:lnTo>
                    <a:pt x="94" y="119"/>
                  </a:lnTo>
                  <a:lnTo>
                    <a:pt x="91" y="124"/>
                  </a:lnTo>
                  <a:lnTo>
                    <a:pt x="87" y="129"/>
                  </a:lnTo>
                  <a:lnTo>
                    <a:pt x="82" y="131"/>
                  </a:lnTo>
                  <a:lnTo>
                    <a:pt x="77" y="133"/>
                  </a:lnTo>
                  <a:lnTo>
                    <a:pt x="71" y="136"/>
                  </a:lnTo>
                  <a:lnTo>
                    <a:pt x="63" y="136"/>
                  </a:lnTo>
                  <a:lnTo>
                    <a:pt x="55" y="134"/>
                  </a:lnTo>
                  <a:lnTo>
                    <a:pt x="48" y="132"/>
                  </a:lnTo>
                  <a:lnTo>
                    <a:pt x="41" y="129"/>
                  </a:lnTo>
                  <a:lnTo>
                    <a:pt x="35" y="123"/>
                  </a:lnTo>
                  <a:lnTo>
                    <a:pt x="31" y="117"/>
                  </a:lnTo>
                  <a:lnTo>
                    <a:pt x="28" y="109"/>
                  </a:lnTo>
                  <a:lnTo>
                    <a:pt x="25" y="98"/>
                  </a:lnTo>
                  <a:lnTo>
                    <a:pt x="24" y="88"/>
                  </a:lnTo>
                  <a:lnTo>
                    <a:pt x="124" y="88"/>
                  </a:lnTo>
                  <a:lnTo>
                    <a:pt x="124" y="76"/>
                  </a:lnTo>
                  <a:lnTo>
                    <a:pt x="122" y="60"/>
                  </a:lnTo>
                  <a:lnTo>
                    <a:pt x="119" y="44"/>
                  </a:lnTo>
                  <a:lnTo>
                    <a:pt x="114" y="31"/>
                  </a:lnTo>
                  <a:lnTo>
                    <a:pt x="108" y="20"/>
                  </a:lnTo>
                  <a:lnTo>
                    <a:pt x="98" y="12"/>
                  </a:lnTo>
                  <a:lnTo>
                    <a:pt x="88" y="5"/>
                  </a:lnTo>
                  <a:lnTo>
                    <a:pt x="76" y="2"/>
                  </a:lnTo>
                  <a:lnTo>
                    <a:pt x="61" y="0"/>
                  </a:lnTo>
                  <a:lnTo>
                    <a:pt x="49" y="2"/>
                  </a:lnTo>
                  <a:lnTo>
                    <a:pt x="36" y="6"/>
                  </a:lnTo>
                  <a:lnTo>
                    <a:pt x="25" y="12"/>
                  </a:lnTo>
                  <a:lnTo>
                    <a:pt x="17" y="21"/>
                  </a:lnTo>
                  <a:lnTo>
                    <a:pt x="10" y="33"/>
                  </a:lnTo>
                  <a:lnTo>
                    <a:pt x="4" y="47"/>
                  </a:lnTo>
                  <a:lnTo>
                    <a:pt x="1" y="63"/>
                  </a:lnTo>
                  <a:lnTo>
                    <a:pt x="0" y="81"/>
                  </a:lnTo>
                  <a:lnTo>
                    <a:pt x="1" y="98"/>
                  </a:lnTo>
                  <a:lnTo>
                    <a:pt x="4" y="113"/>
                  </a:lnTo>
                  <a:lnTo>
                    <a:pt x="10" y="127"/>
                  </a:lnTo>
                  <a:lnTo>
                    <a:pt x="17" y="138"/>
                  </a:lnTo>
                  <a:lnTo>
                    <a:pt x="25" y="147"/>
                  </a:lnTo>
                  <a:lnTo>
                    <a:pt x="36" y="153"/>
                  </a:lnTo>
                  <a:lnTo>
                    <a:pt x="49" y="158"/>
                  </a:lnTo>
                  <a:lnTo>
                    <a:pt x="61" y="159"/>
                  </a:lnTo>
                  <a:lnTo>
                    <a:pt x="73" y="158"/>
                  </a:lnTo>
                  <a:lnTo>
                    <a:pt x="85" y="155"/>
                  </a:lnTo>
                  <a:lnTo>
                    <a:pt x="94" y="151"/>
                  </a:lnTo>
                  <a:lnTo>
                    <a:pt x="102" y="145"/>
                  </a:lnTo>
                  <a:lnTo>
                    <a:pt x="109" y="138"/>
                  </a:lnTo>
                  <a:lnTo>
                    <a:pt x="115" y="129"/>
                  </a:lnTo>
                  <a:lnTo>
                    <a:pt x="119" y="119"/>
                  </a:lnTo>
                  <a:lnTo>
                    <a:pt x="121" y="108"/>
                  </a:lnTo>
                  <a:lnTo>
                    <a:pt x="99" y="108"/>
                  </a:lnTo>
                  <a:close/>
                  <a:moveTo>
                    <a:pt x="24" y="67"/>
                  </a:moveTo>
                  <a:lnTo>
                    <a:pt x="25" y="56"/>
                  </a:lnTo>
                  <a:lnTo>
                    <a:pt x="28" y="48"/>
                  </a:lnTo>
                  <a:lnTo>
                    <a:pt x="32" y="40"/>
                  </a:lnTo>
                  <a:lnTo>
                    <a:pt x="36" y="34"/>
                  </a:lnTo>
                  <a:lnTo>
                    <a:pt x="41" y="28"/>
                  </a:lnTo>
                  <a:lnTo>
                    <a:pt x="48" y="25"/>
                  </a:lnTo>
                  <a:lnTo>
                    <a:pt x="54" y="24"/>
                  </a:lnTo>
                  <a:lnTo>
                    <a:pt x="62" y="23"/>
                  </a:lnTo>
                  <a:lnTo>
                    <a:pt x="71" y="24"/>
                  </a:lnTo>
                  <a:lnTo>
                    <a:pt x="78" y="25"/>
                  </a:lnTo>
                  <a:lnTo>
                    <a:pt x="85" y="30"/>
                  </a:lnTo>
                  <a:lnTo>
                    <a:pt x="90" y="34"/>
                  </a:lnTo>
                  <a:lnTo>
                    <a:pt x="94" y="40"/>
                  </a:lnTo>
                  <a:lnTo>
                    <a:pt x="97" y="48"/>
                  </a:lnTo>
                  <a:lnTo>
                    <a:pt x="98" y="56"/>
                  </a:lnTo>
                  <a:lnTo>
                    <a:pt x="99" y="67"/>
                  </a:lnTo>
                  <a:lnTo>
                    <a:pt x="24" y="67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8" name="Freeform 215"/>
            <p:cNvSpPr>
              <a:spLocks/>
            </p:cNvSpPr>
            <p:nvPr/>
          </p:nvSpPr>
          <p:spPr bwMode="auto">
            <a:xfrm>
              <a:off x="2508250" y="3883025"/>
              <a:ext cx="73025" cy="109538"/>
            </a:xfrm>
            <a:custGeom>
              <a:avLst/>
              <a:gdLst>
                <a:gd name="T0" fmla="*/ 0 w 151"/>
                <a:gd name="T1" fmla="*/ 2147483647 h 207"/>
                <a:gd name="T2" fmla="*/ 2147483647 w 151"/>
                <a:gd name="T3" fmla="*/ 2147483647 h 207"/>
                <a:gd name="T4" fmla="*/ 2147483647 w 151"/>
                <a:gd name="T5" fmla="*/ 2147483647 h 207"/>
                <a:gd name="T6" fmla="*/ 2147483647 w 151"/>
                <a:gd name="T7" fmla="*/ 2147483647 h 207"/>
                <a:gd name="T8" fmla="*/ 2147483647 w 151"/>
                <a:gd name="T9" fmla="*/ 2147483647 h 207"/>
                <a:gd name="T10" fmla="*/ 2147483647 w 151"/>
                <a:gd name="T11" fmla="*/ 2147483647 h 207"/>
                <a:gd name="T12" fmla="*/ 2147483647 w 151"/>
                <a:gd name="T13" fmla="*/ 2147483647 h 207"/>
                <a:gd name="T14" fmla="*/ 2147483647 w 151"/>
                <a:gd name="T15" fmla="*/ 0 h 207"/>
                <a:gd name="T16" fmla="*/ 2147483647 w 151"/>
                <a:gd name="T17" fmla="*/ 0 h 207"/>
                <a:gd name="T18" fmla="*/ 2147483647 w 151"/>
                <a:gd name="T19" fmla="*/ 2147483647 h 207"/>
                <a:gd name="T20" fmla="*/ 2147483647 w 151"/>
                <a:gd name="T21" fmla="*/ 0 h 207"/>
                <a:gd name="T22" fmla="*/ 0 w 151"/>
                <a:gd name="T23" fmla="*/ 0 h 207"/>
                <a:gd name="T24" fmla="*/ 0 w 151"/>
                <a:gd name="T25" fmla="*/ 2147483647 h 2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1"/>
                <a:gd name="T40" fmla="*/ 0 h 207"/>
                <a:gd name="T41" fmla="*/ 151 w 151"/>
                <a:gd name="T42" fmla="*/ 207 h 2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1" h="207">
                  <a:moveTo>
                    <a:pt x="0" y="207"/>
                  </a:moveTo>
                  <a:lnTo>
                    <a:pt x="25" y="207"/>
                  </a:lnTo>
                  <a:lnTo>
                    <a:pt x="25" y="135"/>
                  </a:lnTo>
                  <a:lnTo>
                    <a:pt x="54" y="104"/>
                  </a:lnTo>
                  <a:lnTo>
                    <a:pt x="120" y="207"/>
                  </a:lnTo>
                  <a:lnTo>
                    <a:pt x="151" y="207"/>
                  </a:lnTo>
                  <a:lnTo>
                    <a:pt x="72" y="83"/>
                  </a:lnTo>
                  <a:lnTo>
                    <a:pt x="149" y="0"/>
                  </a:lnTo>
                  <a:lnTo>
                    <a:pt x="116" y="0"/>
                  </a:lnTo>
                  <a:lnTo>
                    <a:pt x="25" y="100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207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9" name="Rectangle 216"/>
            <p:cNvSpPr>
              <a:spLocks noChangeArrowheads="1"/>
            </p:cNvSpPr>
            <p:nvPr/>
          </p:nvSpPr>
          <p:spPr bwMode="auto">
            <a:xfrm>
              <a:off x="2590800" y="3976688"/>
              <a:ext cx="12700" cy="15875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0" name="Freeform 217"/>
            <p:cNvSpPr>
              <a:spLocks/>
            </p:cNvSpPr>
            <p:nvPr/>
          </p:nvSpPr>
          <p:spPr bwMode="auto">
            <a:xfrm>
              <a:off x="1357313" y="4079875"/>
              <a:ext cx="33337" cy="106363"/>
            </a:xfrm>
            <a:custGeom>
              <a:avLst/>
              <a:gdLst>
                <a:gd name="T0" fmla="*/ 2147483647 w 67"/>
                <a:gd name="T1" fmla="*/ 2147483647 h 199"/>
                <a:gd name="T2" fmla="*/ 2147483647 w 67"/>
                <a:gd name="T3" fmla="*/ 2147483647 h 199"/>
                <a:gd name="T4" fmla="*/ 2147483647 w 67"/>
                <a:gd name="T5" fmla="*/ 0 h 199"/>
                <a:gd name="T6" fmla="*/ 2147483647 w 67"/>
                <a:gd name="T7" fmla="*/ 0 h 199"/>
                <a:gd name="T8" fmla="*/ 2147483647 w 67"/>
                <a:gd name="T9" fmla="*/ 2147483647 h 199"/>
                <a:gd name="T10" fmla="*/ 2147483647 w 67"/>
                <a:gd name="T11" fmla="*/ 2147483647 h 199"/>
                <a:gd name="T12" fmla="*/ 2147483647 w 67"/>
                <a:gd name="T13" fmla="*/ 2147483647 h 199"/>
                <a:gd name="T14" fmla="*/ 2147483647 w 67"/>
                <a:gd name="T15" fmla="*/ 2147483647 h 199"/>
                <a:gd name="T16" fmla="*/ 2147483647 w 67"/>
                <a:gd name="T17" fmla="*/ 2147483647 h 199"/>
                <a:gd name="T18" fmla="*/ 2147483647 w 67"/>
                <a:gd name="T19" fmla="*/ 2147483647 h 199"/>
                <a:gd name="T20" fmla="*/ 2147483647 w 67"/>
                <a:gd name="T21" fmla="*/ 2147483647 h 199"/>
                <a:gd name="T22" fmla="*/ 0 w 67"/>
                <a:gd name="T23" fmla="*/ 2147483647 h 199"/>
                <a:gd name="T24" fmla="*/ 0 w 67"/>
                <a:gd name="T25" fmla="*/ 2147483647 h 199"/>
                <a:gd name="T26" fmla="*/ 2147483647 w 67"/>
                <a:gd name="T27" fmla="*/ 2147483647 h 199"/>
                <a:gd name="T28" fmla="*/ 2147483647 w 67"/>
                <a:gd name="T29" fmla="*/ 2147483647 h 19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7"/>
                <a:gd name="T46" fmla="*/ 0 h 199"/>
                <a:gd name="T47" fmla="*/ 67 w 67"/>
                <a:gd name="T48" fmla="*/ 199 h 19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7" h="199">
                  <a:moveTo>
                    <a:pt x="42" y="199"/>
                  </a:moveTo>
                  <a:lnTo>
                    <a:pt x="67" y="199"/>
                  </a:lnTo>
                  <a:lnTo>
                    <a:pt x="67" y="0"/>
                  </a:lnTo>
                  <a:lnTo>
                    <a:pt x="49" y="0"/>
                  </a:lnTo>
                  <a:lnTo>
                    <a:pt x="47" y="9"/>
                  </a:lnTo>
                  <a:lnTo>
                    <a:pt x="44" y="17"/>
                  </a:lnTo>
                  <a:lnTo>
                    <a:pt x="40" y="23"/>
                  </a:lnTo>
                  <a:lnTo>
                    <a:pt x="35" y="29"/>
                  </a:lnTo>
                  <a:lnTo>
                    <a:pt x="28" y="34"/>
                  </a:lnTo>
                  <a:lnTo>
                    <a:pt x="20" y="36"/>
                  </a:lnTo>
                  <a:lnTo>
                    <a:pt x="11" y="37"/>
                  </a:lnTo>
                  <a:lnTo>
                    <a:pt x="0" y="38"/>
                  </a:lnTo>
                  <a:lnTo>
                    <a:pt x="0" y="59"/>
                  </a:lnTo>
                  <a:lnTo>
                    <a:pt x="42" y="59"/>
                  </a:lnTo>
                  <a:lnTo>
                    <a:pt x="42" y="199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1" name="Freeform 218"/>
            <p:cNvSpPr>
              <a:spLocks noEditPoints="1"/>
            </p:cNvSpPr>
            <p:nvPr/>
          </p:nvSpPr>
          <p:spPr bwMode="auto">
            <a:xfrm>
              <a:off x="1417638" y="4079875"/>
              <a:ext cx="60325" cy="107950"/>
            </a:xfrm>
            <a:custGeom>
              <a:avLst/>
              <a:gdLst>
                <a:gd name="T0" fmla="*/ 2147483647 w 127"/>
                <a:gd name="T1" fmla="*/ 2147483647 h 204"/>
                <a:gd name="T2" fmla="*/ 2147483647 w 127"/>
                <a:gd name="T3" fmla="*/ 2147483647 h 204"/>
                <a:gd name="T4" fmla="*/ 2147483647 w 127"/>
                <a:gd name="T5" fmla="*/ 2147483647 h 204"/>
                <a:gd name="T6" fmla="*/ 2147483647 w 127"/>
                <a:gd name="T7" fmla="*/ 2147483647 h 204"/>
                <a:gd name="T8" fmla="*/ 2147483647 w 127"/>
                <a:gd name="T9" fmla="*/ 0 h 204"/>
                <a:gd name="T10" fmla="*/ 2147483647 w 127"/>
                <a:gd name="T11" fmla="*/ 2147483647 h 204"/>
                <a:gd name="T12" fmla="*/ 2147483647 w 127"/>
                <a:gd name="T13" fmla="*/ 2147483647 h 204"/>
                <a:gd name="T14" fmla="*/ 2147483647 w 127"/>
                <a:gd name="T15" fmla="*/ 2147483647 h 204"/>
                <a:gd name="T16" fmla="*/ 2147483647 w 127"/>
                <a:gd name="T17" fmla="*/ 2147483647 h 204"/>
                <a:gd name="T18" fmla="*/ 2147483647 w 127"/>
                <a:gd name="T19" fmla="*/ 2147483647 h 204"/>
                <a:gd name="T20" fmla="*/ 2147483647 w 127"/>
                <a:gd name="T21" fmla="*/ 2147483647 h 204"/>
                <a:gd name="T22" fmla="*/ 0 w 127"/>
                <a:gd name="T23" fmla="*/ 2147483647 h 204"/>
                <a:gd name="T24" fmla="*/ 0 w 127"/>
                <a:gd name="T25" fmla="*/ 2147483647 h 204"/>
                <a:gd name="T26" fmla="*/ 2147483647 w 127"/>
                <a:gd name="T27" fmla="*/ 2147483647 h 204"/>
                <a:gd name="T28" fmla="*/ 2147483647 w 127"/>
                <a:gd name="T29" fmla="*/ 2147483647 h 204"/>
                <a:gd name="T30" fmla="*/ 2147483647 w 127"/>
                <a:gd name="T31" fmla="*/ 2147483647 h 204"/>
                <a:gd name="T32" fmla="*/ 2147483647 w 127"/>
                <a:gd name="T33" fmla="*/ 2147483647 h 204"/>
                <a:gd name="T34" fmla="*/ 2147483647 w 127"/>
                <a:gd name="T35" fmla="*/ 2147483647 h 204"/>
                <a:gd name="T36" fmla="*/ 2147483647 w 127"/>
                <a:gd name="T37" fmla="*/ 2147483647 h 204"/>
                <a:gd name="T38" fmla="*/ 2147483647 w 127"/>
                <a:gd name="T39" fmla="*/ 2147483647 h 204"/>
                <a:gd name="T40" fmla="*/ 2147483647 w 127"/>
                <a:gd name="T41" fmla="*/ 2147483647 h 204"/>
                <a:gd name="T42" fmla="*/ 2147483647 w 127"/>
                <a:gd name="T43" fmla="*/ 2147483647 h 204"/>
                <a:gd name="T44" fmla="*/ 2147483647 w 127"/>
                <a:gd name="T45" fmla="*/ 2147483647 h 204"/>
                <a:gd name="T46" fmla="*/ 2147483647 w 127"/>
                <a:gd name="T47" fmla="*/ 2147483647 h 204"/>
                <a:gd name="T48" fmla="*/ 2147483647 w 127"/>
                <a:gd name="T49" fmla="*/ 2147483647 h 204"/>
                <a:gd name="T50" fmla="*/ 2147483647 w 127"/>
                <a:gd name="T51" fmla="*/ 2147483647 h 204"/>
                <a:gd name="T52" fmla="*/ 2147483647 w 127"/>
                <a:gd name="T53" fmla="*/ 2147483647 h 204"/>
                <a:gd name="T54" fmla="*/ 2147483647 w 127"/>
                <a:gd name="T55" fmla="*/ 2147483647 h 204"/>
                <a:gd name="T56" fmla="*/ 2147483647 w 127"/>
                <a:gd name="T57" fmla="*/ 2147483647 h 204"/>
                <a:gd name="T58" fmla="*/ 2147483647 w 127"/>
                <a:gd name="T59" fmla="*/ 2147483647 h 204"/>
                <a:gd name="T60" fmla="*/ 2147483647 w 127"/>
                <a:gd name="T61" fmla="*/ 2147483647 h 204"/>
                <a:gd name="T62" fmla="*/ 2147483647 w 127"/>
                <a:gd name="T63" fmla="*/ 2147483647 h 204"/>
                <a:gd name="T64" fmla="*/ 2147483647 w 127"/>
                <a:gd name="T65" fmla="*/ 2147483647 h 204"/>
                <a:gd name="T66" fmla="*/ 2147483647 w 127"/>
                <a:gd name="T67" fmla="*/ 2147483647 h 204"/>
                <a:gd name="T68" fmla="*/ 2147483647 w 127"/>
                <a:gd name="T69" fmla="*/ 2147483647 h 204"/>
                <a:gd name="T70" fmla="*/ 2147483647 w 127"/>
                <a:gd name="T71" fmla="*/ 2147483647 h 204"/>
                <a:gd name="T72" fmla="*/ 2147483647 w 127"/>
                <a:gd name="T73" fmla="*/ 2147483647 h 204"/>
                <a:gd name="T74" fmla="*/ 2147483647 w 127"/>
                <a:gd name="T75" fmla="*/ 2147483647 h 204"/>
                <a:gd name="T76" fmla="*/ 2147483647 w 127"/>
                <a:gd name="T77" fmla="*/ 2147483647 h 204"/>
                <a:gd name="T78" fmla="*/ 2147483647 w 127"/>
                <a:gd name="T79" fmla="*/ 2147483647 h 204"/>
                <a:gd name="T80" fmla="*/ 2147483647 w 127"/>
                <a:gd name="T81" fmla="*/ 2147483647 h 204"/>
                <a:gd name="T82" fmla="*/ 2147483647 w 127"/>
                <a:gd name="T83" fmla="*/ 2147483647 h 204"/>
                <a:gd name="T84" fmla="*/ 2147483647 w 127"/>
                <a:gd name="T85" fmla="*/ 2147483647 h 204"/>
                <a:gd name="T86" fmla="*/ 2147483647 w 127"/>
                <a:gd name="T87" fmla="*/ 2147483647 h 204"/>
                <a:gd name="T88" fmla="*/ 2147483647 w 127"/>
                <a:gd name="T89" fmla="*/ 2147483647 h 204"/>
                <a:gd name="T90" fmla="*/ 2147483647 w 127"/>
                <a:gd name="T91" fmla="*/ 2147483647 h 204"/>
                <a:gd name="T92" fmla="*/ 2147483647 w 127"/>
                <a:gd name="T93" fmla="*/ 2147483647 h 204"/>
                <a:gd name="T94" fmla="*/ 2147483647 w 127"/>
                <a:gd name="T95" fmla="*/ 2147483647 h 204"/>
                <a:gd name="T96" fmla="*/ 2147483647 w 127"/>
                <a:gd name="T97" fmla="*/ 2147483647 h 204"/>
                <a:gd name="T98" fmla="*/ 2147483647 w 127"/>
                <a:gd name="T99" fmla="*/ 2147483647 h 204"/>
                <a:gd name="T100" fmla="*/ 2147483647 w 127"/>
                <a:gd name="T101" fmla="*/ 2147483647 h 204"/>
                <a:gd name="T102" fmla="*/ 2147483647 w 127"/>
                <a:gd name="T103" fmla="*/ 2147483647 h 204"/>
                <a:gd name="T104" fmla="*/ 2147483647 w 127"/>
                <a:gd name="T105" fmla="*/ 2147483647 h 204"/>
                <a:gd name="T106" fmla="*/ 2147483647 w 127"/>
                <a:gd name="T107" fmla="*/ 2147483647 h 204"/>
                <a:gd name="T108" fmla="*/ 2147483647 w 127"/>
                <a:gd name="T109" fmla="*/ 2147483647 h 20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7"/>
                <a:gd name="T166" fmla="*/ 0 h 204"/>
                <a:gd name="T167" fmla="*/ 127 w 127"/>
                <a:gd name="T168" fmla="*/ 204 h 20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7" h="204">
                  <a:moveTo>
                    <a:pt x="126" y="52"/>
                  </a:moveTo>
                  <a:lnTo>
                    <a:pt x="124" y="41"/>
                  </a:lnTo>
                  <a:lnTo>
                    <a:pt x="121" y="30"/>
                  </a:lnTo>
                  <a:lnTo>
                    <a:pt x="116" y="21"/>
                  </a:lnTo>
                  <a:lnTo>
                    <a:pt x="109" y="14"/>
                  </a:lnTo>
                  <a:lnTo>
                    <a:pt x="101" y="8"/>
                  </a:lnTo>
                  <a:lnTo>
                    <a:pt x="91" y="3"/>
                  </a:lnTo>
                  <a:lnTo>
                    <a:pt x="81" y="1"/>
                  </a:lnTo>
                  <a:lnTo>
                    <a:pt x="68" y="0"/>
                  </a:lnTo>
                  <a:lnTo>
                    <a:pt x="61" y="0"/>
                  </a:lnTo>
                  <a:lnTo>
                    <a:pt x="53" y="2"/>
                  </a:lnTo>
                  <a:lnTo>
                    <a:pt x="46" y="4"/>
                  </a:lnTo>
                  <a:lnTo>
                    <a:pt x="40" y="7"/>
                  </a:lnTo>
                  <a:lnTo>
                    <a:pt x="33" y="11"/>
                  </a:lnTo>
                  <a:lnTo>
                    <a:pt x="28" y="16"/>
                  </a:lnTo>
                  <a:lnTo>
                    <a:pt x="23" y="22"/>
                  </a:lnTo>
                  <a:lnTo>
                    <a:pt x="18" y="28"/>
                  </a:lnTo>
                  <a:lnTo>
                    <a:pt x="13" y="36"/>
                  </a:lnTo>
                  <a:lnTo>
                    <a:pt x="10" y="44"/>
                  </a:lnTo>
                  <a:lnTo>
                    <a:pt x="7" y="53"/>
                  </a:lnTo>
                  <a:lnTo>
                    <a:pt x="4" y="63"/>
                  </a:lnTo>
                  <a:lnTo>
                    <a:pt x="3" y="73"/>
                  </a:lnTo>
                  <a:lnTo>
                    <a:pt x="1" y="85"/>
                  </a:lnTo>
                  <a:lnTo>
                    <a:pt x="0" y="98"/>
                  </a:lnTo>
                  <a:lnTo>
                    <a:pt x="0" y="110"/>
                  </a:lnTo>
                  <a:lnTo>
                    <a:pt x="0" y="122"/>
                  </a:lnTo>
                  <a:lnTo>
                    <a:pt x="1" y="133"/>
                  </a:lnTo>
                  <a:lnTo>
                    <a:pt x="2" y="142"/>
                  </a:lnTo>
                  <a:lnTo>
                    <a:pt x="4" y="151"/>
                  </a:lnTo>
                  <a:lnTo>
                    <a:pt x="6" y="159"/>
                  </a:lnTo>
                  <a:lnTo>
                    <a:pt x="9" y="166"/>
                  </a:lnTo>
                  <a:lnTo>
                    <a:pt x="12" y="173"/>
                  </a:lnTo>
                  <a:lnTo>
                    <a:pt x="17" y="180"/>
                  </a:lnTo>
                  <a:lnTo>
                    <a:pt x="21" y="185"/>
                  </a:lnTo>
                  <a:lnTo>
                    <a:pt x="26" y="190"/>
                  </a:lnTo>
                  <a:lnTo>
                    <a:pt x="31" y="194"/>
                  </a:lnTo>
                  <a:lnTo>
                    <a:pt x="38" y="198"/>
                  </a:lnTo>
                  <a:lnTo>
                    <a:pt x="44" y="200"/>
                  </a:lnTo>
                  <a:lnTo>
                    <a:pt x="50" y="202"/>
                  </a:lnTo>
                  <a:lnTo>
                    <a:pt x="58" y="204"/>
                  </a:lnTo>
                  <a:lnTo>
                    <a:pt x="65" y="204"/>
                  </a:lnTo>
                  <a:lnTo>
                    <a:pt x="79" y="202"/>
                  </a:lnTo>
                  <a:lnTo>
                    <a:pt x="90" y="199"/>
                  </a:lnTo>
                  <a:lnTo>
                    <a:pt x="101" y="193"/>
                  </a:lnTo>
                  <a:lnTo>
                    <a:pt x="110" y="185"/>
                  </a:lnTo>
                  <a:lnTo>
                    <a:pt x="118" y="176"/>
                  </a:lnTo>
                  <a:lnTo>
                    <a:pt x="123" y="164"/>
                  </a:lnTo>
                  <a:lnTo>
                    <a:pt x="126" y="150"/>
                  </a:lnTo>
                  <a:lnTo>
                    <a:pt x="127" y="136"/>
                  </a:lnTo>
                  <a:lnTo>
                    <a:pt x="126" y="122"/>
                  </a:lnTo>
                  <a:lnTo>
                    <a:pt x="123" y="109"/>
                  </a:lnTo>
                  <a:lnTo>
                    <a:pt x="118" y="98"/>
                  </a:lnTo>
                  <a:lnTo>
                    <a:pt x="111" y="88"/>
                  </a:lnTo>
                  <a:lnTo>
                    <a:pt x="103" y="80"/>
                  </a:lnTo>
                  <a:lnTo>
                    <a:pt x="92" y="74"/>
                  </a:lnTo>
                  <a:lnTo>
                    <a:pt x="82" y="71"/>
                  </a:lnTo>
                  <a:lnTo>
                    <a:pt x="69" y="70"/>
                  </a:lnTo>
                  <a:lnTo>
                    <a:pt x="57" y="71"/>
                  </a:lnTo>
                  <a:lnTo>
                    <a:pt x="45" y="75"/>
                  </a:lnTo>
                  <a:lnTo>
                    <a:pt x="34" y="82"/>
                  </a:lnTo>
                  <a:lnTo>
                    <a:pt x="26" y="92"/>
                  </a:lnTo>
                  <a:lnTo>
                    <a:pt x="27" y="75"/>
                  </a:lnTo>
                  <a:lnTo>
                    <a:pt x="30" y="61"/>
                  </a:lnTo>
                  <a:lnTo>
                    <a:pt x="33" y="50"/>
                  </a:lnTo>
                  <a:lnTo>
                    <a:pt x="39" y="41"/>
                  </a:lnTo>
                  <a:lnTo>
                    <a:pt x="44" y="32"/>
                  </a:lnTo>
                  <a:lnTo>
                    <a:pt x="51" y="28"/>
                  </a:lnTo>
                  <a:lnTo>
                    <a:pt x="60" y="24"/>
                  </a:lnTo>
                  <a:lnTo>
                    <a:pt x="69" y="23"/>
                  </a:lnTo>
                  <a:lnTo>
                    <a:pt x="76" y="23"/>
                  </a:lnTo>
                  <a:lnTo>
                    <a:pt x="82" y="25"/>
                  </a:lnTo>
                  <a:lnTo>
                    <a:pt x="87" y="28"/>
                  </a:lnTo>
                  <a:lnTo>
                    <a:pt x="92" y="30"/>
                  </a:lnTo>
                  <a:lnTo>
                    <a:pt x="96" y="35"/>
                  </a:lnTo>
                  <a:lnTo>
                    <a:pt x="99" y="39"/>
                  </a:lnTo>
                  <a:lnTo>
                    <a:pt x="101" y="46"/>
                  </a:lnTo>
                  <a:lnTo>
                    <a:pt x="102" y="52"/>
                  </a:lnTo>
                  <a:lnTo>
                    <a:pt x="126" y="52"/>
                  </a:lnTo>
                  <a:close/>
                  <a:moveTo>
                    <a:pt x="102" y="136"/>
                  </a:moveTo>
                  <a:lnTo>
                    <a:pt x="101" y="145"/>
                  </a:lnTo>
                  <a:lnTo>
                    <a:pt x="100" y="155"/>
                  </a:lnTo>
                  <a:lnTo>
                    <a:pt x="97" y="162"/>
                  </a:lnTo>
                  <a:lnTo>
                    <a:pt x="91" y="169"/>
                  </a:lnTo>
                  <a:lnTo>
                    <a:pt x="86" y="173"/>
                  </a:lnTo>
                  <a:lnTo>
                    <a:pt x="81" y="177"/>
                  </a:lnTo>
                  <a:lnTo>
                    <a:pt x="73" y="179"/>
                  </a:lnTo>
                  <a:lnTo>
                    <a:pt x="65" y="180"/>
                  </a:lnTo>
                  <a:lnTo>
                    <a:pt x="58" y="179"/>
                  </a:lnTo>
                  <a:lnTo>
                    <a:pt x="50" y="177"/>
                  </a:lnTo>
                  <a:lnTo>
                    <a:pt x="44" y="173"/>
                  </a:lnTo>
                  <a:lnTo>
                    <a:pt x="39" y="169"/>
                  </a:lnTo>
                  <a:lnTo>
                    <a:pt x="34" y="162"/>
                  </a:lnTo>
                  <a:lnTo>
                    <a:pt x="31" y="155"/>
                  </a:lnTo>
                  <a:lnTo>
                    <a:pt x="29" y="146"/>
                  </a:lnTo>
                  <a:lnTo>
                    <a:pt x="28" y="136"/>
                  </a:lnTo>
                  <a:lnTo>
                    <a:pt x="29" y="127"/>
                  </a:lnTo>
                  <a:lnTo>
                    <a:pt x="30" y="119"/>
                  </a:lnTo>
                  <a:lnTo>
                    <a:pt x="34" y="110"/>
                  </a:lnTo>
                  <a:lnTo>
                    <a:pt x="39" y="105"/>
                  </a:lnTo>
                  <a:lnTo>
                    <a:pt x="44" y="100"/>
                  </a:lnTo>
                  <a:lnTo>
                    <a:pt x="50" y="96"/>
                  </a:lnTo>
                  <a:lnTo>
                    <a:pt x="58" y="94"/>
                  </a:lnTo>
                  <a:lnTo>
                    <a:pt x="66" y="93"/>
                  </a:lnTo>
                  <a:lnTo>
                    <a:pt x="73" y="94"/>
                  </a:lnTo>
                  <a:lnTo>
                    <a:pt x="81" y="96"/>
                  </a:lnTo>
                  <a:lnTo>
                    <a:pt x="87" y="100"/>
                  </a:lnTo>
                  <a:lnTo>
                    <a:pt x="92" y="105"/>
                  </a:lnTo>
                  <a:lnTo>
                    <a:pt x="97" y="110"/>
                  </a:lnTo>
                  <a:lnTo>
                    <a:pt x="100" y="119"/>
                  </a:lnTo>
                  <a:lnTo>
                    <a:pt x="101" y="127"/>
                  </a:lnTo>
                  <a:lnTo>
                    <a:pt x="102" y="136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2" name="Freeform 219"/>
            <p:cNvSpPr>
              <a:spLocks/>
            </p:cNvSpPr>
            <p:nvPr/>
          </p:nvSpPr>
          <p:spPr bwMode="auto">
            <a:xfrm>
              <a:off x="2036763" y="4076700"/>
              <a:ext cx="63500" cy="109538"/>
            </a:xfrm>
            <a:custGeom>
              <a:avLst/>
              <a:gdLst>
                <a:gd name="T0" fmla="*/ 0 w 136"/>
                <a:gd name="T1" fmla="*/ 2147483647 h 207"/>
                <a:gd name="T2" fmla="*/ 2147483647 w 136"/>
                <a:gd name="T3" fmla="*/ 2147483647 h 207"/>
                <a:gd name="T4" fmla="*/ 2147483647 w 136"/>
                <a:gd name="T5" fmla="*/ 2147483647 h 207"/>
                <a:gd name="T6" fmla="*/ 2147483647 w 136"/>
                <a:gd name="T7" fmla="*/ 2147483647 h 207"/>
                <a:gd name="T8" fmla="*/ 2147483647 w 136"/>
                <a:gd name="T9" fmla="*/ 2147483647 h 207"/>
                <a:gd name="T10" fmla="*/ 2147483647 w 136"/>
                <a:gd name="T11" fmla="*/ 2147483647 h 207"/>
                <a:gd name="T12" fmla="*/ 2147483647 w 136"/>
                <a:gd name="T13" fmla="*/ 2147483647 h 207"/>
                <a:gd name="T14" fmla="*/ 2147483647 w 136"/>
                <a:gd name="T15" fmla="*/ 2147483647 h 207"/>
                <a:gd name="T16" fmla="*/ 2147483647 w 136"/>
                <a:gd name="T17" fmla="*/ 2147483647 h 207"/>
                <a:gd name="T18" fmla="*/ 2147483647 w 136"/>
                <a:gd name="T19" fmla="*/ 2147483647 h 207"/>
                <a:gd name="T20" fmla="*/ 2147483647 w 136"/>
                <a:gd name="T21" fmla="*/ 0 h 207"/>
                <a:gd name="T22" fmla="*/ 0 w 136"/>
                <a:gd name="T23" fmla="*/ 0 h 207"/>
                <a:gd name="T24" fmla="*/ 0 w 136"/>
                <a:gd name="T25" fmla="*/ 2147483647 h 2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6"/>
                <a:gd name="T40" fmla="*/ 0 h 207"/>
                <a:gd name="T41" fmla="*/ 136 w 136"/>
                <a:gd name="T42" fmla="*/ 207 h 2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6" h="207">
                  <a:moveTo>
                    <a:pt x="0" y="207"/>
                  </a:moveTo>
                  <a:lnTo>
                    <a:pt x="136" y="207"/>
                  </a:lnTo>
                  <a:lnTo>
                    <a:pt x="136" y="181"/>
                  </a:lnTo>
                  <a:lnTo>
                    <a:pt x="25" y="181"/>
                  </a:lnTo>
                  <a:lnTo>
                    <a:pt x="25" y="111"/>
                  </a:lnTo>
                  <a:lnTo>
                    <a:pt x="125" y="111"/>
                  </a:lnTo>
                  <a:lnTo>
                    <a:pt x="125" y="87"/>
                  </a:lnTo>
                  <a:lnTo>
                    <a:pt x="25" y="87"/>
                  </a:lnTo>
                  <a:lnTo>
                    <a:pt x="25" y="25"/>
                  </a:lnTo>
                  <a:lnTo>
                    <a:pt x="134" y="25"/>
                  </a:lnTo>
                  <a:lnTo>
                    <a:pt x="134" y="0"/>
                  </a:lnTo>
                  <a:lnTo>
                    <a:pt x="0" y="0"/>
                  </a:lnTo>
                  <a:lnTo>
                    <a:pt x="0" y="207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3" name="Freeform 220"/>
            <p:cNvSpPr>
              <a:spLocks/>
            </p:cNvSpPr>
            <p:nvPr/>
          </p:nvSpPr>
          <p:spPr bwMode="auto">
            <a:xfrm>
              <a:off x="2103438" y="4105275"/>
              <a:ext cx="60325" cy="80963"/>
            </a:xfrm>
            <a:custGeom>
              <a:avLst/>
              <a:gdLst>
                <a:gd name="T0" fmla="*/ 2147483647 w 125"/>
                <a:gd name="T1" fmla="*/ 2147483647 h 152"/>
                <a:gd name="T2" fmla="*/ 2147483647 w 125"/>
                <a:gd name="T3" fmla="*/ 2147483647 h 152"/>
                <a:gd name="T4" fmla="*/ 2147483647 w 125"/>
                <a:gd name="T5" fmla="*/ 0 h 152"/>
                <a:gd name="T6" fmla="*/ 2147483647 w 125"/>
                <a:gd name="T7" fmla="*/ 0 h 152"/>
                <a:gd name="T8" fmla="*/ 2147483647 w 125"/>
                <a:gd name="T9" fmla="*/ 2147483647 h 152"/>
                <a:gd name="T10" fmla="*/ 2147483647 w 125"/>
                <a:gd name="T11" fmla="*/ 0 h 152"/>
                <a:gd name="T12" fmla="*/ 0 w 125"/>
                <a:gd name="T13" fmla="*/ 0 h 152"/>
                <a:gd name="T14" fmla="*/ 2147483647 w 125"/>
                <a:gd name="T15" fmla="*/ 2147483647 h 1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5"/>
                <a:gd name="T25" fmla="*/ 0 h 152"/>
                <a:gd name="T26" fmla="*/ 125 w 125"/>
                <a:gd name="T27" fmla="*/ 152 h 15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5" h="152">
                  <a:moveTo>
                    <a:pt x="51" y="152"/>
                  </a:moveTo>
                  <a:lnTo>
                    <a:pt x="75" y="152"/>
                  </a:lnTo>
                  <a:lnTo>
                    <a:pt x="125" y="0"/>
                  </a:lnTo>
                  <a:lnTo>
                    <a:pt x="100" y="0"/>
                  </a:lnTo>
                  <a:lnTo>
                    <a:pt x="63" y="122"/>
                  </a:lnTo>
                  <a:lnTo>
                    <a:pt x="24" y="0"/>
                  </a:lnTo>
                  <a:lnTo>
                    <a:pt x="0" y="0"/>
                  </a:lnTo>
                  <a:lnTo>
                    <a:pt x="51" y="152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4" name="Freeform 221"/>
            <p:cNvSpPr>
              <a:spLocks noEditPoints="1"/>
            </p:cNvSpPr>
            <p:nvPr/>
          </p:nvSpPr>
          <p:spPr bwMode="auto">
            <a:xfrm>
              <a:off x="2168525" y="4103688"/>
              <a:ext cx="58738" cy="84137"/>
            </a:xfrm>
            <a:custGeom>
              <a:avLst/>
              <a:gdLst>
                <a:gd name="T0" fmla="*/ 2147483647 w 124"/>
                <a:gd name="T1" fmla="*/ 2147483647 h 158"/>
                <a:gd name="T2" fmla="*/ 2147483647 w 124"/>
                <a:gd name="T3" fmla="*/ 2147483647 h 158"/>
                <a:gd name="T4" fmla="*/ 2147483647 w 124"/>
                <a:gd name="T5" fmla="*/ 2147483647 h 158"/>
                <a:gd name="T6" fmla="*/ 2147483647 w 124"/>
                <a:gd name="T7" fmla="*/ 2147483647 h 158"/>
                <a:gd name="T8" fmla="*/ 2147483647 w 124"/>
                <a:gd name="T9" fmla="*/ 2147483647 h 158"/>
                <a:gd name="T10" fmla="*/ 2147483647 w 124"/>
                <a:gd name="T11" fmla="*/ 2147483647 h 158"/>
                <a:gd name="T12" fmla="*/ 2147483647 w 124"/>
                <a:gd name="T13" fmla="*/ 2147483647 h 158"/>
                <a:gd name="T14" fmla="*/ 2147483647 w 124"/>
                <a:gd name="T15" fmla="*/ 2147483647 h 158"/>
                <a:gd name="T16" fmla="*/ 2147483647 w 124"/>
                <a:gd name="T17" fmla="*/ 2147483647 h 158"/>
                <a:gd name="T18" fmla="*/ 2147483647 w 124"/>
                <a:gd name="T19" fmla="*/ 2147483647 h 158"/>
                <a:gd name="T20" fmla="*/ 2147483647 w 124"/>
                <a:gd name="T21" fmla="*/ 2147483647 h 158"/>
                <a:gd name="T22" fmla="*/ 2147483647 w 124"/>
                <a:gd name="T23" fmla="*/ 2147483647 h 158"/>
                <a:gd name="T24" fmla="*/ 2147483647 w 124"/>
                <a:gd name="T25" fmla="*/ 2147483647 h 158"/>
                <a:gd name="T26" fmla="*/ 2147483647 w 124"/>
                <a:gd name="T27" fmla="*/ 2147483647 h 158"/>
                <a:gd name="T28" fmla="*/ 2147483647 w 124"/>
                <a:gd name="T29" fmla="*/ 2147483647 h 158"/>
                <a:gd name="T30" fmla="*/ 2147483647 w 124"/>
                <a:gd name="T31" fmla="*/ 2147483647 h 158"/>
                <a:gd name="T32" fmla="*/ 2147483647 w 124"/>
                <a:gd name="T33" fmla="*/ 2147483647 h 158"/>
                <a:gd name="T34" fmla="*/ 2147483647 w 124"/>
                <a:gd name="T35" fmla="*/ 2147483647 h 158"/>
                <a:gd name="T36" fmla="*/ 2147483647 w 124"/>
                <a:gd name="T37" fmla="*/ 2147483647 h 158"/>
                <a:gd name="T38" fmla="*/ 2147483647 w 124"/>
                <a:gd name="T39" fmla="*/ 2147483647 h 158"/>
                <a:gd name="T40" fmla="*/ 2147483647 w 124"/>
                <a:gd name="T41" fmla="*/ 2147483647 h 158"/>
                <a:gd name="T42" fmla="*/ 2147483647 w 124"/>
                <a:gd name="T43" fmla="*/ 2147483647 h 158"/>
                <a:gd name="T44" fmla="*/ 2147483647 w 124"/>
                <a:gd name="T45" fmla="*/ 2147483647 h 158"/>
                <a:gd name="T46" fmla="*/ 2147483647 w 124"/>
                <a:gd name="T47" fmla="*/ 2147483647 h 158"/>
                <a:gd name="T48" fmla="*/ 2147483647 w 124"/>
                <a:gd name="T49" fmla="*/ 2147483647 h 158"/>
                <a:gd name="T50" fmla="*/ 2147483647 w 124"/>
                <a:gd name="T51" fmla="*/ 2147483647 h 158"/>
                <a:gd name="T52" fmla="*/ 2147483647 w 124"/>
                <a:gd name="T53" fmla="*/ 2147483647 h 158"/>
                <a:gd name="T54" fmla="*/ 2147483647 w 124"/>
                <a:gd name="T55" fmla="*/ 2147483647 h 158"/>
                <a:gd name="T56" fmla="*/ 2147483647 w 124"/>
                <a:gd name="T57" fmla="*/ 2147483647 h 158"/>
                <a:gd name="T58" fmla="*/ 2147483647 w 124"/>
                <a:gd name="T59" fmla="*/ 2147483647 h 158"/>
                <a:gd name="T60" fmla="*/ 2147483647 w 124"/>
                <a:gd name="T61" fmla="*/ 2147483647 h 158"/>
                <a:gd name="T62" fmla="*/ 2147483647 w 124"/>
                <a:gd name="T63" fmla="*/ 2147483647 h 158"/>
                <a:gd name="T64" fmla="*/ 2147483647 w 124"/>
                <a:gd name="T65" fmla="*/ 2147483647 h 158"/>
                <a:gd name="T66" fmla="*/ 2147483647 w 124"/>
                <a:gd name="T67" fmla="*/ 2147483647 h 158"/>
                <a:gd name="T68" fmla="*/ 2147483647 w 124"/>
                <a:gd name="T69" fmla="*/ 2147483647 h 15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4"/>
                <a:gd name="T106" fmla="*/ 0 h 158"/>
                <a:gd name="T107" fmla="*/ 124 w 124"/>
                <a:gd name="T108" fmla="*/ 158 h 15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4" h="158">
                  <a:moveTo>
                    <a:pt x="99" y="107"/>
                  </a:moveTo>
                  <a:lnTo>
                    <a:pt x="97" y="113"/>
                  </a:lnTo>
                  <a:lnTo>
                    <a:pt x="94" y="119"/>
                  </a:lnTo>
                  <a:lnTo>
                    <a:pt x="91" y="123"/>
                  </a:lnTo>
                  <a:lnTo>
                    <a:pt x="87" y="128"/>
                  </a:lnTo>
                  <a:lnTo>
                    <a:pt x="82" y="130"/>
                  </a:lnTo>
                  <a:lnTo>
                    <a:pt x="77" y="133"/>
                  </a:lnTo>
                  <a:lnTo>
                    <a:pt x="71" y="135"/>
                  </a:lnTo>
                  <a:lnTo>
                    <a:pt x="63" y="135"/>
                  </a:lnTo>
                  <a:lnTo>
                    <a:pt x="55" y="134"/>
                  </a:lnTo>
                  <a:lnTo>
                    <a:pt x="48" y="132"/>
                  </a:lnTo>
                  <a:lnTo>
                    <a:pt x="41" y="128"/>
                  </a:lnTo>
                  <a:lnTo>
                    <a:pt x="35" y="122"/>
                  </a:lnTo>
                  <a:lnTo>
                    <a:pt x="31" y="116"/>
                  </a:lnTo>
                  <a:lnTo>
                    <a:pt x="28" y="108"/>
                  </a:lnTo>
                  <a:lnTo>
                    <a:pt x="25" y="98"/>
                  </a:lnTo>
                  <a:lnTo>
                    <a:pt x="24" y="87"/>
                  </a:lnTo>
                  <a:lnTo>
                    <a:pt x="124" y="87"/>
                  </a:lnTo>
                  <a:lnTo>
                    <a:pt x="124" y="76"/>
                  </a:lnTo>
                  <a:lnTo>
                    <a:pt x="122" y="59"/>
                  </a:lnTo>
                  <a:lnTo>
                    <a:pt x="119" y="43"/>
                  </a:lnTo>
                  <a:lnTo>
                    <a:pt x="114" y="30"/>
                  </a:lnTo>
                  <a:lnTo>
                    <a:pt x="108" y="20"/>
                  </a:lnTo>
                  <a:lnTo>
                    <a:pt x="98" y="12"/>
                  </a:lnTo>
                  <a:lnTo>
                    <a:pt x="88" y="5"/>
                  </a:lnTo>
                  <a:lnTo>
                    <a:pt x="76" y="1"/>
                  </a:lnTo>
                  <a:lnTo>
                    <a:pt x="61" y="0"/>
                  </a:lnTo>
                  <a:lnTo>
                    <a:pt x="49" y="1"/>
                  </a:lnTo>
                  <a:lnTo>
                    <a:pt x="36" y="6"/>
                  </a:lnTo>
                  <a:lnTo>
                    <a:pt x="25" y="12"/>
                  </a:lnTo>
                  <a:lnTo>
                    <a:pt x="17" y="21"/>
                  </a:lnTo>
                  <a:lnTo>
                    <a:pt x="10" y="33"/>
                  </a:lnTo>
                  <a:lnTo>
                    <a:pt x="4" y="47"/>
                  </a:lnTo>
                  <a:lnTo>
                    <a:pt x="1" y="63"/>
                  </a:lnTo>
                  <a:lnTo>
                    <a:pt x="0" y="80"/>
                  </a:lnTo>
                  <a:lnTo>
                    <a:pt x="1" y="98"/>
                  </a:lnTo>
                  <a:lnTo>
                    <a:pt x="4" y="113"/>
                  </a:lnTo>
                  <a:lnTo>
                    <a:pt x="10" y="127"/>
                  </a:lnTo>
                  <a:lnTo>
                    <a:pt x="17" y="137"/>
                  </a:lnTo>
                  <a:lnTo>
                    <a:pt x="25" y="147"/>
                  </a:lnTo>
                  <a:lnTo>
                    <a:pt x="36" y="153"/>
                  </a:lnTo>
                  <a:lnTo>
                    <a:pt x="49" y="157"/>
                  </a:lnTo>
                  <a:lnTo>
                    <a:pt x="61" y="158"/>
                  </a:lnTo>
                  <a:lnTo>
                    <a:pt x="73" y="157"/>
                  </a:lnTo>
                  <a:lnTo>
                    <a:pt x="85" y="155"/>
                  </a:lnTo>
                  <a:lnTo>
                    <a:pt x="94" y="150"/>
                  </a:lnTo>
                  <a:lnTo>
                    <a:pt x="102" y="144"/>
                  </a:lnTo>
                  <a:lnTo>
                    <a:pt x="109" y="137"/>
                  </a:lnTo>
                  <a:lnTo>
                    <a:pt x="115" y="128"/>
                  </a:lnTo>
                  <a:lnTo>
                    <a:pt x="119" y="119"/>
                  </a:lnTo>
                  <a:lnTo>
                    <a:pt x="121" y="107"/>
                  </a:lnTo>
                  <a:lnTo>
                    <a:pt x="99" y="107"/>
                  </a:lnTo>
                  <a:close/>
                  <a:moveTo>
                    <a:pt x="24" y="66"/>
                  </a:moveTo>
                  <a:lnTo>
                    <a:pt x="25" y="56"/>
                  </a:lnTo>
                  <a:lnTo>
                    <a:pt x="28" y="48"/>
                  </a:lnTo>
                  <a:lnTo>
                    <a:pt x="32" y="40"/>
                  </a:lnTo>
                  <a:lnTo>
                    <a:pt x="36" y="34"/>
                  </a:lnTo>
                  <a:lnTo>
                    <a:pt x="41" y="28"/>
                  </a:lnTo>
                  <a:lnTo>
                    <a:pt x="48" y="24"/>
                  </a:lnTo>
                  <a:lnTo>
                    <a:pt x="54" y="23"/>
                  </a:lnTo>
                  <a:lnTo>
                    <a:pt x="62" y="22"/>
                  </a:lnTo>
                  <a:lnTo>
                    <a:pt x="71" y="23"/>
                  </a:lnTo>
                  <a:lnTo>
                    <a:pt x="78" y="24"/>
                  </a:lnTo>
                  <a:lnTo>
                    <a:pt x="85" y="29"/>
                  </a:lnTo>
                  <a:lnTo>
                    <a:pt x="90" y="34"/>
                  </a:lnTo>
                  <a:lnTo>
                    <a:pt x="94" y="40"/>
                  </a:lnTo>
                  <a:lnTo>
                    <a:pt x="97" y="48"/>
                  </a:lnTo>
                  <a:lnTo>
                    <a:pt x="98" y="56"/>
                  </a:lnTo>
                  <a:lnTo>
                    <a:pt x="99" y="66"/>
                  </a:lnTo>
                  <a:lnTo>
                    <a:pt x="24" y="66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5" name="Freeform 222"/>
            <p:cNvSpPr>
              <a:spLocks/>
            </p:cNvSpPr>
            <p:nvPr/>
          </p:nvSpPr>
          <p:spPr bwMode="auto">
            <a:xfrm>
              <a:off x="2273300" y="4076700"/>
              <a:ext cx="58738" cy="109538"/>
            </a:xfrm>
            <a:custGeom>
              <a:avLst/>
              <a:gdLst>
                <a:gd name="T0" fmla="*/ 0 w 126"/>
                <a:gd name="T1" fmla="*/ 2147483647 h 207"/>
                <a:gd name="T2" fmla="*/ 2147483647 w 126"/>
                <a:gd name="T3" fmla="*/ 2147483647 h 207"/>
                <a:gd name="T4" fmla="*/ 2147483647 w 126"/>
                <a:gd name="T5" fmla="*/ 2147483647 h 207"/>
                <a:gd name="T6" fmla="*/ 2147483647 w 126"/>
                <a:gd name="T7" fmla="*/ 2147483647 h 207"/>
                <a:gd name="T8" fmla="*/ 2147483647 w 126"/>
                <a:gd name="T9" fmla="*/ 2147483647 h 207"/>
                <a:gd name="T10" fmla="*/ 2147483647 w 126"/>
                <a:gd name="T11" fmla="*/ 2147483647 h 207"/>
                <a:gd name="T12" fmla="*/ 2147483647 w 126"/>
                <a:gd name="T13" fmla="*/ 2147483647 h 207"/>
                <a:gd name="T14" fmla="*/ 2147483647 w 126"/>
                <a:gd name="T15" fmla="*/ 2147483647 h 207"/>
                <a:gd name="T16" fmla="*/ 2147483647 w 126"/>
                <a:gd name="T17" fmla="*/ 0 h 207"/>
                <a:gd name="T18" fmla="*/ 0 w 126"/>
                <a:gd name="T19" fmla="*/ 0 h 207"/>
                <a:gd name="T20" fmla="*/ 0 w 126"/>
                <a:gd name="T21" fmla="*/ 2147483647 h 20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6"/>
                <a:gd name="T34" fmla="*/ 0 h 207"/>
                <a:gd name="T35" fmla="*/ 126 w 126"/>
                <a:gd name="T36" fmla="*/ 207 h 20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6" h="207">
                  <a:moveTo>
                    <a:pt x="0" y="207"/>
                  </a:moveTo>
                  <a:lnTo>
                    <a:pt x="25" y="207"/>
                  </a:lnTo>
                  <a:lnTo>
                    <a:pt x="25" y="111"/>
                  </a:lnTo>
                  <a:lnTo>
                    <a:pt x="114" y="111"/>
                  </a:lnTo>
                  <a:lnTo>
                    <a:pt x="114" y="86"/>
                  </a:lnTo>
                  <a:lnTo>
                    <a:pt x="25" y="86"/>
                  </a:lnTo>
                  <a:lnTo>
                    <a:pt x="25" y="25"/>
                  </a:lnTo>
                  <a:lnTo>
                    <a:pt x="126" y="25"/>
                  </a:lnTo>
                  <a:lnTo>
                    <a:pt x="126" y="0"/>
                  </a:lnTo>
                  <a:lnTo>
                    <a:pt x="0" y="0"/>
                  </a:lnTo>
                  <a:lnTo>
                    <a:pt x="0" y="207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6" name="Freeform 223"/>
            <p:cNvSpPr>
              <a:spLocks/>
            </p:cNvSpPr>
            <p:nvPr/>
          </p:nvSpPr>
          <p:spPr bwMode="auto">
            <a:xfrm>
              <a:off x="1357313" y="4273550"/>
              <a:ext cx="33337" cy="104775"/>
            </a:xfrm>
            <a:custGeom>
              <a:avLst/>
              <a:gdLst>
                <a:gd name="T0" fmla="*/ 2147483647 w 67"/>
                <a:gd name="T1" fmla="*/ 2147483647 h 199"/>
                <a:gd name="T2" fmla="*/ 2147483647 w 67"/>
                <a:gd name="T3" fmla="*/ 2147483647 h 199"/>
                <a:gd name="T4" fmla="*/ 2147483647 w 67"/>
                <a:gd name="T5" fmla="*/ 0 h 199"/>
                <a:gd name="T6" fmla="*/ 2147483647 w 67"/>
                <a:gd name="T7" fmla="*/ 0 h 199"/>
                <a:gd name="T8" fmla="*/ 2147483647 w 67"/>
                <a:gd name="T9" fmla="*/ 2147483647 h 199"/>
                <a:gd name="T10" fmla="*/ 2147483647 w 67"/>
                <a:gd name="T11" fmla="*/ 2147483647 h 199"/>
                <a:gd name="T12" fmla="*/ 2147483647 w 67"/>
                <a:gd name="T13" fmla="*/ 2147483647 h 199"/>
                <a:gd name="T14" fmla="*/ 2147483647 w 67"/>
                <a:gd name="T15" fmla="*/ 2147483647 h 199"/>
                <a:gd name="T16" fmla="*/ 2147483647 w 67"/>
                <a:gd name="T17" fmla="*/ 2147483647 h 199"/>
                <a:gd name="T18" fmla="*/ 2147483647 w 67"/>
                <a:gd name="T19" fmla="*/ 2147483647 h 199"/>
                <a:gd name="T20" fmla="*/ 2147483647 w 67"/>
                <a:gd name="T21" fmla="*/ 2147483647 h 199"/>
                <a:gd name="T22" fmla="*/ 0 w 67"/>
                <a:gd name="T23" fmla="*/ 2147483647 h 199"/>
                <a:gd name="T24" fmla="*/ 0 w 67"/>
                <a:gd name="T25" fmla="*/ 2147483647 h 199"/>
                <a:gd name="T26" fmla="*/ 2147483647 w 67"/>
                <a:gd name="T27" fmla="*/ 2147483647 h 199"/>
                <a:gd name="T28" fmla="*/ 2147483647 w 67"/>
                <a:gd name="T29" fmla="*/ 2147483647 h 19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7"/>
                <a:gd name="T46" fmla="*/ 0 h 199"/>
                <a:gd name="T47" fmla="*/ 67 w 67"/>
                <a:gd name="T48" fmla="*/ 199 h 19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7" h="199">
                  <a:moveTo>
                    <a:pt x="42" y="199"/>
                  </a:moveTo>
                  <a:lnTo>
                    <a:pt x="67" y="199"/>
                  </a:lnTo>
                  <a:lnTo>
                    <a:pt x="67" y="0"/>
                  </a:lnTo>
                  <a:lnTo>
                    <a:pt x="49" y="0"/>
                  </a:lnTo>
                  <a:lnTo>
                    <a:pt x="47" y="10"/>
                  </a:lnTo>
                  <a:lnTo>
                    <a:pt x="44" y="18"/>
                  </a:lnTo>
                  <a:lnTo>
                    <a:pt x="40" y="24"/>
                  </a:lnTo>
                  <a:lnTo>
                    <a:pt x="35" y="29"/>
                  </a:lnTo>
                  <a:lnTo>
                    <a:pt x="28" y="34"/>
                  </a:lnTo>
                  <a:lnTo>
                    <a:pt x="20" y="36"/>
                  </a:lnTo>
                  <a:lnTo>
                    <a:pt x="11" y="38"/>
                  </a:lnTo>
                  <a:lnTo>
                    <a:pt x="0" y="39"/>
                  </a:lnTo>
                  <a:lnTo>
                    <a:pt x="0" y="60"/>
                  </a:lnTo>
                  <a:lnTo>
                    <a:pt x="42" y="60"/>
                  </a:lnTo>
                  <a:lnTo>
                    <a:pt x="42" y="199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7" name="Freeform 224"/>
            <p:cNvSpPr>
              <a:spLocks/>
            </p:cNvSpPr>
            <p:nvPr/>
          </p:nvSpPr>
          <p:spPr bwMode="auto">
            <a:xfrm>
              <a:off x="1417638" y="4275138"/>
              <a:ext cx="60325" cy="103187"/>
            </a:xfrm>
            <a:custGeom>
              <a:avLst/>
              <a:gdLst>
                <a:gd name="T0" fmla="*/ 2147483647 w 124"/>
                <a:gd name="T1" fmla="*/ 2147483647 h 195"/>
                <a:gd name="T2" fmla="*/ 2147483647 w 124"/>
                <a:gd name="T3" fmla="*/ 2147483647 h 195"/>
                <a:gd name="T4" fmla="*/ 2147483647 w 124"/>
                <a:gd name="T5" fmla="*/ 2147483647 h 195"/>
                <a:gd name="T6" fmla="*/ 2147483647 w 124"/>
                <a:gd name="T7" fmla="*/ 2147483647 h 195"/>
                <a:gd name="T8" fmla="*/ 2147483647 w 124"/>
                <a:gd name="T9" fmla="*/ 2147483647 h 195"/>
                <a:gd name="T10" fmla="*/ 2147483647 w 124"/>
                <a:gd name="T11" fmla="*/ 2147483647 h 195"/>
                <a:gd name="T12" fmla="*/ 2147483647 w 124"/>
                <a:gd name="T13" fmla="*/ 2147483647 h 195"/>
                <a:gd name="T14" fmla="*/ 2147483647 w 124"/>
                <a:gd name="T15" fmla="*/ 2147483647 h 195"/>
                <a:gd name="T16" fmla="*/ 2147483647 w 124"/>
                <a:gd name="T17" fmla="*/ 2147483647 h 195"/>
                <a:gd name="T18" fmla="*/ 2147483647 w 124"/>
                <a:gd name="T19" fmla="*/ 2147483647 h 195"/>
                <a:gd name="T20" fmla="*/ 2147483647 w 124"/>
                <a:gd name="T21" fmla="*/ 0 h 195"/>
                <a:gd name="T22" fmla="*/ 0 w 124"/>
                <a:gd name="T23" fmla="*/ 0 h 195"/>
                <a:gd name="T24" fmla="*/ 0 w 124"/>
                <a:gd name="T25" fmla="*/ 2147483647 h 195"/>
                <a:gd name="T26" fmla="*/ 2147483647 w 124"/>
                <a:gd name="T27" fmla="*/ 2147483647 h 195"/>
                <a:gd name="T28" fmla="*/ 2147483647 w 124"/>
                <a:gd name="T29" fmla="*/ 2147483647 h 195"/>
                <a:gd name="T30" fmla="*/ 2147483647 w 124"/>
                <a:gd name="T31" fmla="*/ 2147483647 h 195"/>
                <a:gd name="T32" fmla="*/ 2147483647 w 124"/>
                <a:gd name="T33" fmla="*/ 2147483647 h 195"/>
                <a:gd name="T34" fmla="*/ 2147483647 w 124"/>
                <a:gd name="T35" fmla="*/ 2147483647 h 195"/>
                <a:gd name="T36" fmla="*/ 2147483647 w 124"/>
                <a:gd name="T37" fmla="*/ 2147483647 h 195"/>
                <a:gd name="T38" fmla="*/ 2147483647 w 124"/>
                <a:gd name="T39" fmla="*/ 2147483647 h 195"/>
                <a:gd name="T40" fmla="*/ 2147483647 w 124"/>
                <a:gd name="T41" fmla="*/ 2147483647 h 195"/>
                <a:gd name="T42" fmla="*/ 2147483647 w 124"/>
                <a:gd name="T43" fmla="*/ 2147483647 h 19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4"/>
                <a:gd name="T67" fmla="*/ 0 h 195"/>
                <a:gd name="T68" fmla="*/ 124 w 124"/>
                <a:gd name="T69" fmla="*/ 195 h 19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4" h="195">
                  <a:moveTo>
                    <a:pt x="25" y="195"/>
                  </a:moveTo>
                  <a:lnTo>
                    <a:pt x="51" y="195"/>
                  </a:lnTo>
                  <a:lnTo>
                    <a:pt x="55" y="171"/>
                  </a:lnTo>
                  <a:lnTo>
                    <a:pt x="60" y="148"/>
                  </a:lnTo>
                  <a:lnTo>
                    <a:pt x="67" y="126"/>
                  </a:lnTo>
                  <a:lnTo>
                    <a:pt x="75" y="103"/>
                  </a:lnTo>
                  <a:lnTo>
                    <a:pt x="85" y="82"/>
                  </a:lnTo>
                  <a:lnTo>
                    <a:pt x="97" y="63"/>
                  </a:lnTo>
                  <a:lnTo>
                    <a:pt x="109" y="43"/>
                  </a:lnTo>
                  <a:lnTo>
                    <a:pt x="124" y="24"/>
                  </a:lnTo>
                  <a:lnTo>
                    <a:pt x="124" y="0"/>
                  </a:lnTo>
                  <a:lnTo>
                    <a:pt x="0" y="0"/>
                  </a:lnTo>
                  <a:lnTo>
                    <a:pt x="0" y="27"/>
                  </a:lnTo>
                  <a:lnTo>
                    <a:pt x="99" y="27"/>
                  </a:lnTo>
                  <a:lnTo>
                    <a:pt x="84" y="45"/>
                  </a:lnTo>
                  <a:lnTo>
                    <a:pt x="70" y="65"/>
                  </a:lnTo>
                  <a:lnTo>
                    <a:pt x="59" y="85"/>
                  </a:lnTo>
                  <a:lnTo>
                    <a:pt x="48" y="106"/>
                  </a:lnTo>
                  <a:lnTo>
                    <a:pt x="40" y="127"/>
                  </a:lnTo>
                  <a:lnTo>
                    <a:pt x="34" y="149"/>
                  </a:lnTo>
                  <a:lnTo>
                    <a:pt x="28" y="172"/>
                  </a:lnTo>
                  <a:lnTo>
                    <a:pt x="25" y="195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8" name="Freeform 225"/>
            <p:cNvSpPr>
              <a:spLocks noEditPoints="1"/>
            </p:cNvSpPr>
            <p:nvPr/>
          </p:nvSpPr>
          <p:spPr bwMode="auto">
            <a:xfrm>
              <a:off x="2036763" y="4268788"/>
              <a:ext cx="63500" cy="109537"/>
            </a:xfrm>
            <a:custGeom>
              <a:avLst/>
              <a:gdLst>
                <a:gd name="T0" fmla="*/ 0 w 134"/>
                <a:gd name="T1" fmla="*/ 2147483647 h 207"/>
                <a:gd name="T2" fmla="*/ 2147483647 w 134"/>
                <a:gd name="T3" fmla="*/ 2147483647 h 207"/>
                <a:gd name="T4" fmla="*/ 2147483647 w 134"/>
                <a:gd name="T5" fmla="*/ 2147483647 h 207"/>
                <a:gd name="T6" fmla="*/ 2147483647 w 134"/>
                <a:gd name="T7" fmla="*/ 2147483647 h 207"/>
                <a:gd name="T8" fmla="*/ 2147483647 w 134"/>
                <a:gd name="T9" fmla="*/ 2147483647 h 207"/>
                <a:gd name="T10" fmla="*/ 2147483647 w 134"/>
                <a:gd name="T11" fmla="*/ 2147483647 h 207"/>
                <a:gd name="T12" fmla="*/ 2147483647 w 134"/>
                <a:gd name="T13" fmla="*/ 2147483647 h 207"/>
                <a:gd name="T14" fmla="*/ 2147483647 w 134"/>
                <a:gd name="T15" fmla="*/ 2147483647 h 207"/>
                <a:gd name="T16" fmla="*/ 2147483647 w 134"/>
                <a:gd name="T17" fmla="*/ 2147483647 h 207"/>
                <a:gd name="T18" fmla="*/ 2147483647 w 134"/>
                <a:gd name="T19" fmla="*/ 2147483647 h 207"/>
                <a:gd name="T20" fmla="*/ 2147483647 w 134"/>
                <a:gd name="T21" fmla="*/ 2147483647 h 207"/>
                <a:gd name="T22" fmla="*/ 2147483647 w 134"/>
                <a:gd name="T23" fmla="*/ 2147483647 h 207"/>
                <a:gd name="T24" fmla="*/ 2147483647 w 134"/>
                <a:gd name="T25" fmla="*/ 2147483647 h 207"/>
                <a:gd name="T26" fmla="*/ 2147483647 w 134"/>
                <a:gd name="T27" fmla="*/ 2147483647 h 207"/>
                <a:gd name="T28" fmla="*/ 2147483647 w 134"/>
                <a:gd name="T29" fmla="*/ 2147483647 h 207"/>
                <a:gd name="T30" fmla="*/ 2147483647 w 134"/>
                <a:gd name="T31" fmla="*/ 2147483647 h 207"/>
                <a:gd name="T32" fmla="*/ 2147483647 w 134"/>
                <a:gd name="T33" fmla="*/ 2147483647 h 207"/>
                <a:gd name="T34" fmla="*/ 2147483647 w 134"/>
                <a:gd name="T35" fmla="*/ 2147483647 h 207"/>
                <a:gd name="T36" fmla="*/ 2147483647 w 134"/>
                <a:gd name="T37" fmla="*/ 2147483647 h 207"/>
                <a:gd name="T38" fmla="*/ 2147483647 w 134"/>
                <a:gd name="T39" fmla="*/ 2147483647 h 207"/>
                <a:gd name="T40" fmla="*/ 2147483647 w 134"/>
                <a:gd name="T41" fmla="*/ 2147483647 h 207"/>
                <a:gd name="T42" fmla="*/ 2147483647 w 134"/>
                <a:gd name="T43" fmla="*/ 2147483647 h 207"/>
                <a:gd name="T44" fmla="*/ 2147483647 w 134"/>
                <a:gd name="T45" fmla="*/ 2147483647 h 207"/>
                <a:gd name="T46" fmla="*/ 2147483647 w 134"/>
                <a:gd name="T47" fmla="*/ 2147483647 h 207"/>
                <a:gd name="T48" fmla="*/ 2147483647 w 134"/>
                <a:gd name="T49" fmla="*/ 2147483647 h 207"/>
                <a:gd name="T50" fmla="*/ 2147483647 w 134"/>
                <a:gd name="T51" fmla="*/ 2147483647 h 207"/>
                <a:gd name="T52" fmla="*/ 2147483647 w 134"/>
                <a:gd name="T53" fmla="*/ 0 h 207"/>
                <a:gd name="T54" fmla="*/ 2147483647 w 134"/>
                <a:gd name="T55" fmla="*/ 0 h 207"/>
                <a:gd name="T56" fmla="*/ 2147483647 w 134"/>
                <a:gd name="T57" fmla="*/ 0 h 207"/>
                <a:gd name="T58" fmla="*/ 0 w 134"/>
                <a:gd name="T59" fmla="*/ 0 h 207"/>
                <a:gd name="T60" fmla="*/ 0 w 134"/>
                <a:gd name="T61" fmla="*/ 2147483647 h 207"/>
                <a:gd name="T62" fmla="*/ 2147483647 w 134"/>
                <a:gd name="T63" fmla="*/ 2147483647 h 207"/>
                <a:gd name="T64" fmla="*/ 2147483647 w 134"/>
                <a:gd name="T65" fmla="*/ 2147483647 h 207"/>
                <a:gd name="T66" fmla="*/ 2147483647 w 134"/>
                <a:gd name="T67" fmla="*/ 2147483647 h 207"/>
                <a:gd name="T68" fmla="*/ 2147483647 w 134"/>
                <a:gd name="T69" fmla="*/ 2147483647 h 207"/>
                <a:gd name="T70" fmla="*/ 2147483647 w 134"/>
                <a:gd name="T71" fmla="*/ 2147483647 h 207"/>
                <a:gd name="T72" fmla="*/ 2147483647 w 134"/>
                <a:gd name="T73" fmla="*/ 2147483647 h 207"/>
                <a:gd name="T74" fmla="*/ 2147483647 w 134"/>
                <a:gd name="T75" fmla="*/ 2147483647 h 207"/>
                <a:gd name="T76" fmla="*/ 2147483647 w 134"/>
                <a:gd name="T77" fmla="*/ 2147483647 h 207"/>
                <a:gd name="T78" fmla="*/ 2147483647 w 134"/>
                <a:gd name="T79" fmla="*/ 2147483647 h 207"/>
                <a:gd name="T80" fmla="*/ 2147483647 w 134"/>
                <a:gd name="T81" fmla="*/ 2147483647 h 207"/>
                <a:gd name="T82" fmla="*/ 2147483647 w 134"/>
                <a:gd name="T83" fmla="*/ 2147483647 h 207"/>
                <a:gd name="T84" fmla="*/ 2147483647 w 134"/>
                <a:gd name="T85" fmla="*/ 2147483647 h 207"/>
                <a:gd name="T86" fmla="*/ 2147483647 w 134"/>
                <a:gd name="T87" fmla="*/ 2147483647 h 207"/>
                <a:gd name="T88" fmla="*/ 2147483647 w 134"/>
                <a:gd name="T89" fmla="*/ 2147483647 h 207"/>
                <a:gd name="T90" fmla="*/ 2147483647 w 134"/>
                <a:gd name="T91" fmla="*/ 2147483647 h 207"/>
                <a:gd name="T92" fmla="*/ 2147483647 w 134"/>
                <a:gd name="T93" fmla="*/ 2147483647 h 207"/>
                <a:gd name="T94" fmla="*/ 2147483647 w 134"/>
                <a:gd name="T95" fmla="*/ 2147483647 h 207"/>
                <a:gd name="T96" fmla="*/ 2147483647 w 134"/>
                <a:gd name="T97" fmla="*/ 2147483647 h 207"/>
                <a:gd name="T98" fmla="*/ 2147483647 w 134"/>
                <a:gd name="T99" fmla="*/ 2147483647 h 207"/>
                <a:gd name="T100" fmla="*/ 2147483647 w 134"/>
                <a:gd name="T101" fmla="*/ 2147483647 h 20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34"/>
                <a:gd name="T154" fmla="*/ 0 h 207"/>
                <a:gd name="T155" fmla="*/ 134 w 134"/>
                <a:gd name="T156" fmla="*/ 207 h 20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34" h="207">
                  <a:moveTo>
                    <a:pt x="0" y="207"/>
                  </a:moveTo>
                  <a:lnTo>
                    <a:pt x="25" y="207"/>
                  </a:lnTo>
                  <a:lnTo>
                    <a:pt x="25" y="120"/>
                  </a:lnTo>
                  <a:lnTo>
                    <a:pt x="63" y="120"/>
                  </a:lnTo>
                  <a:lnTo>
                    <a:pt x="77" y="120"/>
                  </a:lnTo>
                  <a:lnTo>
                    <a:pt x="89" y="119"/>
                  </a:lnTo>
                  <a:lnTo>
                    <a:pt x="100" y="117"/>
                  </a:lnTo>
                  <a:lnTo>
                    <a:pt x="109" y="112"/>
                  </a:lnTo>
                  <a:lnTo>
                    <a:pt x="115" y="107"/>
                  </a:lnTo>
                  <a:lnTo>
                    <a:pt x="120" y="103"/>
                  </a:lnTo>
                  <a:lnTo>
                    <a:pt x="124" y="97"/>
                  </a:lnTo>
                  <a:lnTo>
                    <a:pt x="127" y="91"/>
                  </a:lnTo>
                  <a:lnTo>
                    <a:pt x="130" y="84"/>
                  </a:lnTo>
                  <a:lnTo>
                    <a:pt x="131" y="77"/>
                  </a:lnTo>
                  <a:lnTo>
                    <a:pt x="134" y="69"/>
                  </a:lnTo>
                  <a:lnTo>
                    <a:pt x="134" y="61"/>
                  </a:lnTo>
                  <a:lnTo>
                    <a:pt x="134" y="51"/>
                  </a:lnTo>
                  <a:lnTo>
                    <a:pt x="132" y="43"/>
                  </a:lnTo>
                  <a:lnTo>
                    <a:pt x="130" y="35"/>
                  </a:lnTo>
                  <a:lnTo>
                    <a:pt x="127" y="28"/>
                  </a:lnTo>
                  <a:lnTo>
                    <a:pt x="124" y="22"/>
                  </a:lnTo>
                  <a:lnTo>
                    <a:pt x="120" y="16"/>
                  </a:lnTo>
                  <a:lnTo>
                    <a:pt x="116" y="12"/>
                  </a:lnTo>
                  <a:lnTo>
                    <a:pt x="109" y="8"/>
                  </a:lnTo>
                  <a:lnTo>
                    <a:pt x="101" y="4"/>
                  </a:lnTo>
                  <a:lnTo>
                    <a:pt x="90" y="1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62" y="0"/>
                  </a:lnTo>
                  <a:lnTo>
                    <a:pt x="0" y="0"/>
                  </a:lnTo>
                  <a:lnTo>
                    <a:pt x="0" y="207"/>
                  </a:lnTo>
                  <a:close/>
                  <a:moveTo>
                    <a:pt x="25" y="94"/>
                  </a:moveTo>
                  <a:lnTo>
                    <a:pt x="25" y="26"/>
                  </a:lnTo>
                  <a:lnTo>
                    <a:pt x="69" y="26"/>
                  </a:lnTo>
                  <a:lnTo>
                    <a:pt x="79" y="26"/>
                  </a:lnTo>
                  <a:lnTo>
                    <a:pt x="86" y="28"/>
                  </a:lnTo>
                  <a:lnTo>
                    <a:pt x="92" y="30"/>
                  </a:lnTo>
                  <a:lnTo>
                    <a:pt x="98" y="34"/>
                  </a:lnTo>
                  <a:lnTo>
                    <a:pt x="102" y="39"/>
                  </a:lnTo>
                  <a:lnTo>
                    <a:pt x="105" y="44"/>
                  </a:lnTo>
                  <a:lnTo>
                    <a:pt x="106" y="51"/>
                  </a:lnTo>
                  <a:lnTo>
                    <a:pt x="107" y="59"/>
                  </a:lnTo>
                  <a:lnTo>
                    <a:pt x="106" y="69"/>
                  </a:lnTo>
                  <a:lnTo>
                    <a:pt x="105" y="77"/>
                  </a:lnTo>
                  <a:lnTo>
                    <a:pt x="102" y="83"/>
                  </a:lnTo>
                  <a:lnTo>
                    <a:pt x="98" y="87"/>
                  </a:lnTo>
                  <a:lnTo>
                    <a:pt x="92" y="91"/>
                  </a:lnTo>
                  <a:lnTo>
                    <a:pt x="85" y="93"/>
                  </a:lnTo>
                  <a:lnTo>
                    <a:pt x="77" y="94"/>
                  </a:lnTo>
                  <a:lnTo>
                    <a:pt x="67" y="94"/>
                  </a:lnTo>
                  <a:lnTo>
                    <a:pt x="25" y="94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9" name="Freeform 226"/>
            <p:cNvSpPr>
              <a:spLocks/>
            </p:cNvSpPr>
            <p:nvPr/>
          </p:nvSpPr>
          <p:spPr bwMode="auto">
            <a:xfrm>
              <a:off x="2112963" y="4297363"/>
              <a:ext cx="30162" cy="80962"/>
            </a:xfrm>
            <a:custGeom>
              <a:avLst/>
              <a:gdLst>
                <a:gd name="T0" fmla="*/ 0 w 66"/>
                <a:gd name="T1" fmla="*/ 2147483647 h 154"/>
                <a:gd name="T2" fmla="*/ 2147483647 w 66"/>
                <a:gd name="T3" fmla="*/ 2147483647 h 154"/>
                <a:gd name="T4" fmla="*/ 2147483647 w 66"/>
                <a:gd name="T5" fmla="*/ 2147483647 h 154"/>
                <a:gd name="T6" fmla="*/ 2147483647 w 66"/>
                <a:gd name="T7" fmla="*/ 2147483647 h 154"/>
                <a:gd name="T8" fmla="*/ 2147483647 w 66"/>
                <a:gd name="T9" fmla="*/ 2147483647 h 154"/>
                <a:gd name="T10" fmla="*/ 2147483647 w 66"/>
                <a:gd name="T11" fmla="*/ 2147483647 h 154"/>
                <a:gd name="T12" fmla="*/ 2147483647 w 66"/>
                <a:gd name="T13" fmla="*/ 2147483647 h 154"/>
                <a:gd name="T14" fmla="*/ 2147483647 w 66"/>
                <a:gd name="T15" fmla="*/ 2147483647 h 154"/>
                <a:gd name="T16" fmla="*/ 2147483647 w 66"/>
                <a:gd name="T17" fmla="*/ 2147483647 h 154"/>
                <a:gd name="T18" fmla="*/ 2147483647 w 66"/>
                <a:gd name="T19" fmla="*/ 2147483647 h 154"/>
                <a:gd name="T20" fmla="*/ 2147483647 w 66"/>
                <a:gd name="T21" fmla="*/ 2147483647 h 154"/>
                <a:gd name="T22" fmla="*/ 2147483647 w 66"/>
                <a:gd name="T23" fmla="*/ 2147483647 h 154"/>
                <a:gd name="T24" fmla="*/ 2147483647 w 66"/>
                <a:gd name="T25" fmla="*/ 0 h 154"/>
                <a:gd name="T26" fmla="*/ 2147483647 w 66"/>
                <a:gd name="T27" fmla="*/ 0 h 154"/>
                <a:gd name="T28" fmla="*/ 2147483647 w 66"/>
                <a:gd name="T29" fmla="*/ 0 h 154"/>
                <a:gd name="T30" fmla="*/ 2147483647 w 66"/>
                <a:gd name="T31" fmla="*/ 2147483647 h 154"/>
                <a:gd name="T32" fmla="*/ 2147483647 w 66"/>
                <a:gd name="T33" fmla="*/ 2147483647 h 154"/>
                <a:gd name="T34" fmla="*/ 2147483647 w 66"/>
                <a:gd name="T35" fmla="*/ 2147483647 h 154"/>
                <a:gd name="T36" fmla="*/ 2147483647 w 66"/>
                <a:gd name="T37" fmla="*/ 2147483647 h 154"/>
                <a:gd name="T38" fmla="*/ 2147483647 w 66"/>
                <a:gd name="T39" fmla="*/ 2147483647 h 154"/>
                <a:gd name="T40" fmla="*/ 2147483647 w 66"/>
                <a:gd name="T41" fmla="*/ 2147483647 h 154"/>
                <a:gd name="T42" fmla="*/ 2147483647 w 66"/>
                <a:gd name="T43" fmla="*/ 2147483647 h 154"/>
                <a:gd name="T44" fmla="*/ 2147483647 w 66"/>
                <a:gd name="T45" fmla="*/ 2147483647 h 154"/>
                <a:gd name="T46" fmla="*/ 0 w 66"/>
                <a:gd name="T47" fmla="*/ 2147483647 h 154"/>
                <a:gd name="T48" fmla="*/ 0 w 66"/>
                <a:gd name="T49" fmla="*/ 2147483647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6"/>
                <a:gd name="T76" fmla="*/ 0 h 154"/>
                <a:gd name="T77" fmla="*/ 66 w 66"/>
                <a:gd name="T78" fmla="*/ 154 h 1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6" h="154">
                  <a:moveTo>
                    <a:pt x="0" y="154"/>
                  </a:moveTo>
                  <a:lnTo>
                    <a:pt x="23" y="154"/>
                  </a:lnTo>
                  <a:lnTo>
                    <a:pt x="23" y="69"/>
                  </a:lnTo>
                  <a:lnTo>
                    <a:pt x="24" y="60"/>
                  </a:lnTo>
                  <a:lnTo>
                    <a:pt x="25" y="51"/>
                  </a:lnTo>
                  <a:lnTo>
                    <a:pt x="28" y="44"/>
                  </a:lnTo>
                  <a:lnTo>
                    <a:pt x="33" y="38"/>
                  </a:lnTo>
                  <a:lnTo>
                    <a:pt x="38" y="32"/>
                  </a:lnTo>
                  <a:lnTo>
                    <a:pt x="44" y="29"/>
                  </a:lnTo>
                  <a:lnTo>
                    <a:pt x="53" y="27"/>
                  </a:lnTo>
                  <a:lnTo>
                    <a:pt x="61" y="26"/>
                  </a:lnTo>
                  <a:lnTo>
                    <a:pt x="66" y="26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7" y="2"/>
                  </a:lnTo>
                  <a:lnTo>
                    <a:pt x="42" y="4"/>
                  </a:lnTo>
                  <a:lnTo>
                    <a:pt x="37" y="6"/>
                  </a:lnTo>
                  <a:lnTo>
                    <a:pt x="33" y="11"/>
                  </a:lnTo>
                  <a:lnTo>
                    <a:pt x="28" y="17"/>
                  </a:lnTo>
                  <a:lnTo>
                    <a:pt x="25" y="23"/>
                  </a:lnTo>
                  <a:lnTo>
                    <a:pt x="22" y="30"/>
                  </a:lnTo>
                  <a:lnTo>
                    <a:pt x="22" y="3"/>
                  </a:lnTo>
                  <a:lnTo>
                    <a:pt x="0" y="3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0" name="Freeform 227"/>
            <p:cNvSpPr>
              <a:spLocks noEditPoints="1"/>
            </p:cNvSpPr>
            <p:nvPr/>
          </p:nvSpPr>
          <p:spPr bwMode="auto">
            <a:xfrm>
              <a:off x="2152650" y="4268788"/>
              <a:ext cx="11113" cy="109537"/>
            </a:xfrm>
            <a:custGeom>
              <a:avLst/>
              <a:gdLst>
                <a:gd name="T0" fmla="*/ 0 w 24"/>
                <a:gd name="T1" fmla="*/ 2147483647 h 207"/>
                <a:gd name="T2" fmla="*/ 2147483647 w 24"/>
                <a:gd name="T3" fmla="*/ 2147483647 h 207"/>
                <a:gd name="T4" fmla="*/ 2147483647 w 24"/>
                <a:gd name="T5" fmla="*/ 2147483647 h 207"/>
                <a:gd name="T6" fmla="*/ 0 w 24"/>
                <a:gd name="T7" fmla="*/ 2147483647 h 207"/>
                <a:gd name="T8" fmla="*/ 0 w 24"/>
                <a:gd name="T9" fmla="*/ 2147483647 h 207"/>
                <a:gd name="T10" fmla="*/ 0 w 24"/>
                <a:gd name="T11" fmla="*/ 2147483647 h 207"/>
                <a:gd name="T12" fmla="*/ 2147483647 w 24"/>
                <a:gd name="T13" fmla="*/ 2147483647 h 207"/>
                <a:gd name="T14" fmla="*/ 2147483647 w 24"/>
                <a:gd name="T15" fmla="*/ 0 h 207"/>
                <a:gd name="T16" fmla="*/ 0 w 24"/>
                <a:gd name="T17" fmla="*/ 0 h 207"/>
                <a:gd name="T18" fmla="*/ 0 w 24"/>
                <a:gd name="T19" fmla="*/ 2147483647 h 2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"/>
                <a:gd name="T31" fmla="*/ 0 h 207"/>
                <a:gd name="T32" fmla="*/ 24 w 24"/>
                <a:gd name="T33" fmla="*/ 207 h 20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" h="207">
                  <a:moveTo>
                    <a:pt x="0" y="207"/>
                  </a:moveTo>
                  <a:lnTo>
                    <a:pt x="24" y="207"/>
                  </a:lnTo>
                  <a:lnTo>
                    <a:pt x="24" y="56"/>
                  </a:lnTo>
                  <a:lnTo>
                    <a:pt x="0" y="56"/>
                  </a:lnTo>
                  <a:lnTo>
                    <a:pt x="0" y="207"/>
                  </a:lnTo>
                  <a:close/>
                  <a:moveTo>
                    <a:pt x="0" y="28"/>
                  </a:moveTo>
                  <a:lnTo>
                    <a:pt x="24" y="28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1" name="Freeform 228"/>
            <p:cNvSpPr>
              <a:spLocks/>
            </p:cNvSpPr>
            <p:nvPr/>
          </p:nvSpPr>
          <p:spPr bwMode="auto">
            <a:xfrm>
              <a:off x="2176463" y="4297363"/>
              <a:ext cx="52387" cy="82550"/>
            </a:xfrm>
            <a:custGeom>
              <a:avLst/>
              <a:gdLst>
                <a:gd name="T0" fmla="*/ 2147483647 w 112"/>
                <a:gd name="T1" fmla="*/ 2147483647 h 158"/>
                <a:gd name="T2" fmla="*/ 2147483647 w 112"/>
                <a:gd name="T3" fmla="*/ 2147483647 h 158"/>
                <a:gd name="T4" fmla="*/ 2147483647 w 112"/>
                <a:gd name="T5" fmla="*/ 2147483647 h 158"/>
                <a:gd name="T6" fmla="*/ 2147483647 w 112"/>
                <a:gd name="T7" fmla="*/ 2147483647 h 158"/>
                <a:gd name="T8" fmla="*/ 2147483647 w 112"/>
                <a:gd name="T9" fmla="*/ 2147483647 h 158"/>
                <a:gd name="T10" fmla="*/ 2147483647 w 112"/>
                <a:gd name="T11" fmla="*/ 2147483647 h 158"/>
                <a:gd name="T12" fmla="*/ 2147483647 w 112"/>
                <a:gd name="T13" fmla="*/ 2147483647 h 158"/>
                <a:gd name="T14" fmla="*/ 2147483647 w 112"/>
                <a:gd name="T15" fmla="*/ 2147483647 h 158"/>
                <a:gd name="T16" fmla="*/ 2147483647 w 112"/>
                <a:gd name="T17" fmla="*/ 2147483647 h 158"/>
                <a:gd name="T18" fmla="*/ 2147483647 w 112"/>
                <a:gd name="T19" fmla="*/ 2147483647 h 158"/>
                <a:gd name="T20" fmla="*/ 2147483647 w 112"/>
                <a:gd name="T21" fmla="*/ 2147483647 h 158"/>
                <a:gd name="T22" fmla="*/ 2147483647 w 112"/>
                <a:gd name="T23" fmla="*/ 2147483647 h 158"/>
                <a:gd name="T24" fmla="*/ 2147483647 w 112"/>
                <a:gd name="T25" fmla="*/ 2147483647 h 158"/>
                <a:gd name="T26" fmla="*/ 2147483647 w 112"/>
                <a:gd name="T27" fmla="*/ 2147483647 h 158"/>
                <a:gd name="T28" fmla="*/ 2147483647 w 112"/>
                <a:gd name="T29" fmla="*/ 2147483647 h 158"/>
                <a:gd name="T30" fmla="*/ 2147483647 w 112"/>
                <a:gd name="T31" fmla="*/ 2147483647 h 158"/>
                <a:gd name="T32" fmla="*/ 2147483647 w 112"/>
                <a:gd name="T33" fmla="*/ 2147483647 h 158"/>
                <a:gd name="T34" fmla="*/ 2147483647 w 112"/>
                <a:gd name="T35" fmla="*/ 2147483647 h 158"/>
                <a:gd name="T36" fmla="*/ 2147483647 w 112"/>
                <a:gd name="T37" fmla="*/ 2147483647 h 158"/>
                <a:gd name="T38" fmla="*/ 2147483647 w 112"/>
                <a:gd name="T39" fmla="*/ 2147483647 h 158"/>
                <a:gd name="T40" fmla="*/ 2147483647 w 112"/>
                <a:gd name="T41" fmla="*/ 2147483647 h 158"/>
                <a:gd name="T42" fmla="*/ 2147483647 w 112"/>
                <a:gd name="T43" fmla="*/ 2147483647 h 158"/>
                <a:gd name="T44" fmla="*/ 2147483647 w 112"/>
                <a:gd name="T45" fmla="*/ 2147483647 h 158"/>
                <a:gd name="T46" fmla="*/ 2147483647 w 112"/>
                <a:gd name="T47" fmla="*/ 2147483647 h 158"/>
                <a:gd name="T48" fmla="*/ 2147483647 w 112"/>
                <a:gd name="T49" fmla="*/ 2147483647 h 158"/>
                <a:gd name="T50" fmla="*/ 2147483647 w 112"/>
                <a:gd name="T51" fmla="*/ 2147483647 h 158"/>
                <a:gd name="T52" fmla="*/ 2147483647 w 112"/>
                <a:gd name="T53" fmla="*/ 2147483647 h 158"/>
                <a:gd name="T54" fmla="*/ 2147483647 w 112"/>
                <a:gd name="T55" fmla="*/ 2147483647 h 158"/>
                <a:gd name="T56" fmla="*/ 2147483647 w 112"/>
                <a:gd name="T57" fmla="*/ 2147483647 h 158"/>
                <a:gd name="T58" fmla="*/ 2147483647 w 112"/>
                <a:gd name="T59" fmla="*/ 2147483647 h 158"/>
                <a:gd name="T60" fmla="*/ 2147483647 w 112"/>
                <a:gd name="T61" fmla="*/ 2147483647 h 158"/>
                <a:gd name="T62" fmla="*/ 2147483647 w 112"/>
                <a:gd name="T63" fmla="*/ 2147483647 h 158"/>
                <a:gd name="T64" fmla="*/ 2147483647 w 112"/>
                <a:gd name="T65" fmla="*/ 2147483647 h 158"/>
                <a:gd name="T66" fmla="*/ 2147483647 w 112"/>
                <a:gd name="T67" fmla="*/ 2147483647 h 158"/>
                <a:gd name="T68" fmla="*/ 2147483647 w 112"/>
                <a:gd name="T69" fmla="*/ 2147483647 h 158"/>
                <a:gd name="T70" fmla="*/ 2147483647 w 112"/>
                <a:gd name="T71" fmla="*/ 2147483647 h 158"/>
                <a:gd name="T72" fmla="*/ 2147483647 w 112"/>
                <a:gd name="T73" fmla="*/ 2147483647 h 158"/>
                <a:gd name="T74" fmla="*/ 2147483647 w 112"/>
                <a:gd name="T75" fmla="*/ 2147483647 h 158"/>
                <a:gd name="T76" fmla="*/ 2147483647 w 112"/>
                <a:gd name="T77" fmla="*/ 2147483647 h 158"/>
                <a:gd name="T78" fmla="*/ 2147483647 w 112"/>
                <a:gd name="T79" fmla="*/ 2147483647 h 158"/>
                <a:gd name="T80" fmla="*/ 2147483647 w 112"/>
                <a:gd name="T81" fmla="*/ 2147483647 h 158"/>
                <a:gd name="T82" fmla="*/ 2147483647 w 112"/>
                <a:gd name="T83" fmla="*/ 2147483647 h 158"/>
                <a:gd name="T84" fmla="*/ 2147483647 w 112"/>
                <a:gd name="T85" fmla="*/ 2147483647 h 158"/>
                <a:gd name="T86" fmla="*/ 2147483647 w 112"/>
                <a:gd name="T87" fmla="*/ 2147483647 h 158"/>
                <a:gd name="T88" fmla="*/ 2147483647 w 112"/>
                <a:gd name="T89" fmla="*/ 2147483647 h 158"/>
                <a:gd name="T90" fmla="*/ 2147483647 w 112"/>
                <a:gd name="T91" fmla="*/ 2147483647 h 158"/>
                <a:gd name="T92" fmla="*/ 2147483647 w 112"/>
                <a:gd name="T93" fmla="*/ 2147483647 h 158"/>
                <a:gd name="T94" fmla="*/ 2147483647 w 112"/>
                <a:gd name="T95" fmla="*/ 2147483647 h 158"/>
                <a:gd name="T96" fmla="*/ 2147483647 w 112"/>
                <a:gd name="T97" fmla="*/ 2147483647 h 158"/>
                <a:gd name="T98" fmla="*/ 2147483647 w 112"/>
                <a:gd name="T99" fmla="*/ 2147483647 h 15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2"/>
                <a:gd name="T151" fmla="*/ 0 h 158"/>
                <a:gd name="T152" fmla="*/ 112 w 112"/>
                <a:gd name="T153" fmla="*/ 158 h 15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2" h="158">
                  <a:moveTo>
                    <a:pt x="0" y="105"/>
                  </a:moveTo>
                  <a:lnTo>
                    <a:pt x="1" y="117"/>
                  </a:lnTo>
                  <a:lnTo>
                    <a:pt x="3" y="128"/>
                  </a:lnTo>
                  <a:lnTo>
                    <a:pt x="8" y="137"/>
                  </a:lnTo>
                  <a:lnTo>
                    <a:pt x="14" y="144"/>
                  </a:lnTo>
                  <a:lnTo>
                    <a:pt x="22" y="150"/>
                  </a:lnTo>
                  <a:lnTo>
                    <a:pt x="32" y="154"/>
                  </a:lnTo>
                  <a:lnTo>
                    <a:pt x="42" y="157"/>
                  </a:lnTo>
                  <a:lnTo>
                    <a:pt x="55" y="158"/>
                  </a:lnTo>
                  <a:lnTo>
                    <a:pt x="67" y="157"/>
                  </a:lnTo>
                  <a:lnTo>
                    <a:pt x="79" y="154"/>
                  </a:lnTo>
                  <a:lnTo>
                    <a:pt x="89" y="151"/>
                  </a:lnTo>
                  <a:lnTo>
                    <a:pt x="97" y="145"/>
                  </a:lnTo>
                  <a:lnTo>
                    <a:pt x="103" y="138"/>
                  </a:lnTo>
                  <a:lnTo>
                    <a:pt x="107" y="130"/>
                  </a:lnTo>
                  <a:lnTo>
                    <a:pt x="111" y="119"/>
                  </a:lnTo>
                  <a:lnTo>
                    <a:pt x="112" y="109"/>
                  </a:lnTo>
                  <a:lnTo>
                    <a:pt x="111" y="100"/>
                  </a:lnTo>
                  <a:lnTo>
                    <a:pt x="110" y="93"/>
                  </a:lnTo>
                  <a:lnTo>
                    <a:pt x="106" y="86"/>
                  </a:lnTo>
                  <a:lnTo>
                    <a:pt x="101" y="81"/>
                  </a:lnTo>
                  <a:lnTo>
                    <a:pt x="96" y="76"/>
                  </a:lnTo>
                  <a:lnTo>
                    <a:pt x="89" y="73"/>
                  </a:lnTo>
                  <a:lnTo>
                    <a:pt x="80" y="69"/>
                  </a:lnTo>
                  <a:lnTo>
                    <a:pt x="71" y="67"/>
                  </a:lnTo>
                  <a:lnTo>
                    <a:pt x="47" y="61"/>
                  </a:lnTo>
                  <a:lnTo>
                    <a:pt x="42" y="59"/>
                  </a:lnTo>
                  <a:lnTo>
                    <a:pt x="38" y="58"/>
                  </a:lnTo>
                  <a:lnTo>
                    <a:pt x="34" y="57"/>
                  </a:lnTo>
                  <a:lnTo>
                    <a:pt x="31" y="54"/>
                  </a:lnTo>
                  <a:lnTo>
                    <a:pt x="28" y="52"/>
                  </a:lnTo>
                  <a:lnTo>
                    <a:pt x="26" y="50"/>
                  </a:lnTo>
                  <a:lnTo>
                    <a:pt x="25" y="46"/>
                  </a:lnTo>
                  <a:lnTo>
                    <a:pt x="25" y="43"/>
                  </a:lnTo>
                  <a:lnTo>
                    <a:pt x="25" y="38"/>
                  </a:lnTo>
                  <a:lnTo>
                    <a:pt x="27" y="33"/>
                  </a:lnTo>
                  <a:lnTo>
                    <a:pt x="29" y="30"/>
                  </a:lnTo>
                  <a:lnTo>
                    <a:pt x="33" y="27"/>
                  </a:lnTo>
                  <a:lnTo>
                    <a:pt x="37" y="25"/>
                  </a:lnTo>
                  <a:lnTo>
                    <a:pt x="42" y="23"/>
                  </a:lnTo>
                  <a:lnTo>
                    <a:pt x="47" y="22"/>
                  </a:lnTo>
                  <a:lnTo>
                    <a:pt x="55" y="22"/>
                  </a:lnTo>
                  <a:lnTo>
                    <a:pt x="61" y="22"/>
                  </a:lnTo>
                  <a:lnTo>
                    <a:pt x="67" y="23"/>
                  </a:lnTo>
                  <a:lnTo>
                    <a:pt x="73" y="25"/>
                  </a:lnTo>
                  <a:lnTo>
                    <a:pt x="77" y="29"/>
                  </a:lnTo>
                  <a:lnTo>
                    <a:pt x="81" y="32"/>
                  </a:lnTo>
                  <a:lnTo>
                    <a:pt x="83" y="36"/>
                  </a:lnTo>
                  <a:lnTo>
                    <a:pt x="85" y="40"/>
                  </a:lnTo>
                  <a:lnTo>
                    <a:pt x="86" y="46"/>
                  </a:lnTo>
                  <a:lnTo>
                    <a:pt x="109" y="46"/>
                  </a:lnTo>
                  <a:lnTo>
                    <a:pt x="107" y="36"/>
                  </a:lnTo>
                  <a:lnTo>
                    <a:pt x="104" y="26"/>
                  </a:lnTo>
                  <a:lnTo>
                    <a:pt x="100" y="18"/>
                  </a:lnTo>
                  <a:lnTo>
                    <a:pt x="94" y="12"/>
                  </a:lnTo>
                  <a:lnTo>
                    <a:pt x="86" y="6"/>
                  </a:lnTo>
                  <a:lnTo>
                    <a:pt x="77" y="3"/>
                  </a:lnTo>
                  <a:lnTo>
                    <a:pt x="66" y="1"/>
                  </a:lnTo>
                  <a:lnTo>
                    <a:pt x="55" y="0"/>
                  </a:lnTo>
                  <a:lnTo>
                    <a:pt x="43" y="1"/>
                  </a:lnTo>
                  <a:lnTo>
                    <a:pt x="33" y="3"/>
                  </a:lnTo>
                  <a:lnTo>
                    <a:pt x="24" y="6"/>
                  </a:lnTo>
                  <a:lnTo>
                    <a:pt x="17" y="11"/>
                  </a:lnTo>
                  <a:lnTo>
                    <a:pt x="10" y="18"/>
                  </a:lnTo>
                  <a:lnTo>
                    <a:pt x="6" y="25"/>
                  </a:lnTo>
                  <a:lnTo>
                    <a:pt x="4" y="33"/>
                  </a:lnTo>
                  <a:lnTo>
                    <a:pt x="3" y="43"/>
                  </a:lnTo>
                  <a:lnTo>
                    <a:pt x="4" y="52"/>
                  </a:lnTo>
                  <a:lnTo>
                    <a:pt x="5" y="59"/>
                  </a:lnTo>
                  <a:lnTo>
                    <a:pt x="8" y="66"/>
                  </a:lnTo>
                  <a:lnTo>
                    <a:pt x="13" y="71"/>
                  </a:lnTo>
                  <a:lnTo>
                    <a:pt x="18" y="75"/>
                  </a:lnTo>
                  <a:lnTo>
                    <a:pt x="24" y="79"/>
                  </a:lnTo>
                  <a:lnTo>
                    <a:pt x="33" y="82"/>
                  </a:lnTo>
                  <a:lnTo>
                    <a:pt x="41" y="85"/>
                  </a:lnTo>
                  <a:lnTo>
                    <a:pt x="68" y="93"/>
                  </a:lnTo>
                  <a:lnTo>
                    <a:pt x="73" y="94"/>
                  </a:lnTo>
                  <a:lnTo>
                    <a:pt x="78" y="95"/>
                  </a:lnTo>
                  <a:lnTo>
                    <a:pt x="81" y="97"/>
                  </a:lnTo>
                  <a:lnTo>
                    <a:pt x="84" y="98"/>
                  </a:lnTo>
                  <a:lnTo>
                    <a:pt x="86" y="102"/>
                  </a:lnTo>
                  <a:lnTo>
                    <a:pt x="89" y="104"/>
                  </a:lnTo>
                  <a:lnTo>
                    <a:pt x="90" y="108"/>
                  </a:lnTo>
                  <a:lnTo>
                    <a:pt x="90" y="112"/>
                  </a:lnTo>
                  <a:lnTo>
                    <a:pt x="89" y="117"/>
                  </a:lnTo>
                  <a:lnTo>
                    <a:pt x="87" y="122"/>
                  </a:lnTo>
                  <a:lnTo>
                    <a:pt x="84" y="126"/>
                  </a:lnTo>
                  <a:lnTo>
                    <a:pt x="81" y="129"/>
                  </a:lnTo>
                  <a:lnTo>
                    <a:pt x="76" y="132"/>
                  </a:lnTo>
                  <a:lnTo>
                    <a:pt x="71" y="135"/>
                  </a:lnTo>
                  <a:lnTo>
                    <a:pt x="64" y="136"/>
                  </a:lnTo>
                  <a:lnTo>
                    <a:pt x="57" y="136"/>
                  </a:lnTo>
                  <a:lnTo>
                    <a:pt x="49" y="136"/>
                  </a:lnTo>
                  <a:lnTo>
                    <a:pt x="42" y="133"/>
                  </a:lnTo>
                  <a:lnTo>
                    <a:pt x="36" y="131"/>
                  </a:lnTo>
                  <a:lnTo>
                    <a:pt x="32" y="128"/>
                  </a:lnTo>
                  <a:lnTo>
                    <a:pt x="27" y="124"/>
                  </a:lnTo>
                  <a:lnTo>
                    <a:pt x="24" y="118"/>
                  </a:lnTo>
                  <a:lnTo>
                    <a:pt x="22" y="112"/>
                  </a:lnTo>
                  <a:lnTo>
                    <a:pt x="21" y="105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2" name="Freeform 229"/>
            <p:cNvSpPr>
              <a:spLocks/>
            </p:cNvSpPr>
            <p:nvPr/>
          </p:nvSpPr>
          <p:spPr bwMode="auto">
            <a:xfrm>
              <a:off x="2238375" y="4297363"/>
              <a:ext cx="55563" cy="82550"/>
            </a:xfrm>
            <a:custGeom>
              <a:avLst/>
              <a:gdLst>
                <a:gd name="T0" fmla="*/ 2147483647 w 121"/>
                <a:gd name="T1" fmla="*/ 2147483647 h 158"/>
                <a:gd name="T2" fmla="*/ 2147483647 w 121"/>
                <a:gd name="T3" fmla="*/ 2147483647 h 158"/>
                <a:gd name="T4" fmla="*/ 2147483647 w 121"/>
                <a:gd name="T5" fmla="*/ 2147483647 h 158"/>
                <a:gd name="T6" fmla="*/ 2147483647 w 121"/>
                <a:gd name="T7" fmla="*/ 2147483647 h 158"/>
                <a:gd name="T8" fmla="*/ 2147483647 w 121"/>
                <a:gd name="T9" fmla="*/ 0 h 158"/>
                <a:gd name="T10" fmla="*/ 2147483647 w 121"/>
                <a:gd name="T11" fmla="*/ 2147483647 h 158"/>
                <a:gd name="T12" fmla="*/ 2147483647 w 121"/>
                <a:gd name="T13" fmla="*/ 2147483647 h 158"/>
                <a:gd name="T14" fmla="*/ 2147483647 w 121"/>
                <a:gd name="T15" fmla="*/ 2147483647 h 158"/>
                <a:gd name="T16" fmla="*/ 0 w 121"/>
                <a:gd name="T17" fmla="*/ 2147483647 h 158"/>
                <a:gd name="T18" fmla="*/ 2147483647 w 121"/>
                <a:gd name="T19" fmla="*/ 2147483647 h 158"/>
                <a:gd name="T20" fmla="*/ 2147483647 w 121"/>
                <a:gd name="T21" fmla="*/ 2147483647 h 158"/>
                <a:gd name="T22" fmla="*/ 2147483647 w 121"/>
                <a:gd name="T23" fmla="*/ 2147483647 h 158"/>
                <a:gd name="T24" fmla="*/ 2147483647 w 121"/>
                <a:gd name="T25" fmla="*/ 2147483647 h 158"/>
                <a:gd name="T26" fmla="*/ 2147483647 w 121"/>
                <a:gd name="T27" fmla="*/ 2147483647 h 158"/>
                <a:gd name="T28" fmla="*/ 2147483647 w 121"/>
                <a:gd name="T29" fmla="*/ 2147483647 h 158"/>
                <a:gd name="T30" fmla="*/ 2147483647 w 121"/>
                <a:gd name="T31" fmla="*/ 2147483647 h 158"/>
                <a:gd name="T32" fmla="*/ 2147483647 w 121"/>
                <a:gd name="T33" fmla="*/ 2147483647 h 158"/>
                <a:gd name="T34" fmla="*/ 2147483647 w 121"/>
                <a:gd name="T35" fmla="*/ 2147483647 h 158"/>
                <a:gd name="T36" fmla="*/ 2147483647 w 121"/>
                <a:gd name="T37" fmla="*/ 2147483647 h 158"/>
                <a:gd name="T38" fmla="*/ 2147483647 w 121"/>
                <a:gd name="T39" fmla="*/ 2147483647 h 158"/>
                <a:gd name="T40" fmla="*/ 2147483647 w 121"/>
                <a:gd name="T41" fmla="*/ 2147483647 h 158"/>
                <a:gd name="T42" fmla="*/ 2147483647 w 121"/>
                <a:gd name="T43" fmla="*/ 2147483647 h 158"/>
                <a:gd name="T44" fmla="*/ 2147483647 w 121"/>
                <a:gd name="T45" fmla="*/ 2147483647 h 158"/>
                <a:gd name="T46" fmla="*/ 2147483647 w 121"/>
                <a:gd name="T47" fmla="*/ 2147483647 h 158"/>
                <a:gd name="T48" fmla="*/ 2147483647 w 121"/>
                <a:gd name="T49" fmla="*/ 2147483647 h 158"/>
                <a:gd name="T50" fmla="*/ 2147483647 w 121"/>
                <a:gd name="T51" fmla="*/ 2147483647 h 158"/>
                <a:gd name="T52" fmla="*/ 2147483647 w 121"/>
                <a:gd name="T53" fmla="*/ 2147483647 h 158"/>
                <a:gd name="T54" fmla="*/ 2147483647 w 121"/>
                <a:gd name="T55" fmla="*/ 2147483647 h 158"/>
                <a:gd name="T56" fmla="*/ 2147483647 w 121"/>
                <a:gd name="T57" fmla="*/ 2147483647 h 158"/>
                <a:gd name="T58" fmla="*/ 2147483647 w 121"/>
                <a:gd name="T59" fmla="*/ 2147483647 h 158"/>
                <a:gd name="T60" fmla="*/ 2147483647 w 121"/>
                <a:gd name="T61" fmla="*/ 2147483647 h 158"/>
                <a:gd name="T62" fmla="*/ 2147483647 w 121"/>
                <a:gd name="T63" fmla="*/ 2147483647 h 158"/>
                <a:gd name="T64" fmla="*/ 2147483647 w 121"/>
                <a:gd name="T65" fmla="*/ 2147483647 h 15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158"/>
                <a:gd name="T101" fmla="*/ 121 w 121"/>
                <a:gd name="T102" fmla="*/ 158 h 15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158">
                  <a:moveTo>
                    <a:pt x="98" y="54"/>
                  </a:moveTo>
                  <a:lnTo>
                    <a:pt x="121" y="54"/>
                  </a:lnTo>
                  <a:lnTo>
                    <a:pt x="119" y="43"/>
                  </a:lnTo>
                  <a:lnTo>
                    <a:pt x="116" y="32"/>
                  </a:lnTo>
                  <a:lnTo>
                    <a:pt x="112" y="23"/>
                  </a:lnTo>
                  <a:lnTo>
                    <a:pt x="104" y="15"/>
                  </a:lnTo>
                  <a:lnTo>
                    <a:pt x="96" y="8"/>
                  </a:lnTo>
                  <a:lnTo>
                    <a:pt x="86" y="3"/>
                  </a:lnTo>
                  <a:lnTo>
                    <a:pt x="76" y="1"/>
                  </a:lnTo>
                  <a:lnTo>
                    <a:pt x="63" y="0"/>
                  </a:lnTo>
                  <a:lnTo>
                    <a:pt x="49" y="1"/>
                  </a:lnTo>
                  <a:lnTo>
                    <a:pt x="37" y="5"/>
                  </a:lnTo>
                  <a:lnTo>
                    <a:pt x="26" y="11"/>
                  </a:lnTo>
                  <a:lnTo>
                    <a:pt x="17" y="20"/>
                  </a:lnTo>
                  <a:lnTo>
                    <a:pt x="9" y="32"/>
                  </a:lnTo>
                  <a:lnTo>
                    <a:pt x="4" y="46"/>
                  </a:lnTo>
                  <a:lnTo>
                    <a:pt x="1" y="61"/>
                  </a:lnTo>
                  <a:lnTo>
                    <a:pt x="0" y="79"/>
                  </a:lnTo>
                  <a:lnTo>
                    <a:pt x="1" y="97"/>
                  </a:lnTo>
                  <a:lnTo>
                    <a:pt x="4" y="112"/>
                  </a:lnTo>
                  <a:lnTo>
                    <a:pt x="9" y="125"/>
                  </a:lnTo>
                  <a:lnTo>
                    <a:pt x="16" y="137"/>
                  </a:lnTo>
                  <a:lnTo>
                    <a:pt x="25" y="146"/>
                  </a:lnTo>
                  <a:lnTo>
                    <a:pt x="35" y="152"/>
                  </a:lnTo>
                  <a:lnTo>
                    <a:pt x="47" y="157"/>
                  </a:lnTo>
                  <a:lnTo>
                    <a:pt x="60" y="158"/>
                  </a:lnTo>
                  <a:lnTo>
                    <a:pt x="74" y="157"/>
                  </a:lnTo>
                  <a:lnTo>
                    <a:pt x="84" y="154"/>
                  </a:lnTo>
                  <a:lnTo>
                    <a:pt x="95" y="149"/>
                  </a:lnTo>
                  <a:lnTo>
                    <a:pt x="103" y="143"/>
                  </a:lnTo>
                  <a:lnTo>
                    <a:pt x="110" y="135"/>
                  </a:lnTo>
                  <a:lnTo>
                    <a:pt x="116" y="124"/>
                  </a:lnTo>
                  <a:lnTo>
                    <a:pt x="119" y="112"/>
                  </a:lnTo>
                  <a:lnTo>
                    <a:pt x="121" y="100"/>
                  </a:lnTo>
                  <a:lnTo>
                    <a:pt x="99" y="100"/>
                  </a:lnTo>
                  <a:lnTo>
                    <a:pt x="97" y="108"/>
                  </a:lnTo>
                  <a:lnTo>
                    <a:pt x="95" y="115"/>
                  </a:lnTo>
                  <a:lnTo>
                    <a:pt x="91" y="121"/>
                  </a:lnTo>
                  <a:lnTo>
                    <a:pt x="87" y="125"/>
                  </a:lnTo>
                  <a:lnTo>
                    <a:pt x="82" y="130"/>
                  </a:lnTo>
                  <a:lnTo>
                    <a:pt x="76" y="132"/>
                  </a:lnTo>
                  <a:lnTo>
                    <a:pt x="69" y="135"/>
                  </a:lnTo>
                  <a:lnTo>
                    <a:pt x="61" y="135"/>
                  </a:lnTo>
                  <a:lnTo>
                    <a:pt x="52" y="133"/>
                  </a:lnTo>
                  <a:lnTo>
                    <a:pt x="45" y="131"/>
                  </a:lnTo>
                  <a:lnTo>
                    <a:pt x="39" y="126"/>
                  </a:lnTo>
                  <a:lnTo>
                    <a:pt x="33" y="121"/>
                  </a:lnTo>
                  <a:lnTo>
                    <a:pt x="29" y="112"/>
                  </a:lnTo>
                  <a:lnTo>
                    <a:pt x="26" y="103"/>
                  </a:lnTo>
                  <a:lnTo>
                    <a:pt x="25" y="92"/>
                  </a:lnTo>
                  <a:lnTo>
                    <a:pt x="24" y="79"/>
                  </a:lnTo>
                  <a:lnTo>
                    <a:pt x="25" y="66"/>
                  </a:lnTo>
                  <a:lnTo>
                    <a:pt x="27" y="54"/>
                  </a:lnTo>
                  <a:lnTo>
                    <a:pt x="30" y="45"/>
                  </a:lnTo>
                  <a:lnTo>
                    <a:pt x="35" y="37"/>
                  </a:lnTo>
                  <a:lnTo>
                    <a:pt x="40" y="31"/>
                  </a:lnTo>
                  <a:lnTo>
                    <a:pt x="46" y="26"/>
                  </a:lnTo>
                  <a:lnTo>
                    <a:pt x="55" y="24"/>
                  </a:lnTo>
                  <a:lnTo>
                    <a:pt x="63" y="23"/>
                  </a:lnTo>
                  <a:lnTo>
                    <a:pt x="70" y="23"/>
                  </a:lnTo>
                  <a:lnTo>
                    <a:pt x="77" y="25"/>
                  </a:lnTo>
                  <a:lnTo>
                    <a:pt x="83" y="27"/>
                  </a:lnTo>
                  <a:lnTo>
                    <a:pt x="87" y="31"/>
                  </a:lnTo>
                  <a:lnTo>
                    <a:pt x="91" y="36"/>
                  </a:lnTo>
                  <a:lnTo>
                    <a:pt x="95" y="41"/>
                  </a:lnTo>
                  <a:lnTo>
                    <a:pt x="97" y="47"/>
                  </a:lnTo>
                  <a:lnTo>
                    <a:pt x="98" y="54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3" name="Freeform 230"/>
            <p:cNvSpPr>
              <a:spLocks noEditPoints="1"/>
            </p:cNvSpPr>
            <p:nvPr/>
          </p:nvSpPr>
          <p:spPr bwMode="auto">
            <a:xfrm>
              <a:off x="2305050" y="4268788"/>
              <a:ext cx="11113" cy="109537"/>
            </a:xfrm>
            <a:custGeom>
              <a:avLst/>
              <a:gdLst>
                <a:gd name="T0" fmla="*/ 0 w 23"/>
                <a:gd name="T1" fmla="*/ 2147483647 h 207"/>
                <a:gd name="T2" fmla="*/ 2147483647 w 23"/>
                <a:gd name="T3" fmla="*/ 2147483647 h 207"/>
                <a:gd name="T4" fmla="*/ 2147483647 w 23"/>
                <a:gd name="T5" fmla="*/ 2147483647 h 207"/>
                <a:gd name="T6" fmla="*/ 0 w 23"/>
                <a:gd name="T7" fmla="*/ 2147483647 h 207"/>
                <a:gd name="T8" fmla="*/ 0 w 23"/>
                <a:gd name="T9" fmla="*/ 2147483647 h 207"/>
                <a:gd name="T10" fmla="*/ 0 w 23"/>
                <a:gd name="T11" fmla="*/ 2147483647 h 207"/>
                <a:gd name="T12" fmla="*/ 2147483647 w 23"/>
                <a:gd name="T13" fmla="*/ 2147483647 h 207"/>
                <a:gd name="T14" fmla="*/ 2147483647 w 23"/>
                <a:gd name="T15" fmla="*/ 0 h 207"/>
                <a:gd name="T16" fmla="*/ 0 w 23"/>
                <a:gd name="T17" fmla="*/ 0 h 207"/>
                <a:gd name="T18" fmla="*/ 0 w 23"/>
                <a:gd name="T19" fmla="*/ 2147483647 h 2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"/>
                <a:gd name="T31" fmla="*/ 0 h 207"/>
                <a:gd name="T32" fmla="*/ 23 w 23"/>
                <a:gd name="T33" fmla="*/ 207 h 20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" h="207">
                  <a:moveTo>
                    <a:pt x="0" y="207"/>
                  </a:moveTo>
                  <a:lnTo>
                    <a:pt x="23" y="207"/>
                  </a:lnTo>
                  <a:lnTo>
                    <a:pt x="23" y="56"/>
                  </a:lnTo>
                  <a:lnTo>
                    <a:pt x="0" y="56"/>
                  </a:lnTo>
                  <a:lnTo>
                    <a:pt x="0" y="207"/>
                  </a:lnTo>
                  <a:close/>
                  <a:moveTo>
                    <a:pt x="0" y="28"/>
                  </a:moveTo>
                  <a:lnTo>
                    <a:pt x="23" y="28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4" name="Rectangle 231"/>
            <p:cNvSpPr>
              <a:spLocks noChangeArrowheads="1"/>
            </p:cNvSpPr>
            <p:nvPr/>
          </p:nvSpPr>
          <p:spPr bwMode="auto">
            <a:xfrm>
              <a:off x="2332038" y="4268788"/>
              <a:ext cx="11112" cy="109537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5" name="Rectangle 232"/>
            <p:cNvSpPr>
              <a:spLocks noChangeArrowheads="1"/>
            </p:cNvSpPr>
            <p:nvPr/>
          </p:nvSpPr>
          <p:spPr bwMode="auto">
            <a:xfrm>
              <a:off x="2359025" y="4268788"/>
              <a:ext cx="11113" cy="109537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6" name="Freeform 233"/>
            <p:cNvSpPr>
              <a:spLocks noEditPoints="1"/>
            </p:cNvSpPr>
            <p:nvPr/>
          </p:nvSpPr>
          <p:spPr bwMode="auto">
            <a:xfrm>
              <a:off x="2382838" y="4297363"/>
              <a:ext cx="61912" cy="82550"/>
            </a:xfrm>
            <a:custGeom>
              <a:avLst/>
              <a:gdLst>
                <a:gd name="T0" fmla="*/ 2147483647 w 128"/>
                <a:gd name="T1" fmla="*/ 2147483647 h 158"/>
                <a:gd name="T2" fmla="*/ 2147483647 w 128"/>
                <a:gd name="T3" fmla="*/ 2147483647 h 158"/>
                <a:gd name="T4" fmla="*/ 2147483647 w 128"/>
                <a:gd name="T5" fmla="*/ 2147483647 h 158"/>
                <a:gd name="T6" fmla="*/ 2147483647 w 128"/>
                <a:gd name="T7" fmla="*/ 2147483647 h 158"/>
                <a:gd name="T8" fmla="*/ 2147483647 w 128"/>
                <a:gd name="T9" fmla="*/ 2147483647 h 158"/>
                <a:gd name="T10" fmla="*/ 2147483647 w 128"/>
                <a:gd name="T11" fmla="*/ 2147483647 h 158"/>
                <a:gd name="T12" fmla="*/ 2147483647 w 128"/>
                <a:gd name="T13" fmla="*/ 2147483647 h 158"/>
                <a:gd name="T14" fmla="*/ 2147483647 w 128"/>
                <a:gd name="T15" fmla="*/ 2147483647 h 158"/>
                <a:gd name="T16" fmla="*/ 2147483647 w 128"/>
                <a:gd name="T17" fmla="*/ 2147483647 h 158"/>
                <a:gd name="T18" fmla="*/ 2147483647 w 128"/>
                <a:gd name="T19" fmla="*/ 2147483647 h 158"/>
                <a:gd name="T20" fmla="*/ 2147483647 w 128"/>
                <a:gd name="T21" fmla="*/ 2147483647 h 158"/>
                <a:gd name="T22" fmla="*/ 2147483647 w 128"/>
                <a:gd name="T23" fmla="*/ 2147483647 h 158"/>
                <a:gd name="T24" fmla="*/ 2147483647 w 128"/>
                <a:gd name="T25" fmla="*/ 2147483647 h 158"/>
                <a:gd name="T26" fmla="*/ 2147483647 w 128"/>
                <a:gd name="T27" fmla="*/ 2147483647 h 158"/>
                <a:gd name="T28" fmla="*/ 2147483647 w 128"/>
                <a:gd name="T29" fmla="*/ 2147483647 h 158"/>
                <a:gd name="T30" fmla="*/ 2147483647 w 128"/>
                <a:gd name="T31" fmla="*/ 2147483647 h 158"/>
                <a:gd name="T32" fmla="*/ 2147483647 w 128"/>
                <a:gd name="T33" fmla="*/ 2147483647 h 158"/>
                <a:gd name="T34" fmla="*/ 2147483647 w 128"/>
                <a:gd name="T35" fmla="*/ 2147483647 h 158"/>
                <a:gd name="T36" fmla="*/ 2147483647 w 128"/>
                <a:gd name="T37" fmla="*/ 2147483647 h 158"/>
                <a:gd name="T38" fmla="*/ 2147483647 w 128"/>
                <a:gd name="T39" fmla="*/ 2147483647 h 158"/>
                <a:gd name="T40" fmla="*/ 2147483647 w 128"/>
                <a:gd name="T41" fmla="*/ 2147483647 h 158"/>
                <a:gd name="T42" fmla="*/ 2147483647 w 128"/>
                <a:gd name="T43" fmla="*/ 2147483647 h 158"/>
                <a:gd name="T44" fmla="*/ 2147483647 w 128"/>
                <a:gd name="T45" fmla="*/ 2147483647 h 158"/>
                <a:gd name="T46" fmla="*/ 2147483647 w 128"/>
                <a:gd name="T47" fmla="*/ 2147483647 h 158"/>
                <a:gd name="T48" fmla="*/ 2147483647 w 128"/>
                <a:gd name="T49" fmla="*/ 2147483647 h 158"/>
                <a:gd name="T50" fmla="*/ 2147483647 w 128"/>
                <a:gd name="T51" fmla="*/ 2147483647 h 158"/>
                <a:gd name="T52" fmla="*/ 2147483647 w 128"/>
                <a:gd name="T53" fmla="*/ 2147483647 h 158"/>
                <a:gd name="T54" fmla="*/ 2147483647 w 128"/>
                <a:gd name="T55" fmla="*/ 0 h 158"/>
                <a:gd name="T56" fmla="*/ 2147483647 w 128"/>
                <a:gd name="T57" fmla="*/ 2147483647 h 158"/>
                <a:gd name="T58" fmla="*/ 2147483647 w 128"/>
                <a:gd name="T59" fmla="*/ 2147483647 h 158"/>
                <a:gd name="T60" fmla="*/ 2147483647 w 128"/>
                <a:gd name="T61" fmla="*/ 2147483647 h 158"/>
                <a:gd name="T62" fmla="*/ 2147483647 w 128"/>
                <a:gd name="T63" fmla="*/ 2147483647 h 158"/>
                <a:gd name="T64" fmla="*/ 2147483647 w 128"/>
                <a:gd name="T65" fmla="*/ 2147483647 h 158"/>
                <a:gd name="T66" fmla="*/ 2147483647 w 128"/>
                <a:gd name="T67" fmla="*/ 2147483647 h 158"/>
                <a:gd name="T68" fmla="*/ 2147483647 w 128"/>
                <a:gd name="T69" fmla="*/ 2147483647 h 158"/>
                <a:gd name="T70" fmla="*/ 2147483647 w 128"/>
                <a:gd name="T71" fmla="*/ 2147483647 h 158"/>
                <a:gd name="T72" fmla="*/ 2147483647 w 128"/>
                <a:gd name="T73" fmla="*/ 2147483647 h 158"/>
                <a:gd name="T74" fmla="*/ 2147483647 w 128"/>
                <a:gd name="T75" fmla="*/ 2147483647 h 158"/>
                <a:gd name="T76" fmla="*/ 2147483647 w 128"/>
                <a:gd name="T77" fmla="*/ 2147483647 h 158"/>
                <a:gd name="T78" fmla="*/ 2147483647 w 128"/>
                <a:gd name="T79" fmla="*/ 2147483647 h 158"/>
                <a:gd name="T80" fmla="*/ 2147483647 w 128"/>
                <a:gd name="T81" fmla="*/ 2147483647 h 158"/>
                <a:gd name="T82" fmla="*/ 2147483647 w 128"/>
                <a:gd name="T83" fmla="*/ 2147483647 h 158"/>
                <a:gd name="T84" fmla="*/ 2147483647 w 128"/>
                <a:gd name="T85" fmla="*/ 2147483647 h 158"/>
                <a:gd name="T86" fmla="*/ 2147483647 w 128"/>
                <a:gd name="T87" fmla="*/ 2147483647 h 158"/>
                <a:gd name="T88" fmla="*/ 2147483647 w 128"/>
                <a:gd name="T89" fmla="*/ 2147483647 h 158"/>
                <a:gd name="T90" fmla="*/ 2147483647 w 128"/>
                <a:gd name="T91" fmla="*/ 2147483647 h 158"/>
                <a:gd name="T92" fmla="*/ 2147483647 w 128"/>
                <a:gd name="T93" fmla="*/ 2147483647 h 158"/>
                <a:gd name="T94" fmla="*/ 2147483647 w 128"/>
                <a:gd name="T95" fmla="*/ 2147483647 h 158"/>
                <a:gd name="T96" fmla="*/ 0 w 128"/>
                <a:gd name="T97" fmla="*/ 2147483647 h 158"/>
                <a:gd name="T98" fmla="*/ 2147483647 w 128"/>
                <a:gd name="T99" fmla="*/ 2147483647 h 158"/>
                <a:gd name="T100" fmla="*/ 2147483647 w 128"/>
                <a:gd name="T101" fmla="*/ 2147483647 h 158"/>
                <a:gd name="T102" fmla="*/ 2147483647 w 128"/>
                <a:gd name="T103" fmla="*/ 2147483647 h 158"/>
                <a:gd name="T104" fmla="*/ 2147483647 w 128"/>
                <a:gd name="T105" fmla="*/ 2147483647 h 158"/>
                <a:gd name="T106" fmla="*/ 2147483647 w 128"/>
                <a:gd name="T107" fmla="*/ 2147483647 h 158"/>
                <a:gd name="T108" fmla="*/ 2147483647 w 128"/>
                <a:gd name="T109" fmla="*/ 2147483647 h 15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8"/>
                <a:gd name="T166" fmla="*/ 0 h 158"/>
                <a:gd name="T167" fmla="*/ 128 w 128"/>
                <a:gd name="T168" fmla="*/ 158 h 15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8" h="158">
                  <a:moveTo>
                    <a:pt x="90" y="76"/>
                  </a:moveTo>
                  <a:lnTo>
                    <a:pt x="90" y="98"/>
                  </a:lnTo>
                  <a:lnTo>
                    <a:pt x="89" y="107"/>
                  </a:lnTo>
                  <a:lnTo>
                    <a:pt x="87" y="114"/>
                  </a:lnTo>
                  <a:lnTo>
                    <a:pt x="84" y="119"/>
                  </a:lnTo>
                  <a:lnTo>
                    <a:pt x="79" y="125"/>
                  </a:lnTo>
                  <a:lnTo>
                    <a:pt x="73" y="130"/>
                  </a:lnTo>
                  <a:lnTo>
                    <a:pt x="65" y="133"/>
                  </a:lnTo>
                  <a:lnTo>
                    <a:pt x="58" y="135"/>
                  </a:lnTo>
                  <a:lnTo>
                    <a:pt x="48" y="136"/>
                  </a:lnTo>
                  <a:lnTo>
                    <a:pt x="43" y="136"/>
                  </a:lnTo>
                  <a:lnTo>
                    <a:pt x="38" y="135"/>
                  </a:lnTo>
                  <a:lnTo>
                    <a:pt x="34" y="132"/>
                  </a:lnTo>
                  <a:lnTo>
                    <a:pt x="30" y="130"/>
                  </a:lnTo>
                  <a:lnTo>
                    <a:pt x="27" y="126"/>
                  </a:lnTo>
                  <a:lnTo>
                    <a:pt x="26" y="122"/>
                  </a:lnTo>
                  <a:lnTo>
                    <a:pt x="24" y="117"/>
                  </a:lnTo>
                  <a:lnTo>
                    <a:pt x="24" y="112"/>
                  </a:lnTo>
                  <a:lnTo>
                    <a:pt x="24" y="107"/>
                  </a:lnTo>
                  <a:lnTo>
                    <a:pt x="25" y="102"/>
                  </a:lnTo>
                  <a:lnTo>
                    <a:pt x="27" y="98"/>
                  </a:lnTo>
                  <a:lnTo>
                    <a:pt x="29" y="95"/>
                  </a:lnTo>
                  <a:lnTo>
                    <a:pt x="32" y="92"/>
                  </a:lnTo>
                  <a:lnTo>
                    <a:pt x="37" y="89"/>
                  </a:lnTo>
                  <a:lnTo>
                    <a:pt x="42" y="88"/>
                  </a:lnTo>
                  <a:lnTo>
                    <a:pt x="47" y="87"/>
                  </a:lnTo>
                  <a:lnTo>
                    <a:pt x="59" y="85"/>
                  </a:lnTo>
                  <a:lnTo>
                    <a:pt x="70" y="83"/>
                  </a:lnTo>
                  <a:lnTo>
                    <a:pt x="81" y="81"/>
                  </a:lnTo>
                  <a:lnTo>
                    <a:pt x="90" y="76"/>
                  </a:lnTo>
                  <a:close/>
                  <a:moveTo>
                    <a:pt x="93" y="133"/>
                  </a:moveTo>
                  <a:lnTo>
                    <a:pt x="93" y="139"/>
                  </a:lnTo>
                  <a:lnTo>
                    <a:pt x="94" y="144"/>
                  </a:lnTo>
                  <a:lnTo>
                    <a:pt x="96" y="147"/>
                  </a:lnTo>
                  <a:lnTo>
                    <a:pt x="98" y="151"/>
                  </a:lnTo>
                  <a:lnTo>
                    <a:pt x="101" y="153"/>
                  </a:lnTo>
                  <a:lnTo>
                    <a:pt x="105" y="156"/>
                  </a:lnTo>
                  <a:lnTo>
                    <a:pt x="109" y="157"/>
                  </a:lnTo>
                  <a:lnTo>
                    <a:pt x="116" y="157"/>
                  </a:lnTo>
                  <a:lnTo>
                    <a:pt x="121" y="156"/>
                  </a:lnTo>
                  <a:lnTo>
                    <a:pt x="128" y="154"/>
                  </a:lnTo>
                  <a:lnTo>
                    <a:pt x="128" y="135"/>
                  </a:lnTo>
                  <a:lnTo>
                    <a:pt x="122" y="136"/>
                  </a:lnTo>
                  <a:lnTo>
                    <a:pt x="118" y="135"/>
                  </a:lnTo>
                  <a:lnTo>
                    <a:pt x="115" y="131"/>
                  </a:lnTo>
                  <a:lnTo>
                    <a:pt x="114" y="126"/>
                  </a:lnTo>
                  <a:lnTo>
                    <a:pt x="114" y="119"/>
                  </a:lnTo>
                  <a:lnTo>
                    <a:pt x="114" y="45"/>
                  </a:lnTo>
                  <a:lnTo>
                    <a:pt x="113" y="34"/>
                  </a:lnTo>
                  <a:lnTo>
                    <a:pt x="110" y="25"/>
                  </a:lnTo>
                  <a:lnTo>
                    <a:pt x="106" y="17"/>
                  </a:lnTo>
                  <a:lnTo>
                    <a:pt x="101" y="10"/>
                  </a:lnTo>
                  <a:lnTo>
                    <a:pt x="94" y="5"/>
                  </a:lnTo>
                  <a:lnTo>
                    <a:pt x="84" y="2"/>
                  </a:lnTo>
                  <a:lnTo>
                    <a:pt x="74" y="1"/>
                  </a:lnTo>
                  <a:lnTo>
                    <a:pt x="61" y="0"/>
                  </a:lnTo>
                  <a:lnTo>
                    <a:pt x="48" y="1"/>
                  </a:lnTo>
                  <a:lnTo>
                    <a:pt x="38" y="3"/>
                  </a:lnTo>
                  <a:lnTo>
                    <a:pt x="28" y="6"/>
                  </a:lnTo>
                  <a:lnTo>
                    <a:pt x="21" y="12"/>
                  </a:lnTo>
                  <a:lnTo>
                    <a:pt x="15" y="19"/>
                  </a:lnTo>
                  <a:lnTo>
                    <a:pt x="10" y="27"/>
                  </a:lnTo>
                  <a:lnTo>
                    <a:pt x="7" y="37"/>
                  </a:lnTo>
                  <a:lnTo>
                    <a:pt x="6" y="47"/>
                  </a:lnTo>
                  <a:lnTo>
                    <a:pt x="6" y="48"/>
                  </a:lnTo>
                  <a:lnTo>
                    <a:pt x="28" y="48"/>
                  </a:lnTo>
                  <a:lnTo>
                    <a:pt x="28" y="43"/>
                  </a:lnTo>
                  <a:lnTo>
                    <a:pt x="30" y="37"/>
                  </a:lnTo>
                  <a:lnTo>
                    <a:pt x="32" y="32"/>
                  </a:lnTo>
                  <a:lnTo>
                    <a:pt x="37" y="29"/>
                  </a:lnTo>
                  <a:lnTo>
                    <a:pt x="41" y="25"/>
                  </a:lnTo>
                  <a:lnTo>
                    <a:pt x="46" y="23"/>
                  </a:lnTo>
                  <a:lnTo>
                    <a:pt x="52" y="22"/>
                  </a:lnTo>
                  <a:lnTo>
                    <a:pt x="60" y="22"/>
                  </a:lnTo>
                  <a:lnTo>
                    <a:pt x="67" y="22"/>
                  </a:lnTo>
                  <a:lnTo>
                    <a:pt x="74" y="23"/>
                  </a:lnTo>
                  <a:lnTo>
                    <a:pt x="79" y="25"/>
                  </a:lnTo>
                  <a:lnTo>
                    <a:pt x="83" y="27"/>
                  </a:lnTo>
                  <a:lnTo>
                    <a:pt x="86" y="30"/>
                  </a:lnTo>
                  <a:lnTo>
                    <a:pt x="88" y="34"/>
                  </a:lnTo>
                  <a:lnTo>
                    <a:pt x="90" y="38"/>
                  </a:lnTo>
                  <a:lnTo>
                    <a:pt x="90" y="44"/>
                  </a:lnTo>
                  <a:lnTo>
                    <a:pt x="90" y="50"/>
                  </a:lnTo>
                  <a:lnTo>
                    <a:pt x="89" y="54"/>
                  </a:lnTo>
                  <a:lnTo>
                    <a:pt x="88" y="57"/>
                  </a:lnTo>
                  <a:lnTo>
                    <a:pt x="84" y="59"/>
                  </a:lnTo>
                  <a:lnTo>
                    <a:pt x="79" y="61"/>
                  </a:lnTo>
                  <a:lnTo>
                    <a:pt x="70" y="62"/>
                  </a:lnTo>
                  <a:lnTo>
                    <a:pt x="60" y="64"/>
                  </a:lnTo>
                  <a:lnTo>
                    <a:pt x="47" y="65"/>
                  </a:lnTo>
                  <a:lnTo>
                    <a:pt x="36" y="67"/>
                  </a:lnTo>
                  <a:lnTo>
                    <a:pt x="26" y="71"/>
                  </a:lnTo>
                  <a:lnTo>
                    <a:pt x="18" y="74"/>
                  </a:lnTo>
                  <a:lnTo>
                    <a:pt x="11" y="80"/>
                  </a:lnTo>
                  <a:lnTo>
                    <a:pt x="6" y="86"/>
                  </a:lnTo>
                  <a:lnTo>
                    <a:pt x="3" y="94"/>
                  </a:lnTo>
                  <a:lnTo>
                    <a:pt x="1" y="102"/>
                  </a:lnTo>
                  <a:lnTo>
                    <a:pt x="0" y="112"/>
                  </a:lnTo>
                  <a:lnTo>
                    <a:pt x="1" y="123"/>
                  </a:lnTo>
                  <a:lnTo>
                    <a:pt x="3" y="131"/>
                  </a:lnTo>
                  <a:lnTo>
                    <a:pt x="6" y="139"/>
                  </a:lnTo>
                  <a:lnTo>
                    <a:pt x="11" y="146"/>
                  </a:lnTo>
                  <a:lnTo>
                    <a:pt x="18" y="151"/>
                  </a:lnTo>
                  <a:lnTo>
                    <a:pt x="25" y="154"/>
                  </a:lnTo>
                  <a:lnTo>
                    <a:pt x="35" y="157"/>
                  </a:lnTo>
                  <a:lnTo>
                    <a:pt x="44" y="158"/>
                  </a:lnTo>
                  <a:lnTo>
                    <a:pt x="58" y="157"/>
                  </a:lnTo>
                  <a:lnTo>
                    <a:pt x="70" y="152"/>
                  </a:lnTo>
                  <a:lnTo>
                    <a:pt x="82" y="144"/>
                  </a:lnTo>
                  <a:lnTo>
                    <a:pt x="93" y="133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7" name="Freeform 234"/>
            <p:cNvSpPr>
              <a:spLocks noEditPoints="1"/>
            </p:cNvSpPr>
            <p:nvPr/>
          </p:nvSpPr>
          <p:spPr bwMode="auto">
            <a:xfrm>
              <a:off x="2482850" y="4267200"/>
              <a:ext cx="85725" cy="114300"/>
            </a:xfrm>
            <a:custGeom>
              <a:avLst/>
              <a:gdLst>
                <a:gd name="T0" fmla="*/ 0 w 178"/>
                <a:gd name="T1" fmla="*/ 2147483647 h 215"/>
                <a:gd name="T2" fmla="*/ 2147483647 w 178"/>
                <a:gd name="T3" fmla="*/ 2147483647 h 215"/>
                <a:gd name="T4" fmla="*/ 2147483647 w 178"/>
                <a:gd name="T5" fmla="*/ 2147483647 h 215"/>
                <a:gd name="T6" fmla="*/ 2147483647 w 178"/>
                <a:gd name="T7" fmla="*/ 2147483647 h 215"/>
                <a:gd name="T8" fmla="*/ 2147483647 w 178"/>
                <a:gd name="T9" fmla="*/ 2147483647 h 215"/>
                <a:gd name="T10" fmla="*/ 2147483647 w 178"/>
                <a:gd name="T11" fmla="*/ 2147483647 h 215"/>
                <a:gd name="T12" fmla="*/ 2147483647 w 178"/>
                <a:gd name="T13" fmla="*/ 2147483647 h 215"/>
                <a:gd name="T14" fmla="*/ 2147483647 w 178"/>
                <a:gd name="T15" fmla="*/ 2147483647 h 215"/>
                <a:gd name="T16" fmla="*/ 2147483647 w 178"/>
                <a:gd name="T17" fmla="*/ 2147483647 h 215"/>
                <a:gd name="T18" fmla="*/ 2147483647 w 178"/>
                <a:gd name="T19" fmla="*/ 2147483647 h 215"/>
                <a:gd name="T20" fmla="*/ 2147483647 w 178"/>
                <a:gd name="T21" fmla="*/ 2147483647 h 215"/>
                <a:gd name="T22" fmla="*/ 2147483647 w 178"/>
                <a:gd name="T23" fmla="*/ 2147483647 h 215"/>
                <a:gd name="T24" fmla="*/ 2147483647 w 178"/>
                <a:gd name="T25" fmla="*/ 2147483647 h 215"/>
                <a:gd name="T26" fmla="*/ 2147483647 w 178"/>
                <a:gd name="T27" fmla="*/ 2147483647 h 215"/>
                <a:gd name="T28" fmla="*/ 2147483647 w 178"/>
                <a:gd name="T29" fmla="*/ 2147483647 h 215"/>
                <a:gd name="T30" fmla="*/ 2147483647 w 178"/>
                <a:gd name="T31" fmla="*/ 2147483647 h 215"/>
                <a:gd name="T32" fmla="*/ 2147483647 w 178"/>
                <a:gd name="T33" fmla="*/ 2147483647 h 215"/>
                <a:gd name="T34" fmla="*/ 2147483647 w 178"/>
                <a:gd name="T35" fmla="*/ 2147483647 h 215"/>
                <a:gd name="T36" fmla="*/ 2147483647 w 178"/>
                <a:gd name="T37" fmla="*/ 2147483647 h 215"/>
                <a:gd name="T38" fmla="*/ 2147483647 w 178"/>
                <a:gd name="T39" fmla="*/ 2147483647 h 215"/>
                <a:gd name="T40" fmla="*/ 2147483647 w 178"/>
                <a:gd name="T41" fmla="*/ 2147483647 h 215"/>
                <a:gd name="T42" fmla="*/ 2147483647 w 178"/>
                <a:gd name="T43" fmla="*/ 2147483647 h 215"/>
                <a:gd name="T44" fmla="*/ 2147483647 w 178"/>
                <a:gd name="T45" fmla="*/ 2147483647 h 215"/>
                <a:gd name="T46" fmla="*/ 2147483647 w 178"/>
                <a:gd name="T47" fmla="*/ 0 h 215"/>
                <a:gd name="T48" fmla="*/ 2147483647 w 178"/>
                <a:gd name="T49" fmla="*/ 0 h 215"/>
                <a:gd name="T50" fmla="*/ 2147483647 w 178"/>
                <a:gd name="T51" fmla="*/ 2147483647 h 215"/>
                <a:gd name="T52" fmla="*/ 2147483647 w 178"/>
                <a:gd name="T53" fmla="*/ 2147483647 h 215"/>
                <a:gd name="T54" fmla="*/ 2147483647 w 178"/>
                <a:gd name="T55" fmla="*/ 2147483647 h 215"/>
                <a:gd name="T56" fmla="*/ 2147483647 w 178"/>
                <a:gd name="T57" fmla="*/ 2147483647 h 215"/>
                <a:gd name="T58" fmla="*/ 2147483647 w 178"/>
                <a:gd name="T59" fmla="*/ 2147483647 h 215"/>
                <a:gd name="T60" fmla="*/ 2147483647 w 178"/>
                <a:gd name="T61" fmla="*/ 2147483647 h 215"/>
                <a:gd name="T62" fmla="*/ 0 w 178"/>
                <a:gd name="T63" fmla="*/ 2147483647 h 215"/>
                <a:gd name="T64" fmla="*/ 2147483647 w 178"/>
                <a:gd name="T65" fmla="*/ 2147483647 h 215"/>
                <a:gd name="T66" fmla="*/ 2147483647 w 178"/>
                <a:gd name="T67" fmla="*/ 2147483647 h 215"/>
                <a:gd name="T68" fmla="*/ 2147483647 w 178"/>
                <a:gd name="T69" fmla="*/ 2147483647 h 215"/>
                <a:gd name="T70" fmla="*/ 2147483647 w 178"/>
                <a:gd name="T71" fmla="*/ 2147483647 h 215"/>
                <a:gd name="T72" fmla="*/ 2147483647 w 178"/>
                <a:gd name="T73" fmla="*/ 2147483647 h 215"/>
                <a:gd name="T74" fmla="*/ 2147483647 w 178"/>
                <a:gd name="T75" fmla="*/ 2147483647 h 215"/>
                <a:gd name="T76" fmla="*/ 2147483647 w 178"/>
                <a:gd name="T77" fmla="*/ 2147483647 h 215"/>
                <a:gd name="T78" fmla="*/ 2147483647 w 178"/>
                <a:gd name="T79" fmla="*/ 2147483647 h 215"/>
                <a:gd name="T80" fmla="*/ 2147483647 w 178"/>
                <a:gd name="T81" fmla="*/ 2147483647 h 215"/>
                <a:gd name="T82" fmla="*/ 2147483647 w 178"/>
                <a:gd name="T83" fmla="*/ 2147483647 h 215"/>
                <a:gd name="T84" fmla="*/ 2147483647 w 178"/>
                <a:gd name="T85" fmla="*/ 2147483647 h 215"/>
                <a:gd name="T86" fmla="*/ 2147483647 w 178"/>
                <a:gd name="T87" fmla="*/ 2147483647 h 215"/>
                <a:gd name="T88" fmla="*/ 2147483647 w 178"/>
                <a:gd name="T89" fmla="*/ 2147483647 h 215"/>
                <a:gd name="T90" fmla="*/ 2147483647 w 178"/>
                <a:gd name="T91" fmla="*/ 2147483647 h 215"/>
                <a:gd name="T92" fmla="*/ 2147483647 w 178"/>
                <a:gd name="T93" fmla="*/ 2147483647 h 215"/>
                <a:gd name="T94" fmla="*/ 2147483647 w 178"/>
                <a:gd name="T95" fmla="*/ 2147483647 h 215"/>
                <a:gd name="T96" fmla="*/ 2147483647 w 178"/>
                <a:gd name="T97" fmla="*/ 2147483647 h 21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78"/>
                <a:gd name="T148" fmla="*/ 0 h 215"/>
                <a:gd name="T149" fmla="*/ 178 w 178"/>
                <a:gd name="T150" fmla="*/ 215 h 21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78" h="215">
                  <a:moveTo>
                    <a:pt x="0" y="108"/>
                  </a:moveTo>
                  <a:lnTo>
                    <a:pt x="0" y="120"/>
                  </a:lnTo>
                  <a:lnTo>
                    <a:pt x="1" y="131"/>
                  </a:lnTo>
                  <a:lnTo>
                    <a:pt x="3" y="143"/>
                  </a:lnTo>
                  <a:lnTo>
                    <a:pt x="6" y="153"/>
                  </a:lnTo>
                  <a:lnTo>
                    <a:pt x="9" y="163"/>
                  </a:lnTo>
                  <a:lnTo>
                    <a:pt x="14" y="172"/>
                  </a:lnTo>
                  <a:lnTo>
                    <a:pt x="19" y="179"/>
                  </a:lnTo>
                  <a:lnTo>
                    <a:pt x="24" y="187"/>
                  </a:lnTo>
                  <a:lnTo>
                    <a:pt x="29" y="193"/>
                  </a:lnTo>
                  <a:lnTo>
                    <a:pt x="37" y="199"/>
                  </a:lnTo>
                  <a:lnTo>
                    <a:pt x="44" y="203"/>
                  </a:lnTo>
                  <a:lnTo>
                    <a:pt x="52" y="208"/>
                  </a:lnTo>
                  <a:lnTo>
                    <a:pt x="60" y="210"/>
                  </a:lnTo>
                  <a:lnTo>
                    <a:pt x="69" y="213"/>
                  </a:lnTo>
                  <a:lnTo>
                    <a:pt x="79" y="215"/>
                  </a:lnTo>
                  <a:lnTo>
                    <a:pt x="89" y="215"/>
                  </a:lnTo>
                  <a:lnTo>
                    <a:pt x="99" y="215"/>
                  </a:lnTo>
                  <a:lnTo>
                    <a:pt x="108" y="213"/>
                  </a:lnTo>
                  <a:lnTo>
                    <a:pt x="118" y="210"/>
                  </a:lnTo>
                  <a:lnTo>
                    <a:pt x="126" y="208"/>
                  </a:lnTo>
                  <a:lnTo>
                    <a:pt x="134" y="203"/>
                  </a:lnTo>
                  <a:lnTo>
                    <a:pt x="141" y="199"/>
                  </a:lnTo>
                  <a:lnTo>
                    <a:pt x="149" y="193"/>
                  </a:lnTo>
                  <a:lnTo>
                    <a:pt x="154" y="187"/>
                  </a:lnTo>
                  <a:lnTo>
                    <a:pt x="160" y="179"/>
                  </a:lnTo>
                  <a:lnTo>
                    <a:pt x="164" y="172"/>
                  </a:lnTo>
                  <a:lnTo>
                    <a:pt x="169" y="163"/>
                  </a:lnTo>
                  <a:lnTo>
                    <a:pt x="172" y="153"/>
                  </a:lnTo>
                  <a:lnTo>
                    <a:pt x="175" y="143"/>
                  </a:lnTo>
                  <a:lnTo>
                    <a:pt x="177" y="131"/>
                  </a:lnTo>
                  <a:lnTo>
                    <a:pt x="178" y="120"/>
                  </a:lnTo>
                  <a:lnTo>
                    <a:pt x="178" y="108"/>
                  </a:lnTo>
                  <a:lnTo>
                    <a:pt x="178" y="95"/>
                  </a:lnTo>
                  <a:lnTo>
                    <a:pt x="177" y="83"/>
                  </a:lnTo>
                  <a:lnTo>
                    <a:pt x="175" y="72"/>
                  </a:lnTo>
                  <a:lnTo>
                    <a:pt x="172" y="61"/>
                  </a:lnTo>
                  <a:lnTo>
                    <a:pt x="169" y="52"/>
                  </a:lnTo>
                  <a:lnTo>
                    <a:pt x="164" y="44"/>
                  </a:lnTo>
                  <a:lnTo>
                    <a:pt x="160" y="36"/>
                  </a:lnTo>
                  <a:lnTo>
                    <a:pt x="154" y="28"/>
                  </a:lnTo>
                  <a:lnTo>
                    <a:pt x="149" y="22"/>
                  </a:lnTo>
                  <a:lnTo>
                    <a:pt x="141" y="16"/>
                  </a:lnTo>
                  <a:lnTo>
                    <a:pt x="134" y="11"/>
                  </a:lnTo>
                  <a:lnTo>
                    <a:pt x="126" y="7"/>
                  </a:lnTo>
                  <a:lnTo>
                    <a:pt x="118" y="4"/>
                  </a:lnTo>
                  <a:lnTo>
                    <a:pt x="108" y="2"/>
                  </a:lnTo>
                  <a:lnTo>
                    <a:pt x="99" y="0"/>
                  </a:lnTo>
                  <a:lnTo>
                    <a:pt x="89" y="0"/>
                  </a:lnTo>
                  <a:lnTo>
                    <a:pt x="79" y="0"/>
                  </a:lnTo>
                  <a:lnTo>
                    <a:pt x="69" y="2"/>
                  </a:lnTo>
                  <a:lnTo>
                    <a:pt x="60" y="4"/>
                  </a:lnTo>
                  <a:lnTo>
                    <a:pt x="52" y="7"/>
                  </a:lnTo>
                  <a:lnTo>
                    <a:pt x="44" y="11"/>
                  </a:lnTo>
                  <a:lnTo>
                    <a:pt x="37" y="16"/>
                  </a:lnTo>
                  <a:lnTo>
                    <a:pt x="29" y="22"/>
                  </a:lnTo>
                  <a:lnTo>
                    <a:pt x="24" y="28"/>
                  </a:lnTo>
                  <a:lnTo>
                    <a:pt x="19" y="36"/>
                  </a:lnTo>
                  <a:lnTo>
                    <a:pt x="14" y="44"/>
                  </a:lnTo>
                  <a:lnTo>
                    <a:pt x="9" y="52"/>
                  </a:lnTo>
                  <a:lnTo>
                    <a:pt x="6" y="61"/>
                  </a:lnTo>
                  <a:lnTo>
                    <a:pt x="3" y="72"/>
                  </a:lnTo>
                  <a:lnTo>
                    <a:pt x="1" y="83"/>
                  </a:lnTo>
                  <a:lnTo>
                    <a:pt x="0" y="95"/>
                  </a:lnTo>
                  <a:lnTo>
                    <a:pt x="0" y="108"/>
                  </a:lnTo>
                  <a:close/>
                  <a:moveTo>
                    <a:pt x="26" y="108"/>
                  </a:moveTo>
                  <a:lnTo>
                    <a:pt x="27" y="88"/>
                  </a:lnTo>
                  <a:lnTo>
                    <a:pt x="30" y="72"/>
                  </a:lnTo>
                  <a:lnTo>
                    <a:pt x="36" y="58"/>
                  </a:lnTo>
                  <a:lnTo>
                    <a:pt x="43" y="46"/>
                  </a:lnTo>
                  <a:lnTo>
                    <a:pt x="53" y="37"/>
                  </a:lnTo>
                  <a:lnTo>
                    <a:pt x="63" y="30"/>
                  </a:lnTo>
                  <a:lnTo>
                    <a:pt x="76" y="25"/>
                  </a:lnTo>
                  <a:lnTo>
                    <a:pt x="89" y="24"/>
                  </a:lnTo>
                  <a:lnTo>
                    <a:pt x="103" y="25"/>
                  </a:lnTo>
                  <a:lnTo>
                    <a:pt x="115" y="30"/>
                  </a:lnTo>
                  <a:lnTo>
                    <a:pt x="126" y="37"/>
                  </a:lnTo>
                  <a:lnTo>
                    <a:pt x="135" y="46"/>
                  </a:lnTo>
                  <a:lnTo>
                    <a:pt x="142" y="58"/>
                  </a:lnTo>
                  <a:lnTo>
                    <a:pt x="147" y="72"/>
                  </a:lnTo>
                  <a:lnTo>
                    <a:pt x="151" y="88"/>
                  </a:lnTo>
                  <a:lnTo>
                    <a:pt x="152" y="108"/>
                  </a:lnTo>
                  <a:lnTo>
                    <a:pt x="151" y="127"/>
                  </a:lnTo>
                  <a:lnTo>
                    <a:pt x="147" y="143"/>
                  </a:lnTo>
                  <a:lnTo>
                    <a:pt x="142" y="157"/>
                  </a:lnTo>
                  <a:lnTo>
                    <a:pt x="135" y="168"/>
                  </a:lnTo>
                  <a:lnTo>
                    <a:pt x="126" y="178"/>
                  </a:lnTo>
                  <a:lnTo>
                    <a:pt x="115" y="185"/>
                  </a:lnTo>
                  <a:lnTo>
                    <a:pt x="103" y="189"/>
                  </a:lnTo>
                  <a:lnTo>
                    <a:pt x="89" y="191"/>
                  </a:lnTo>
                  <a:lnTo>
                    <a:pt x="76" y="189"/>
                  </a:lnTo>
                  <a:lnTo>
                    <a:pt x="63" y="185"/>
                  </a:lnTo>
                  <a:lnTo>
                    <a:pt x="53" y="178"/>
                  </a:lnTo>
                  <a:lnTo>
                    <a:pt x="43" y="168"/>
                  </a:lnTo>
                  <a:lnTo>
                    <a:pt x="36" y="157"/>
                  </a:lnTo>
                  <a:lnTo>
                    <a:pt x="30" y="143"/>
                  </a:lnTo>
                  <a:lnTo>
                    <a:pt x="27" y="127"/>
                  </a:lnTo>
                  <a:lnTo>
                    <a:pt x="26" y="108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8" name="Rectangle 235"/>
            <p:cNvSpPr>
              <a:spLocks noChangeArrowheads="1"/>
            </p:cNvSpPr>
            <p:nvPr/>
          </p:nvSpPr>
          <p:spPr bwMode="auto">
            <a:xfrm>
              <a:off x="2582863" y="4362450"/>
              <a:ext cx="11112" cy="15875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9" name="Freeform 236"/>
            <p:cNvSpPr>
              <a:spLocks/>
            </p:cNvSpPr>
            <p:nvPr/>
          </p:nvSpPr>
          <p:spPr bwMode="auto">
            <a:xfrm>
              <a:off x="1357313" y="4465638"/>
              <a:ext cx="33337" cy="106362"/>
            </a:xfrm>
            <a:custGeom>
              <a:avLst/>
              <a:gdLst>
                <a:gd name="T0" fmla="*/ 2147483647 w 67"/>
                <a:gd name="T1" fmla="*/ 2147483647 h 199"/>
                <a:gd name="T2" fmla="*/ 2147483647 w 67"/>
                <a:gd name="T3" fmla="*/ 2147483647 h 199"/>
                <a:gd name="T4" fmla="*/ 2147483647 w 67"/>
                <a:gd name="T5" fmla="*/ 0 h 199"/>
                <a:gd name="T6" fmla="*/ 2147483647 w 67"/>
                <a:gd name="T7" fmla="*/ 0 h 199"/>
                <a:gd name="T8" fmla="*/ 2147483647 w 67"/>
                <a:gd name="T9" fmla="*/ 2147483647 h 199"/>
                <a:gd name="T10" fmla="*/ 2147483647 w 67"/>
                <a:gd name="T11" fmla="*/ 2147483647 h 199"/>
                <a:gd name="T12" fmla="*/ 2147483647 w 67"/>
                <a:gd name="T13" fmla="*/ 2147483647 h 199"/>
                <a:gd name="T14" fmla="*/ 2147483647 w 67"/>
                <a:gd name="T15" fmla="*/ 2147483647 h 199"/>
                <a:gd name="T16" fmla="*/ 2147483647 w 67"/>
                <a:gd name="T17" fmla="*/ 2147483647 h 199"/>
                <a:gd name="T18" fmla="*/ 2147483647 w 67"/>
                <a:gd name="T19" fmla="*/ 2147483647 h 199"/>
                <a:gd name="T20" fmla="*/ 2147483647 w 67"/>
                <a:gd name="T21" fmla="*/ 2147483647 h 199"/>
                <a:gd name="T22" fmla="*/ 0 w 67"/>
                <a:gd name="T23" fmla="*/ 2147483647 h 199"/>
                <a:gd name="T24" fmla="*/ 0 w 67"/>
                <a:gd name="T25" fmla="*/ 2147483647 h 199"/>
                <a:gd name="T26" fmla="*/ 2147483647 w 67"/>
                <a:gd name="T27" fmla="*/ 2147483647 h 199"/>
                <a:gd name="T28" fmla="*/ 2147483647 w 67"/>
                <a:gd name="T29" fmla="*/ 2147483647 h 19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7"/>
                <a:gd name="T46" fmla="*/ 0 h 199"/>
                <a:gd name="T47" fmla="*/ 67 w 67"/>
                <a:gd name="T48" fmla="*/ 199 h 19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7" h="199">
                  <a:moveTo>
                    <a:pt x="42" y="199"/>
                  </a:moveTo>
                  <a:lnTo>
                    <a:pt x="67" y="199"/>
                  </a:lnTo>
                  <a:lnTo>
                    <a:pt x="67" y="0"/>
                  </a:lnTo>
                  <a:lnTo>
                    <a:pt x="49" y="0"/>
                  </a:lnTo>
                  <a:lnTo>
                    <a:pt x="47" y="9"/>
                  </a:lnTo>
                  <a:lnTo>
                    <a:pt x="44" y="17"/>
                  </a:lnTo>
                  <a:lnTo>
                    <a:pt x="40" y="23"/>
                  </a:lnTo>
                  <a:lnTo>
                    <a:pt x="35" y="29"/>
                  </a:lnTo>
                  <a:lnTo>
                    <a:pt x="28" y="34"/>
                  </a:lnTo>
                  <a:lnTo>
                    <a:pt x="20" y="36"/>
                  </a:lnTo>
                  <a:lnTo>
                    <a:pt x="11" y="37"/>
                  </a:lnTo>
                  <a:lnTo>
                    <a:pt x="0" y="38"/>
                  </a:lnTo>
                  <a:lnTo>
                    <a:pt x="0" y="59"/>
                  </a:lnTo>
                  <a:lnTo>
                    <a:pt x="42" y="59"/>
                  </a:lnTo>
                  <a:lnTo>
                    <a:pt x="42" y="199"/>
                  </a:lnTo>
                  <a:close/>
                </a:path>
              </a:pathLst>
            </a:custGeom>
            <a:solidFill>
              <a:srgbClr val="00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0" name="Freeform 237"/>
            <p:cNvSpPr>
              <a:spLocks noEditPoints="1"/>
            </p:cNvSpPr>
            <p:nvPr/>
          </p:nvSpPr>
          <p:spPr bwMode="auto">
            <a:xfrm>
              <a:off x="1417638" y="4465638"/>
              <a:ext cx="60325" cy="107950"/>
            </a:xfrm>
            <a:custGeom>
              <a:avLst/>
              <a:gdLst>
                <a:gd name="T0" fmla="*/ 2147483647 w 125"/>
                <a:gd name="T1" fmla="*/ 2147483647 h 204"/>
                <a:gd name="T2" fmla="*/ 2147483647 w 125"/>
                <a:gd name="T3" fmla="*/ 2147483647 h 204"/>
                <a:gd name="T4" fmla="*/ 0 w 125"/>
                <a:gd name="T5" fmla="*/ 2147483647 h 204"/>
                <a:gd name="T6" fmla="*/ 2147483647 w 125"/>
                <a:gd name="T7" fmla="*/ 2147483647 h 204"/>
                <a:gd name="T8" fmla="*/ 2147483647 w 125"/>
                <a:gd name="T9" fmla="*/ 2147483647 h 204"/>
                <a:gd name="T10" fmla="*/ 2147483647 w 125"/>
                <a:gd name="T11" fmla="*/ 2147483647 h 204"/>
                <a:gd name="T12" fmla="*/ 2147483647 w 125"/>
                <a:gd name="T13" fmla="*/ 2147483647 h 204"/>
                <a:gd name="T14" fmla="*/ 2147483647 w 125"/>
                <a:gd name="T15" fmla="*/ 2147483647 h 204"/>
                <a:gd name="T16" fmla="*/ 2147483647 w 125"/>
                <a:gd name="T17" fmla="*/ 2147483647 h 204"/>
                <a:gd name="T18" fmla="*/ 2147483647 w 125"/>
                <a:gd name="T19" fmla="*/ 2147483647 h 204"/>
                <a:gd name="T20" fmla="*/ 2147483647 w 125"/>
                <a:gd name="T21" fmla="*/ 2147483647 h 204"/>
                <a:gd name="T22" fmla="*/ 2147483647 w 125"/>
                <a:gd name="T23" fmla="*/ 2147483647 h 204"/>
                <a:gd name="T24" fmla="*/ 2147483647 w 125"/>
                <a:gd name="T25" fmla="*/ 2147483647 h 204"/>
                <a:gd name="T26" fmla="*/ 2147483647 w 125"/>
                <a:gd name="T27" fmla="*/ 2147483647 h 204"/>
                <a:gd name="T28" fmla="*/ 2147483647 w 125"/>
                <a:gd name="T29" fmla="*/ 2147483647 h 204"/>
                <a:gd name="T30" fmla="*/ 2147483647 w 125"/>
                <a:gd name="T31" fmla="*/ 2147483647 h 204"/>
                <a:gd name="T32" fmla="*/ 2147483647 w 125"/>
                <a:gd name="T33" fmla="*/ 2147483647 h 204"/>
                <a:gd name="T34" fmla="*/ 2147483647 w 125"/>
                <a:gd name="T35" fmla="*/ 2147483647 h 204"/>
                <a:gd name="T36" fmla="*/ 2147483647 w 125"/>
                <a:gd name="T37" fmla="*/ 2147483647 h 204"/>
                <a:gd name="T38" fmla="*/ 2147483647 w 125"/>
                <a:gd name="T39" fmla="*/ 2147483647 h 204"/>
                <a:gd name="T40" fmla="*/ 2147483647 w 125"/>
                <a:gd name="T41" fmla="*/ 2147483647 h 204"/>
                <a:gd name="T42" fmla="*/ 2147483647 w 125"/>
                <a:gd name="T43" fmla="*/ 2147483647 h 204"/>
                <a:gd name="T44" fmla="*/ 2147483647 w 125"/>
                <a:gd name="T45" fmla="*/ 2147483647 h 204"/>
                <a:gd name="T46" fmla="*/ 2147483647 w 125"/>
                <a:gd name="T47" fmla="*/ 2147483647 h 204"/>
                <a:gd name="T48" fmla="*/ 2147483647 w 125"/>
                <a:gd name="T49" fmla="*/ 2147483647 h 204"/>
                <a:gd name="T50" fmla="*/ 2147483647 w 125"/>
                <a:gd name="T51" fmla="*/ 2147483647 h 204"/>
                <a:gd name="T52" fmla="*/ 2147483647 w 125"/>
                <a:gd name="T53" fmla="*/ 2147483647 h 204"/>
                <a:gd name="T54" fmla="*/ 2147483647 w 125"/>
                <a:gd name="T55" fmla="*/ 2147483647 h 204"/>
                <a:gd name="T56" fmla="*/ 2147483647 w 125"/>
                <a:gd name="T57" fmla="*/ 2147483647 h 204"/>
                <a:gd name="T58" fmla="*/ 2147483647 w 125"/>
                <a:gd name="T59" fmla="*/ 2147483647 h 204"/>
                <a:gd name="T60" fmla="*/ 2147483647 w 125"/>
                <a:gd name="T61" fmla="*/ 2147483647 h 204"/>
                <a:gd name="T62" fmla="*/ 2147483647 w 125"/>
                <a:gd name="T63" fmla="*/ 2147483647 h 204"/>
                <a:gd name="T64" fmla="*/ 2147483647 w 125"/>
                <a:gd name="T65" fmla="*/ 2147483647 h 204"/>
                <a:gd name="T66" fmla="*/ 2147483647 w 125"/>
                <a:gd name="T67" fmla="*/ 2147483647 h 204"/>
                <a:gd name="T68" fmla="*/ 2147483647 w 125"/>
                <a:gd name="T69" fmla="*/ 2147483647 h 204"/>
                <a:gd name="T70" fmla="*/ 2147483647 w 125"/>
                <a:gd name="T71" fmla="*/ 2147483647 h 204"/>
                <a:gd name="T72" fmla="*/ 2147483647 w 125"/>
                <a:gd name="T73" fmla="*/ 2147483647 h 204"/>
                <a:gd name="T74" fmla="*/ 2147483647 w 125"/>
                <a:gd name="T75" fmla="*/ 2147483647 h 204"/>
                <a:gd name="T76" fmla="*/ 2147483647 w 125"/>
                <a:gd name="T77" fmla="*/ 2147483647 h 204"/>
                <a:gd name="T78" fmla="*/ 2147483647 w 125"/>
                <a:gd name="T79" fmla="*/ 2147483647 h 204"/>
                <a:gd name="T80" fmla="*/ 2147483647 w 125"/>
                <a:gd name="T81" fmla="*/ 2147483647 h 204"/>
                <a:gd name="T82" fmla="*/ 2147483647 w 125"/>
                <a:gd name="T83" fmla="*/ 2147483647 h 204"/>
                <a:gd name="T84" fmla="*/ 2147483647 w 125"/>
                <a:gd name="T85" fmla="*/ 2147483647 h 20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25"/>
                <a:gd name="T130" fmla="*/ 0 h 204"/>
                <a:gd name="T131" fmla="*/ 125 w 125"/>
                <a:gd name="T132" fmla="*/ 204 h 20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25" h="204">
                  <a:moveTo>
                    <a:pt x="30" y="89"/>
                  </a:moveTo>
                  <a:lnTo>
                    <a:pt x="23" y="93"/>
                  </a:lnTo>
                  <a:lnTo>
                    <a:pt x="17" y="98"/>
                  </a:lnTo>
                  <a:lnTo>
                    <a:pt x="11" y="102"/>
                  </a:lnTo>
                  <a:lnTo>
                    <a:pt x="7" y="108"/>
                  </a:lnTo>
                  <a:lnTo>
                    <a:pt x="4" y="115"/>
                  </a:lnTo>
                  <a:lnTo>
                    <a:pt x="2" y="123"/>
                  </a:lnTo>
                  <a:lnTo>
                    <a:pt x="0" y="131"/>
                  </a:lnTo>
                  <a:lnTo>
                    <a:pt x="0" y="140"/>
                  </a:lnTo>
                  <a:lnTo>
                    <a:pt x="1" y="153"/>
                  </a:lnTo>
                  <a:lnTo>
                    <a:pt x="4" y="166"/>
                  </a:lnTo>
                  <a:lnTo>
                    <a:pt x="9" y="177"/>
                  </a:lnTo>
                  <a:lnTo>
                    <a:pt x="17" y="186"/>
                  </a:lnTo>
                  <a:lnTo>
                    <a:pt x="25" y="193"/>
                  </a:lnTo>
                  <a:lnTo>
                    <a:pt x="36" y="199"/>
                  </a:lnTo>
                  <a:lnTo>
                    <a:pt x="48" y="202"/>
                  </a:lnTo>
                  <a:lnTo>
                    <a:pt x="62" y="204"/>
                  </a:lnTo>
                  <a:lnTo>
                    <a:pt x="77" y="202"/>
                  </a:lnTo>
                  <a:lnTo>
                    <a:pt x="88" y="199"/>
                  </a:lnTo>
                  <a:lnTo>
                    <a:pt x="100" y="193"/>
                  </a:lnTo>
                  <a:lnTo>
                    <a:pt x="108" y="186"/>
                  </a:lnTo>
                  <a:lnTo>
                    <a:pt x="116" y="177"/>
                  </a:lnTo>
                  <a:lnTo>
                    <a:pt x="121" y="166"/>
                  </a:lnTo>
                  <a:lnTo>
                    <a:pt x="124" y="153"/>
                  </a:lnTo>
                  <a:lnTo>
                    <a:pt x="125" y="140"/>
                  </a:lnTo>
                  <a:lnTo>
                    <a:pt x="125" y="131"/>
                  </a:lnTo>
                  <a:lnTo>
                    <a:pt x="123" y="123"/>
                  </a:lnTo>
                  <a:lnTo>
                    <a:pt x="121" y="115"/>
                  </a:lnTo>
                  <a:lnTo>
                    <a:pt x="118" y="108"/>
                  </a:lnTo>
                  <a:lnTo>
                    <a:pt x="113" y="102"/>
                  </a:lnTo>
                  <a:lnTo>
                    <a:pt x="107" y="98"/>
                  </a:lnTo>
                  <a:lnTo>
                    <a:pt x="102" y="93"/>
                  </a:lnTo>
                  <a:lnTo>
                    <a:pt x="95" y="89"/>
                  </a:lnTo>
                  <a:lnTo>
                    <a:pt x="100" y="86"/>
                  </a:lnTo>
                  <a:lnTo>
                    <a:pt x="105" y="82"/>
                  </a:lnTo>
                  <a:lnTo>
                    <a:pt x="109" y="78"/>
                  </a:lnTo>
                  <a:lnTo>
                    <a:pt x="113" y="73"/>
                  </a:lnTo>
                  <a:lnTo>
                    <a:pt x="116" y="68"/>
                  </a:lnTo>
                  <a:lnTo>
                    <a:pt x="118" y="63"/>
                  </a:lnTo>
                  <a:lnTo>
                    <a:pt x="119" y="56"/>
                  </a:lnTo>
                  <a:lnTo>
                    <a:pt x="119" y="49"/>
                  </a:lnTo>
                  <a:lnTo>
                    <a:pt x="118" y="38"/>
                  </a:lnTo>
                  <a:lnTo>
                    <a:pt x="115" y="29"/>
                  </a:lnTo>
                  <a:lnTo>
                    <a:pt x="110" y="21"/>
                  </a:lnTo>
                  <a:lnTo>
                    <a:pt x="103" y="14"/>
                  </a:lnTo>
                  <a:lnTo>
                    <a:pt x="96" y="8"/>
                  </a:lnTo>
                  <a:lnTo>
                    <a:pt x="86" y="3"/>
                  </a:lnTo>
                  <a:lnTo>
                    <a:pt x="75" y="1"/>
                  </a:lnTo>
                  <a:lnTo>
                    <a:pt x="62" y="0"/>
                  </a:lnTo>
                  <a:lnTo>
                    <a:pt x="50" y="1"/>
                  </a:lnTo>
                  <a:lnTo>
                    <a:pt x="39" y="3"/>
                  </a:lnTo>
                  <a:lnTo>
                    <a:pt x="29" y="8"/>
                  </a:lnTo>
                  <a:lnTo>
                    <a:pt x="21" y="14"/>
                  </a:lnTo>
                  <a:lnTo>
                    <a:pt x="14" y="21"/>
                  </a:lnTo>
                  <a:lnTo>
                    <a:pt x="10" y="29"/>
                  </a:lnTo>
                  <a:lnTo>
                    <a:pt x="7" y="38"/>
                  </a:lnTo>
                  <a:lnTo>
                    <a:pt x="6" y="49"/>
                  </a:lnTo>
                  <a:lnTo>
                    <a:pt x="6" y="56"/>
                  </a:lnTo>
                  <a:lnTo>
                    <a:pt x="7" y="63"/>
                  </a:lnTo>
                  <a:lnTo>
                    <a:pt x="9" y="68"/>
                  </a:lnTo>
                  <a:lnTo>
                    <a:pt x="12" y="73"/>
                  </a:lnTo>
                  <a:lnTo>
                    <a:pt x="16" y="78"/>
                  </a:lnTo>
                  <a:lnTo>
                    <a:pt x="20" y="82"/>
                  </a:lnTo>
                  <a:lnTo>
                    <a:pt x="24" y="86"/>
                  </a:lnTo>
                  <a:lnTo>
                    <a:pt x="30" y="89"/>
                  </a:lnTo>
                  <a:close/>
                  <a:moveTo>
                    <a:pt x="30" y="52"/>
                  </a:moveTo>
                  <a:lnTo>
                    <a:pt x="31" y="45"/>
                  </a:lnTo>
                  <a:lnTo>
                    <a:pt x="32" y="39"/>
                  </a:lnTo>
                  <a:lnTo>
                    <a:pt x="36" y="35"/>
                  </a:lnTo>
                  <a:lnTo>
                    <a:pt x="39" y="31"/>
                  </a:lnTo>
                  <a:lnTo>
                    <a:pt x="43" y="28"/>
                  </a:lnTo>
                  <a:lnTo>
                    <a:pt x="48" y="25"/>
                  </a:lnTo>
                  <a:lnTo>
                    <a:pt x="55" y="23"/>
                  </a:lnTo>
                  <a:lnTo>
                    <a:pt x="62" y="23"/>
                  </a:lnTo>
                  <a:lnTo>
                    <a:pt x="69" y="23"/>
                  </a:lnTo>
                  <a:lnTo>
                    <a:pt x="76" y="25"/>
                  </a:lnTo>
                  <a:lnTo>
                    <a:pt x="81" y="28"/>
                  </a:lnTo>
                  <a:lnTo>
                    <a:pt x="85" y="31"/>
                  </a:lnTo>
                  <a:lnTo>
                    <a:pt x="88" y="35"/>
                  </a:lnTo>
                  <a:lnTo>
                    <a:pt x="91" y="39"/>
                  </a:lnTo>
                  <a:lnTo>
                    <a:pt x="93" y="45"/>
                  </a:lnTo>
                  <a:lnTo>
                    <a:pt x="94" y="52"/>
                  </a:lnTo>
                  <a:lnTo>
                    <a:pt x="93" y="58"/>
                  </a:lnTo>
                  <a:lnTo>
                    <a:pt x="91" y="64"/>
                  </a:lnTo>
                  <a:lnTo>
                    <a:pt x="88" y="68"/>
                  </a:lnTo>
                  <a:lnTo>
                    <a:pt x="85" y="73"/>
                  </a:lnTo>
                  <a:lnTo>
                    <a:pt x="81" y="77"/>
                  </a:lnTo>
                  <a:lnTo>
                    <a:pt x="75" y="79"/>
                  </a:lnTo>
                  <a:lnTo>
                    <a:pt x="69" y="81"/>
                  </a:lnTo>
                  <a:lnTo>
                    <a:pt x="62" y="81"/>
                  </a:lnTo>
                  <a:lnTo>
                    <a:pt x="55" y="81"/>
                  </a:lnTo>
                  <a:lnTo>
                    <a:pt x="49" y="79"/>
                  </a:lnTo>
                  <a:lnTo>
                    <a:pt x="43" y="77"/>
                  </a:lnTo>
                  <a:lnTo>
                    <a:pt x="39" y="73"/>
                  </a:lnTo>
                  <a:lnTo>
                    <a:pt x="36" y="68"/>
                  </a:lnTo>
                  <a:lnTo>
                    <a:pt x="32" y="64"/>
                  </a:lnTo>
                  <a:lnTo>
                    <a:pt x="31" y="58"/>
                  </a:lnTo>
                  <a:lnTo>
                    <a:pt x="30" y="52"/>
                  </a:lnTo>
                  <a:close/>
                  <a:moveTo>
                    <a:pt x="25" y="140"/>
                  </a:moveTo>
                  <a:lnTo>
                    <a:pt x="26" y="131"/>
                  </a:lnTo>
                  <a:lnTo>
                    <a:pt x="27" y="124"/>
                  </a:lnTo>
                  <a:lnTo>
                    <a:pt x="30" y="117"/>
                  </a:lnTo>
                  <a:lnTo>
                    <a:pt x="35" y="113"/>
                  </a:lnTo>
                  <a:lnTo>
                    <a:pt x="40" y="108"/>
                  </a:lnTo>
                  <a:lnTo>
                    <a:pt x="47" y="105"/>
                  </a:lnTo>
                  <a:lnTo>
                    <a:pt x="55" y="103"/>
                  </a:lnTo>
                  <a:lnTo>
                    <a:pt x="62" y="102"/>
                  </a:lnTo>
                  <a:lnTo>
                    <a:pt x="70" y="103"/>
                  </a:lnTo>
                  <a:lnTo>
                    <a:pt x="78" y="105"/>
                  </a:lnTo>
                  <a:lnTo>
                    <a:pt x="84" y="108"/>
                  </a:lnTo>
                  <a:lnTo>
                    <a:pt x="90" y="113"/>
                  </a:lnTo>
                  <a:lnTo>
                    <a:pt x="95" y="117"/>
                  </a:lnTo>
                  <a:lnTo>
                    <a:pt x="98" y="124"/>
                  </a:lnTo>
                  <a:lnTo>
                    <a:pt x="99" y="131"/>
                  </a:lnTo>
                  <a:lnTo>
                    <a:pt x="100" y="140"/>
                  </a:lnTo>
                  <a:lnTo>
                    <a:pt x="99" y="148"/>
                  </a:lnTo>
                  <a:lnTo>
                    <a:pt x="98" y="156"/>
                  </a:lnTo>
                  <a:lnTo>
                    <a:pt x="95" y="163"/>
                  </a:lnTo>
                  <a:lnTo>
                    <a:pt x="90" y="169"/>
                  </a:lnTo>
                  <a:lnTo>
                    <a:pt x="84" y="173"/>
                  </a:lnTo>
                  <a:lnTo>
                    <a:pt x="78" y="177"/>
                  </a:lnTo>
                  <a:lnTo>
                    <a:pt x="70" y="178"/>
                  </a:lnTo>
                  <a:lnTo>
                    <a:pt x="62" y="179"/>
                  </a:lnTo>
                  <a:lnTo>
                    <a:pt x="55" y="178"/>
                  </a:lnTo>
                  <a:lnTo>
                    <a:pt x="47" y="177"/>
                  </a:lnTo>
                  <a:lnTo>
                    <a:pt x="40" y="173"/>
                  </a:lnTo>
                  <a:lnTo>
                    <a:pt x="35" y="169"/>
                  </a:lnTo>
                  <a:lnTo>
                    <a:pt x="30" y="163"/>
                  </a:lnTo>
                  <a:lnTo>
                    <a:pt x="27" y="156"/>
                  </a:lnTo>
                  <a:lnTo>
                    <a:pt x="26" y="148"/>
                  </a:lnTo>
                  <a:lnTo>
                    <a:pt x="25" y="140"/>
                  </a:lnTo>
                  <a:close/>
                </a:path>
              </a:pathLst>
            </a:custGeom>
            <a:solidFill>
              <a:srgbClr val="00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1" name="Freeform 238"/>
            <p:cNvSpPr>
              <a:spLocks noEditPoints="1"/>
            </p:cNvSpPr>
            <p:nvPr/>
          </p:nvSpPr>
          <p:spPr bwMode="auto">
            <a:xfrm>
              <a:off x="2036763" y="4462463"/>
              <a:ext cx="66675" cy="109537"/>
            </a:xfrm>
            <a:custGeom>
              <a:avLst/>
              <a:gdLst>
                <a:gd name="T0" fmla="*/ 0 w 144"/>
                <a:gd name="T1" fmla="*/ 2147483647 h 207"/>
                <a:gd name="T2" fmla="*/ 2147483647 w 144"/>
                <a:gd name="T3" fmla="*/ 2147483647 h 207"/>
                <a:gd name="T4" fmla="*/ 2147483647 w 144"/>
                <a:gd name="T5" fmla="*/ 2147483647 h 207"/>
                <a:gd name="T6" fmla="*/ 2147483647 w 144"/>
                <a:gd name="T7" fmla="*/ 2147483647 h 207"/>
                <a:gd name="T8" fmla="*/ 2147483647 w 144"/>
                <a:gd name="T9" fmla="*/ 2147483647 h 207"/>
                <a:gd name="T10" fmla="*/ 2147483647 w 144"/>
                <a:gd name="T11" fmla="*/ 2147483647 h 207"/>
                <a:gd name="T12" fmla="*/ 2147483647 w 144"/>
                <a:gd name="T13" fmla="*/ 2147483647 h 207"/>
                <a:gd name="T14" fmla="*/ 2147483647 w 144"/>
                <a:gd name="T15" fmla="*/ 2147483647 h 207"/>
                <a:gd name="T16" fmla="*/ 2147483647 w 144"/>
                <a:gd name="T17" fmla="*/ 2147483647 h 207"/>
                <a:gd name="T18" fmla="*/ 2147483647 w 144"/>
                <a:gd name="T19" fmla="*/ 2147483647 h 207"/>
                <a:gd name="T20" fmla="*/ 2147483647 w 144"/>
                <a:gd name="T21" fmla="*/ 2147483647 h 207"/>
                <a:gd name="T22" fmla="*/ 2147483647 w 144"/>
                <a:gd name="T23" fmla="*/ 2147483647 h 207"/>
                <a:gd name="T24" fmla="*/ 2147483647 w 144"/>
                <a:gd name="T25" fmla="*/ 2147483647 h 207"/>
                <a:gd name="T26" fmla="*/ 2147483647 w 144"/>
                <a:gd name="T27" fmla="*/ 2147483647 h 207"/>
                <a:gd name="T28" fmla="*/ 2147483647 w 144"/>
                <a:gd name="T29" fmla="*/ 2147483647 h 207"/>
                <a:gd name="T30" fmla="*/ 2147483647 w 144"/>
                <a:gd name="T31" fmla="*/ 2147483647 h 207"/>
                <a:gd name="T32" fmla="*/ 2147483647 w 144"/>
                <a:gd name="T33" fmla="*/ 2147483647 h 207"/>
                <a:gd name="T34" fmla="*/ 2147483647 w 144"/>
                <a:gd name="T35" fmla="*/ 2147483647 h 207"/>
                <a:gd name="T36" fmla="*/ 2147483647 w 144"/>
                <a:gd name="T37" fmla="*/ 2147483647 h 207"/>
                <a:gd name="T38" fmla="*/ 2147483647 w 144"/>
                <a:gd name="T39" fmla="*/ 2147483647 h 207"/>
                <a:gd name="T40" fmla="*/ 2147483647 w 144"/>
                <a:gd name="T41" fmla="*/ 2147483647 h 207"/>
                <a:gd name="T42" fmla="*/ 2147483647 w 144"/>
                <a:gd name="T43" fmla="*/ 2147483647 h 207"/>
                <a:gd name="T44" fmla="*/ 2147483647 w 144"/>
                <a:gd name="T45" fmla="*/ 2147483647 h 207"/>
                <a:gd name="T46" fmla="*/ 2147483647 w 144"/>
                <a:gd name="T47" fmla="*/ 2147483647 h 207"/>
                <a:gd name="T48" fmla="*/ 2147483647 w 144"/>
                <a:gd name="T49" fmla="*/ 2147483647 h 207"/>
                <a:gd name="T50" fmla="*/ 2147483647 w 144"/>
                <a:gd name="T51" fmla="*/ 0 h 207"/>
                <a:gd name="T52" fmla="*/ 0 w 144"/>
                <a:gd name="T53" fmla="*/ 0 h 207"/>
                <a:gd name="T54" fmla="*/ 2147483647 w 144"/>
                <a:gd name="T55" fmla="*/ 2147483647 h 207"/>
                <a:gd name="T56" fmla="*/ 2147483647 w 144"/>
                <a:gd name="T57" fmla="*/ 2147483647 h 207"/>
                <a:gd name="T58" fmla="*/ 2147483647 w 144"/>
                <a:gd name="T59" fmla="*/ 2147483647 h 207"/>
                <a:gd name="T60" fmla="*/ 2147483647 w 144"/>
                <a:gd name="T61" fmla="*/ 2147483647 h 207"/>
                <a:gd name="T62" fmla="*/ 2147483647 w 144"/>
                <a:gd name="T63" fmla="*/ 2147483647 h 207"/>
                <a:gd name="T64" fmla="*/ 2147483647 w 144"/>
                <a:gd name="T65" fmla="*/ 2147483647 h 207"/>
                <a:gd name="T66" fmla="*/ 2147483647 w 144"/>
                <a:gd name="T67" fmla="*/ 2147483647 h 207"/>
                <a:gd name="T68" fmla="*/ 2147483647 w 144"/>
                <a:gd name="T69" fmla="*/ 2147483647 h 207"/>
                <a:gd name="T70" fmla="*/ 2147483647 w 144"/>
                <a:gd name="T71" fmla="*/ 2147483647 h 207"/>
                <a:gd name="T72" fmla="*/ 2147483647 w 144"/>
                <a:gd name="T73" fmla="*/ 2147483647 h 20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44"/>
                <a:gd name="T112" fmla="*/ 0 h 207"/>
                <a:gd name="T113" fmla="*/ 144 w 144"/>
                <a:gd name="T114" fmla="*/ 207 h 20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44" h="207">
                  <a:moveTo>
                    <a:pt x="0" y="0"/>
                  </a:moveTo>
                  <a:lnTo>
                    <a:pt x="0" y="207"/>
                  </a:lnTo>
                  <a:lnTo>
                    <a:pt x="25" y="207"/>
                  </a:lnTo>
                  <a:lnTo>
                    <a:pt x="25" y="118"/>
                  </a:lnTo>
                  <a:lnTo>
                    <a:pt x="66" y="118"/>
                  </a:lnTo>
                  <a:lnTo>
                    <a:pt x="78" y="118"/>
                  </a:lnTo>
                  <a:lnTo>
                    <a:pt x="86" y="120"/>
                  </a:lnTo>
                  <a:lnTo>
                    <a:pt x="93" y="121"/>
                  </a:lnTo>
                  <a:lnTo>
                    <a:pt x="99" y="123"/>
                  </a:lnTo>
                  <a:lnTo>
                    <a:pt x="103" y="128"/>
                  </a:lnTo>
                  <a:lnTo>
                    <a:pt x="105" y="134"/>
                  </a:lnTo>
                  <a:lnTo>
                    <a:pt x="107" y="142"/>
                  </a:lnTo>
                  <a:lnTo>
                    <a:pt x="108" y="151"/>
                  </a:lnTo>
                  <a:lnTo>
                    <a:pt x="109" y="179"/>
                  </a:lnTo>
                  <a:lnTo>
                    <a:pt x="110" y="187"/>
                  </a:lnTo>
                  <a:lnTo>
                    <a:pt x="111" y="195"/>
                  </a:lnTo>
                  <a:lnTo>
                    <a:pt x="112" y="201"/>
                  </a:lnTo>
                  <a:lnTo>
                    <a:pt x="115" y="207"/>
                  </a:lnTo>
                  <a:lnTo>
                    <a:pt x="144" y="207"/>
                  </a:lnTo>
                  <a:lnTo>
                    <a:pt x="144" y="201"/>
                  </a:lnTo>
                  <a:lnTo>
                    <a:pt x="140" y="198"/>
                  </a:lnTo>
                  <a:lnTo>
                    <a:pt x="138" y="193"/>
                  </a:lnTo>
                  <a:lnTo>
                    <a:pt x="137" y="186"/>
                  </a:lnTo>
                  <a:lnTo>
                    <a:pt x="136" y="177"/>
                  </a:lnTo>
                  <a:lnTo>
                    <a:pt x="134" y="143"/>
                  </a:lnTo>
                  <a:lnTo>
                    <a:pt x="132" y="136"/>
                  </a:lnTo>
                  <a:lnTo>
                    <a:pt x="131" y="129"/>
                  </a:lnTo>
                  <a:lnTo>
                    <a:pt x="130" y="122"/>
                  </a:lnTo>
                  <a:lnTo>
                    <a:pt x="128" y="117"/>
                  </a:lnTo>
                  <a:lnTo>
                    <a:pt x="125" y="113"/>
                  </a:lnTo>
                  <a:lnTo>
                    <a:pt x="122" y="109"/>
                  </a:lnTo>
                  <a:lnTo>
                    <a:pt x="118" y="107"/>
                  </a:lnTo>
                  <a:lnTo>
                    <a:pt x="112" y="104"/>
                  </a:lnTo>
                  <a:lnTo>
                    <a:pt x="118" y="101"/>
                  </a:lnTo>
                  <a:lnTo>
                    <a:pt x="123" y="96"/>
                  </a:lnTo>
                  <a:lnTo>
                    <a:pt x="127" y="92"/>
                  </a:lnTo>
                  <a:lnTo>
                    <a:pt x="131" y="86"/>
                  </a:lnTo>
                  <a:lnTo>
                    <a:pt x="134" y="80"/>
                  </a:lnTo>
                  <a:lnTo>
                    <a:pt x="136" y="73"/>
                  </a:lnTo>
                  <a:lnTo>
                    <a:pt x="138" y="65"/>
                  </a:lnTo>
                  <a:lnTo>
                    <a:pt x="138" y="57"/>
                  </a:lnTo>
                  <a:lnTo>
                    <a:pt x="138" y="49"/>
                  </a:lnTo>
                  <a:lnTo>
                    <a:pt x="137" y="40"/>
                  </a:lnTo>
                  <a:lnTo>
                    <a:pt x="135" y="33"/>
                  </a:lnTo>
                  <a:lnTo>
                    <a:pt x="131" y="26"/>
                  </a:lnTo>
                  <a:lnTo>
                    <a:pt x="128" y="21"/>
                  </a:lnTo>
                  <a:lnTo>
                    <a:pt x="124" y="16"/>
                  </a:lnTo>
                  <a:lnTo>
                    <a:pt x="119" y="11"/>
                  </a:lnTo>
                  <a:lnTo>
                    <a:pt x="114" y="7"/>
                  </a:lnTo>
                  <a:lnTo>
                    <a:pt x="104" y="3"/>
                  </a:lnTo>
                  <a:lnTo>
                    <a:pt x="95" y="1"/>
                  </a:lnTo>
                  <a:lnTo>
                    <a:pt x="84" y="0"/>
                  </a:lnTo>
                  <a:lnTo>
                    <a:pt x="72" y="0"/>
                  </a:lnTo>
                  <a:lnTo>
                    <a:pt x="0" y="0"/>
                  </a:lnTo>
                  <a:close/>
                  <a:moveTo>
                    <a:pt x="25" y="24"/>
                  </a:moveTo>
                  <a:lnTo>
                    <a:pt x="68" y="24"/>
                  </a:lnTo>
                  <a:lnTo>
                    <a:pt x="79" y="24"/>
                  </a:lnTo>
                  <a:lnTo>
                    <a:pt x="87" y="25"/>
                  </a:lnTo>
                  <a:lnTo>
                    <a:pt x="95" y="28"/>
                  </a:lnTo>
                  <a:lnTo>
                    <a:pt x="101" y="30"/>
                  </a:lnTo>
                  <a:lnTo>
                    <a:pt x="105" y="35"/>
                  </a:lnTo>
                  <a:lnTo>
                    <a:pt x="108" y="40"/>
                  </a:lnTo>
                  <a:lnTo>
                    <a:pt x="110" y="49"/>
                  </a:lnTo>
                  <a:lnTo>
                    <a:pt x="111" y="58"/>
                  </a:lnTo>
                  <a:lnTo>
                    <a:pt x="110" y="67"/>
                  </a:lnTo>
                  <a:lnTo>
                    <a:pt x="109" y="75"/>
                  </a:lnTo>
                  <a:lnTo>
                    <a:pt x="105" y="81"/>
                  </a:lnTo>
                  <a:lnTo>
                    <a:pt x="101" y="86"/>
                  </a:lnTo>
                  <a:lnTo>
                    <a:pt x="95" y="89"/>
                  </a:lnTo>
                  <a:lnTo>
                    <a:pt x="87" y="92"/>
                  </a:lnTo>
                  <a:lnTo>
                    <a:pt x="79" y="94"/>
                  </a:lnTo>
                  <a:lnTo>
                    <a:pt x="68" y="94"/>
                  </a:lnTo>
                  <a:lnTo>
                    <a:pt x="25" y="94"/>
                  </a:lnTo>
                  <a:lnTo>
                    <a:pt x="25" y="24"/>
                  </a:lnTo>
                  <a:close/>
                </a:path>
              </a:pathLst>
            </a:custGeom>
            <a:solidFill>
              <a:srgbClr val="00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2" name="Freeform 239"/>
            <p:cNvSpPr>
              <a:spLocks noEditPoints="1"/>
            </p:cNvSpPr>
            <p:nvPr/>
          </p:nvSpPr>
          <p:spPr bwMode="auto">
            <a:xfrm>
              <a:off x="2112963" y="4489450"/>
              <a:ext cx="61912" cy="84138"/>
            </a:xfrm>
            <a:custGeom>
              <a:avLst/>
              <a:gdLst>
                <a:gd name="T0" fmla="*/ 2147483647 w 131"/>
                <a:gd name="T1" fmla="*/ 2147483647 h 158"/>
                <a:gd name="T2" fmla="*/ 2147483647 w 131"/>
                <a:gd name="T3" fmla="*/ 2147483647 h 158"/>
                <a:gd name="T4" fmla="*/ 2147483647 w 131"/>
                <a:gd name="T5" fmla="*/ 2147483647 h 158"/>
                <a:gd name="T6" fmla="*/ 2147483647 w 131"/>
                <a:gd name="T7" fmla="*/ 2147483647 h 158"/>
                <a:gd name="T8" fmla="*/ 2147483647 w 131"/>
                <a:gd name="T9" fmla="*/ 2147483647 h 158"/>
                <a:gd name="T10" fmla="*/ 2147483647 w 131"/>
                <a:gd name="T11" fmla="*/ 2147483647 h 158"/>
                <a:gd name="T12" fmla="*/ 2147483647 w 131"/>
                <a:gd name="T13" fmla="*/ 2147483647 h 158"/>
                <a:gd name="T14" fmla="*/ 2147483647 w 131"/>
                <a:gd name="T15" fmla="*/ 2147483647 h 158"/>
                <a:gd name="T16" fmla="*/ 2147483647 w 131"/>
                <a:gd name="T17" fmla="*/ 2147483647 h 158"/>
                <a:gd name="T18" fmla="*/ 2147483647 w 131"/>
                <a:gd name="T19" fmla="*/ 2147483647 h 158"/>
                <a:gd name="T20" fmla="*/ 2147483647 w 131"/>
                <a:gd name="T21" fmla="*/ 2147483647 h 158"/>
                <a:gd name="T22" fmla="*/ 2147483647 w 131"/>
                <a:gd name="T23" fmla="*/ 2147483647 h 158"/>
                <a:gd name="T24" fmla="*/ 2147483647 w 131"/>
                <a:gd name="T25" fmla="*/ 2147483647 h 158"/>
                <a:gd name="T26" fmla="*/ 2147483647 w 131"/>
                <a:gd name="T27" fmla="*/ 2147483647 h 158"/>
                <a:gd name="T28" fmla="*/ 2147483647 w 131"/>
                <a:gd name="T29" fmla="*/ 2147483647 h 158"/>
                <a:gd name="T30" fmla="*/ 2147483647 w 131"/>
                <a:gd name="T31" fmla="*/ 2147483647 h 158"/>
                <a:gd name="T32" fmla="*/ 2147483647 w 131"/>
                <a:gd name="T33" fmla="*/ 2147483647 h 158"/>
                <a:gd name="T34" fmla="*/ 2147483647 w 131"/>
                <a:gd name="T35" fmla="*/ 2147483647 h 158"/>
                <a:gd name="T36" fmla="*/ 2147483647 w 131"/>
                <a:gd name="T37" fmla="*/ 2147483647 h 158"/>
                <a:gd name="T38" fmla="*/ 2147483647 w 131"/>
                <a:gd name="T39" fmla="*/ 2147483647 h 158"/>
                <a:gd name="T40" fmla="*/ 2147483647 w 131"/>
                <a:gd name="T41" fmla="*/ 2147483647 h 158"/>
                <a:gd name="T42" fmla="*/ 2147483647 w 131"/>
                <a:gd name="T43" fmla="*/ 2147483647 h 158"/>
                <a:gd name="T44" fmla="*/ 2147483647 w 131"/>
                <a:gd name="T45" fmla="*/ 2147483647 h 158"/>
                <a:gd name="T46" fmla="*/ 2147483647 w 131"/>
                <a:gd name="T47" fmla="*/ 2147483647 h 158"/>
                <a:gd name="T48" fmla="*/ 2147483647 w 131"/>
                <a:gd name="T49" fmla="*/ 2147483647 h 158"/>
                <a:gd name="T50" fmla="*/ 2147483647 w 131"/>
                <a:gd name="T51" fmla="*/ 2147483647 h 158"/>
                <a:gd name="T52" fmla="*/ 2147483647 w 131"/>
                <a:gd name="T53" fmla="*/ 2147483647 h 158"/>
                <a:gd name="T54" fmla="*/ 2147483647 w 131"/>
                <a:gd name="T55" fmla="*/ 2147483647 h 158"/>
                <a:gd name="T56" fmla="*/ 2147483647 w 131"/>
                <a:gd name="T57" fmla="*/ 2147483647 h 158"/>
                <a:gd name="T58" fmla="*/ 2147483647 w 131"/>
                <a:gd name="T59" fmla="*/ 2147483647 h 158"/>
                <a:gd name="T60" fmla="*/ 2147483647 w 131"/>
                <a:gd name="T61" fmla="*/ 2147483647 h 158"/>
                <a:gd name="T62" fmla="*/ 2147483647 w 131"/>
                <a:gd name="T63" fmla="*/ 2147483647 h 158"/>
                <a:gd name="T64" fmla="*/ 2147483647 w 131"/>
                <a:gd name="T65" fmla="*/ 2147483647 h 15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1"/>
                <a:gd name="T100" fmla="*/ 0 h 158"/>
                <a:gd name="T101" fmla="*/ 131 w 131"/>
                <a:gd name="T102" fmla="*/ 158 h 15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1" h="158">
                  <a:moveTo>
                    <a:pt x="0" y="79"/>
                  </a:moveTo>
                  <a:lnTo>
                    <a:pt x="1" y="97"/>
                  </a:lnTo>
                  <a:lnTo>
                    <a:pt x="4" y="113"/>
                  </a:lnTo>
                  <a:lnTo>
                    <a:pt x="10" y="127"/>
                  </a:lnTo>
                  <a:lnTo>
                    <a:pt x="17" y="137"/>
                  </a:lnTo>
                  <a:lnTo>
                    <a:pt x="26" y="147"/>
                  </a:lnTo>
                  <a:lnTo>
                    <a:pt x="38" y="153"/>
                  </a:lnTo>
                  <a:lnTo>
                    <a:pt x="51" y="157"/>
                  </a:lnTo>
                  <a:lnTo>
                    <a:pt x="65" y="158"/>
                  </a:lnTo>
                  <a:lnTo>
                    <a:pt x="80" y="157"/>
                  </a:lnTo>
                  <a:lnTo>
                    <a:pt x="93" y="153"/>
                  </a:lnTo>
                  <a:lnTo>
                    <a:pt x="104" y="147"/>
                  </a:lnTo>
                  <a:lnTo>
                    <a:pt x="114" y="137"/>
                  </a:lnTo>
                  <a:lnTo>
                    <a:pt x="121" y="127"/>
                  </a:lnTo>
                  <a:lnTo>
                    <a:pt x="127" y="113"/>
                  </a:lnTo>
                  <a:lnTo>
                    <a:pt x="130" y="97"/>
                  </a:lnTo>
                  <a:lnTo>
                    <a:pt x="131" y="79"/>
                  </a:lnTo>
                  <a:lnTo>
                    <a:pt x="130" y="62"/>
                  </a:lnTo>
                  <a:lnTo>
                    <a:pt x="127" y="45"/>
                  </a:lnTo>
                  <a:lnTo>
                    <a:pt x="121" y="31"/>
                  </a:lnTo>
                  <a:lnTo>
                    <a:pt x="114" y="21"/>
                  </a:lnTo>
                  <a:lnTo>
                    <a:pt x="104" y="12"/>
                  </a:lnTo>
                  <a:lnTo>
                    <a:pt x="93" y="6"/>
                  </a:lnTo>
                  <a:lnTo>
                    <a:pt x="80" y="1"/>
                  </a:lnTo>
                  <a:lnTo>
                    <a:pt x="65" y="0"/>
                  </a:lnTo>
                  <a:lnTo>
                    <a:pt x="51" y="1"/>
                  </a:lnTo>
                  <a:lnTo>
                    <a:pt x="38" y="6"/>
                  </a:lnTo>
                  <a:lnTo>
                    <a:pt x="26" y="12"/>
                  </a:lnTo>
                  <a:lnTo>
                    <a:pt x="17" y="21"/>
                  </a:lnTo>
                  <a:lnTo>
                    <a:pt x="10" y="31"/>
                  </a:lnTo>
                  <a:lnTo>
                    <a:pt x="4" y="45"/>
                  </a:lnTo>
                  <a:lnTo>
                    <a:pt x="1" y="62"/>
                  </a:lnTo>
                  <a:lnTo>
                    <a:pt x="0" y="79"/>
                  </a:lnTo>
                  <a:close/>
                  <a:moveTo>
                    <a:pt x="23" y="79"/>
                  </a:moveTo>
                  <a:lnTo>
                    <a:pt x="24" y="66"/>
                  </a:lnTo>
                  <a:lnTo>
                    <a:pt x="26" y="55"/>
                  </a:lnTo>
                  <a:lnTo>
                    <a:pt x="30" y="45"/>
                  </a:lnTo>
                  <a:lnTo>
                    <a:pt x="34" y="37"/>
                  </a:lnTo>
                  <a:lnTo>
                    <a:pt x="40" y="30"/>
                  </a:lnTo>
                  <a:lnTo>
                    <a:pt x="48" y="26"/>
                  </a:lnTo>
                  <a:lnTo>
                    <a:pt x="56" y="23"/>
                  </a:lnTo>
                  <a:lnTo>
                    <a:pt x="65" y="22"/>
                  </a:lnTo>
                  <a:lnTo>
                    <a:pt x="75" y="23"/>
                  </a:lnTo>
                  <a:lnTo>
                    <a:pt x="83" y="26"/>
                  </a:lnTo>
                  <a:lnTo>
                    <a:pt x="90" y="30"/>
                  </a:lnTo>
                  <a:lnTo>
                    <a:pt x="96" y="37"/>
                  </a:lnTo>
                  <a:lnTo>
                    <a:pt x="100" y="45"/>
                  </a:lnTo>
                  <a:lnTo>
                    <a:pt x="103" y="55"/>
                  </a:lnTo>
                  <a:lnTo>
                    <a:pt x="106" y="66"/>
                  </a:lnTo>
                  <a:lnTo>
                    <a:pt x="107" y="79"/>
                  </a:lnTo>
                  <a:lnTo>
                    <a:pt x="106" y="92"/>
                  </a:lnTo>
                  <a:lnTo>
                    <a:pt x="103" y="104"/>
                  </a:lnTo>
                  <a:lnTo>
                    <a:pt x="100" y="114"/>
                  </a:lnTo>
                  <a:lnTo>
                    <a:pt x="96" y="121"/>
                  </a:lnTo>
                  <a:lnTo>
                    <a:pt x="90" y="128"/>
                  </a:lnTo>
                  <a:lnTo>
                    <a:pt x="83" y="133"/>
                  </a:lnTo>
                  <a:lnTo>
                    <a:pt x="75" y="135"/>
                  </a:lnTo>
                  <a:lnTo>
                    <a:pt x="65" y="136"/>
                  </a:lnTo>
                  <a:lnTo>
                    <a:pt x="56" y="135"/>
                  </a:lnTo>
                  <a:lnTo>
                    <a:pt x="48" y="133"/>
                  </a:lnTo>
                  <a:lnTo>
                    <a:pt x="40" y="128"/>
                  </a:lnTo>
                  <a:lnTo>
                    <a:pt x="34" y="121"/>
                  </a:lnTo>
                  <a:lnTo>
                    <a:pt x="30" y="114"/>
                  </a:lnTo>
                  <a:lnTo>
                    <a:pt x="26" y="104"/>
                  </a:lnTo>
                  <a:lnTo>
                    <a:pt x="24" y="92"/>
                  </a:lnTo>
                  <a:lnTo>
                    <a:pt x="23" y="79"/>
                  </a:lnTo>
                  <a:close/>
                </a:path>
              </a:pathLst>
            </a:custGeom>
            <a:solidFill>
              <a:srgbClr val="00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3" name="Freeform 240"/>
            <p:cNvSpPr>
              <a:spLocks noEditPoints="1"/>
            </p:cNvSpPr>
            <p:nvPr/>
          </p:nvSpPr>
          <p:spPr bwMode="auto">
            <a:xfrm>
              <a:off x="2187575" y="4462463"/>
              <a:ext cx="60325" cy="111125"/>
            </a:xfrm>
            <a:custGeom>
              <a:avLst/>
              <a:gdLst>
                <a:gd name="T0" fmla="*/ 2147483647 w 127"/>
                <a:gd name="T1" fmla="*/ 2147483647 h 210"/>
                <a:gd name="T2" fmla="*/ 2147483647 w 127"/>
                <a:gd name="T3" fmla="*/ 2147483647 h 210"/>
                <a:gd name="T4" fmla="*/ 2147483647 w 127"/>
                <a:gd name="T5" fmla="*/ 2147483647 h 210"/>
                <a:gd name="T6" fmla="*/ 2147483647 w 127"/>
                <a:gd name="T7" fmla="*/ 2147483647 h 210"/>
                <a:gd name="T8" fmla="*/ 2147483647 w 127"/>
                <a:gd name="T9" fmla="*/ 2147483647 h 210"/>
                <a:gd name="T10" fmla="*/ 2147483647 w 127"/>
                <a:gd name="T11" fmla="*/ 2147483647 h 210"/>
                <a:gd name="T12" fmla="*/ 2147483647 w 127"/>
                <a:gd name="T13" fmla="*/ 2147483647 h 210"/>
                <a:gd name="T14" fmla="*/ 2147483647 w 127"/>
                <a:gd name="T15" fmla="*/ 2147483647 h 210"/>
                <a:gd name="T16" fmla="*/ 2147483647 w 127"/>
                <a:gd name="T17" fmla="*/ 2147483647 h 210"/>
                <a:gd name="T18" fmla="*/ 2147483647 w 127"/>
                <a:gd name="T19" fmla="*/ 2147483647 h 210"/>
                <a:gd name="T20" fmla="*/ 2147483647 w 127"/>
                <a:gd name="T21" fmla="*/ 2147483647 h 210"/>
                <a:gd name="T22" fmla="*/ 2147483647 w 127"/>
                <a:gd name="T23" fmla="*/ 2147483647 h 210"/>
                <a:gd name="T24" fmla="*/ 2147483647 w 127"/>
                <a:gd name="T25" fmla="*/ 2147483647 h 210"/>
                <a:gd name="T26" fmla="*/ 2147483647 w 127"/>
                <a:gd name="T27" fmla="*/ 2147483647 h 210"/>
                <a:gd name="T28" fmla="*/ 2147483647 w 127"/>
                <a:gd name="T29" fmla="*/ 2147483647 h 210"/>
                <a:gd name="T30" fmla="*/ 2147483647 w 127"/>
                <a:gd name="T31" fmla="*/ 0 h 210"/>
                <a:gd name="T32" fmla="*/ 0 w 127"/>
                <a:gd name="T33" fmla="*/ 2147483647 h 210"/>
                <a:gd name="T34" fmla="*/ 2147483647 w 127"/>
                <a:gd name="T35" fmla="*/ 2147483647 h 210"/>
                <a:gd name="T36" fmla="*/ 2147483647 w 127"/>
                <a:gd name="T37" fmla="*/ 2147483647 h 210"/>
                <a:gd name="T38" fmla="*/ 2147483647 w 127"/>
                <a:gd name="T39" fmla="*/ 2147483647 h 210"/>
                <a:gd name="T40" fmla="*/ 2147483647 w 127"/>
                <a:gd name="T41" fmla="*/ 2147483647 h 210"/>
                <a:gd name="T42" fmla="*/ 2147483647 w 127"/>
                <a:gd name="T43" fmla="*/ 2147483647 h 210"/>
                <a:gd name="T44" fmla="*/ 2147483647 w 127"/>
                <a:gd name="T45" fmla="*/ 2147483647 h 210"/>
                <a:gd name="T46" fmla="*/ 2147483647 w 127"/>
                <a:gd name="T47" fmla="*/ 2147483647 h 210"/>
                <a:gd name="T48" fmla="*/ 2147483647 w 127"/>
                <a:gd name="T49" fmla="*/ 2147483647 h 210"/>
                <a:gd name="T50" fmla="*/ 2147483647 w 127"/>
                <a:gd name="T51" fmla="*/ 2147483647 h 210"/>
                <a:gd name="T52" fmla="*/ 2147483647 w 127"/>
                <a:gd name="T53" fmla="*/ 2147483647 h 210"/>
                <a:gd name="T54" fmla="*/ 2147483647 w 127"/>
                <a:gd name="T55" fmla="*/ 2147483647 h 210"/>
                <a:gd name="T56" fmla="*/ 2147483647 w 127"/>
                <a:gd name="T57" fmla="*/ 2147483647 h 210"/>
                <a:gd name="T58" fmla="*/ 2147483647 w 127"/>
                <a:gd name="T59" fmla="*/ 2147483647 h 210"/>
                <a:gd name="T60" fmla="*/ 2147483647 w 127"/>
                <a:gd name="T61" fmla="*/ 2147483647 h 210"/>
                <a:gd name="T62" fmla="*/ 2147483647 w 127"/>
                <a:gd name="T63" fmla="*/ 2147483647 h 210"/>
                <a:gd name="T64" fmla="*/ 2147483647 w 127"/>
                <a:gd name="T65" fmla="*/ 2147483647 h 21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7"/>
                <a:gd name="T100" fmla="*/ 0 h 210"/>
                <a:gd name="T101" fmla="*/ 127 w 127"/>
                <a:gd name="T102" fmla="*/ 210 h 21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7" h="210">
                  <a:moveTo>
                    <a:pt x="0" y="207"/>
                  </a:moveTo>
                  <a:lnTo>
                    <a:pt x="23" y="207"/>
                  </a:lnTo>
                  <a:lnTo>
                    <a:pt x="23" y="187"/>
                  </a:lnTo>
                  <a:lnTo>
                    <a:pt x="32" y="198"/>
                  </a:lnTo>
                  <a:lnTo>
                    <a:pt x="42" y="205"/>
                  </a:lnTo>
                  <a:lnTo>
                    <a:pt x="54" y="209"/>
                  </a:lnTo>
                  <a:lnTo>
                    <a:pt x="68" y="210"/>
                  </a:lnTo>
                  <a:lnTo>
                    <a:pt x="80" y="209"/>
                  </a:lnTo>
                  <a:lnTo>
                    <a:pt x="92" y="205"/>
                  </a:lnTo>
                  <a:lnTo>
                    <a:pt x="102" y="199"/>
                  </a:lnTo>
                  <a:lnTo>
                    <a:pt x="110" y="189"/>
                  </a:lnTo>
                  <a:lnTo>
                    <a:pt x="117" y="178"/>
                  </a:lnTo>
                  <a:lnTo>
                    <a:pt x="123" y="165"/>
                  </a:lnTo>
                  <a:lnTo>
                    <a:pt x="126" y="149"/>
                  </a:lnTo>
                  <a:lnTo>
                    <a:pt x="127" y="131"/>
                  </a:lnTo>
                  <a:lnTo>
                    <a:pt x="126" y="114"/>
                  </a:lnTo>
                  <a:lnTo>
                    <a:pt x="123" y="99"/>
                  </a:lnTo>
                  <a:lnTo>
                    <a:pt x="117" y="85"/>
                  </a:lnTo>
                  <a:lnTo>
                    <a:pt x="110" y="73"/>
                  </a:lnTo>
                  <a:lnTo>
                    <a:pt x="102" y="64"/>
                  </a:lnTo>
                  <a:lnTo>
                    <a:pt x="91" y="58"/>
                  </a:lnTo>
                  <a:lnTo>
                    <a:pt x="79" y="53"/>
                  </a:lnTo>
                  <a:lnTo>
                    <a:pt x="67" y="52"/>
                  </a:lnTo>
                  <a:lnTo>
                    <a:pt x="60" y="52"/>
                  </a:lnTo>
                  <a:lnTo>
                    <a:pt x="54" y="53"/>
                  </a:lnTo>
                  <a:lnTo>
                    <a:pt x="48" y="56"/>
                  </a:lnTo>
                  <a:lnTo>
                    <a:pt x="42" y="59"/>
                  </a:lnTo>
                  <a:lnTo>
                    <a:pt x="37" y="62"/>
                  </a:lnTo>
                  <a:lnTo>
                    <a:pt x="32" y="67"/>
                  </a:lnTo>
                  <a:lnTo>
                    <a:pt x="28" y="72"/>
                  </a:lnTo>
                  <a:lnTo>
                    <a:pt x="23" y="79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207"/>
                  </a:lnTo>
                  <a:close/>
                  <a:moveTo>
                    <a:pt x="22" y="131"/>
                  </a:moveTo>
                  <a:lnTo>
                    <a:pt x="23" y="117"/>
                  </a:lnTo>
                  <a:lnTo>
                    <a:pt x="25" y="107"/>
                  </a:lnTo>
                  <a:lnTo>
                    <a:pt x="28" y="97"/>
                  </a:lnTo>
                  <a:lnTo>
                    <a:pt x="33" y="89"/>
                  </a:lnTo>
                  <a:lnTo>
                    <a:pt x="38" y="83"/>
                  </a:lnTo>
                  <a:lnTo>
                    <a:pt x="45" y="79"/>
                  </a:lnTo>
                  <a:lnTo>
                    <a:pt x="53" y="76"/>
                  </a:lnTo>
                  <a:lnTo>
                    <a:pt x="63" y="75"/>
                  </a:lnTo>
                  <a:lnTo>
                    <a:pt x="71" y="76"/>
                  </a:lnTo>
                  <a:lnTo>
                    <a:pt x="79" y="79"/>
                  </a:lnTo>
                  <a:lnTo>
                    <a:pt x="86" y="83"/>
                  </a:lnTo>
                  <a:lnTo>
                    <a:pt x="92" y="90"/>
                  </a:lnTo>
                  <a:lnTo>
                    <a:pt x="96" y="99"/>
                  </a:lnTo>
                  <a:lnTo>
                    <a:pt x="99" y="109"/>
                  </a:lnTo>
                  <a:lnTo>
                    <a:pt x="102" y="121"/>
                  </a:lnTo>
                  <a:lnTo>
                    <a:pt x="103" y="134"/>
                  </a:lnTo>
                  <a:lnTo>
                    <a:pt x="102" y="146"/>
                  </a:lnTo>
                  <a:lnTo>
                    <a:pt x="99" y="157"/>
                  </a:lnTo>
                  <a:lnTo>
                    <a:pt x="96" y="166"/>
                  </a:lnTo>
                  <a:lnTo>
                    <a:pt x="92" y="174"/>
                  </a:lnTo>
                  <a:lnTo>
                    <a:pt x="86" y="180"/>
                  </a:lnTo>
                  <a:lnTo>
                    <a:pt x="79" y="185"/>
                  </a:lnTo>
                  <a:lnTo>
                    <a:pt x="71" y="187"/>
                  </a:lnTo>
                  <a:lnTo>
                    <a:pt x="63" y="188"/>
                  </a:lnTo>
                  <a:lnTo>
                    <a:pt x="53" y="187"/>
                  </a:lnTo>
                  <a:lnTo>
                    <a:pt x="46" y="185"/>
                  </a:lnTo>
                  <a:lnTo>
                    <a:pt x="38" y="180"/>
                  </a:lnTo>
                  <a:lnTo>
                    <a:pt x="33" y="173"/>
                  </a:lnTo>
                  <a:lnTo>
                    <a:pt x="29" y="165"/>
                  </a:lnTo>
                  <a:lnTo>
                    <a:pt x="26" y="156"/>
                  </a:lnTo>
                  <a:lnTo>
                    <a:pt x="23" y="144"/>
                  </a:lnTo>
                  <a:lnTo>
                    <a:pt x="22" y="131"/>
                  </a:lnTo>
                  <a:close/>
                </a:path>
              </a:pathLst>
            </a:custGeom>
            <a:solidFill>
              <a:srgbClr val="00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4" name="Freeform 241"/>
            <p:cNvSpPr>
              <a:spLocks noEditPoints="1"/>
            </p:cNvSpPr>
            <p:nvPr/>
          </p:nvSpPr>
          <p:spPr bwMode="auto">
            <a:xfrm>
              <a:off x="2255838" y="4489450"/>
              <a:ext cx="58737" cy="84138"/>
            </a:xfrm>
            <a:custGeom>
              <a:avLst/>
              <a:gdLst>
                <a:gd name="T0" fmla="*/ 2147483647 w 123"/>
                <a:gd name="T1" fmla="*/ 2147483647 h 158"/>
                <a:gd name="T2" fmla="*/ 2147483647 w 123"/>
                <a:gd name="T3" fmla="*/ 2147483647 h 158"/>
                <a:gd name="T4" fmla="*/ 2147483647 w 123"/>
                <a:gd name="T5" fmla="*/ 2147483647 h 158"/>
                <a:gd name="T6" fmla="*/ 2147483647 w 123"/>
                <a:gd name="T7" fmla="*/ 2147483647 h 158"/>
                <a:gd name="T8" fmla="*/ 2147483647 w 123"/>
                <a:gd name="T9" fmla="*/ 2147483647 h 158"/>
                <a:gd name="T10" fmla="*/ 2147483647 w 123"/>
                <a:gd name="T11" fmla="*/ 2147483647 h 158"/>
                <a:gd name="T12" fmla="*/ 2147483647 w 123"/>
                <a:gd name="T13" fmla="*/ 2147483647 h 158"/>
                <a:gd name="T14" fmla="*/ 2147483647 w 123"/>
                <a:gd name="T15" fmla="*/ 2147483647 h 158"/>
                <a:gd name="T16" fmla="*/ 2147483647 w 123"/>
                <a:gd name="T17" fmla="*/ 2147483647 h 158"/>
                <a:gd name="T18" fmla="*/ 2147483647 w 123"/>
                <a:gd name="T19" fmla="*/ 2147483647 h 158"/>
                <a:gd name="T20" fmla="*/ 2147483647 w 123"/>
                <a:gd name="T21" fmla="*/ 2147483647 h 158"/>
                <a:gd name="T22" fmla="*/ 2147483647 w 123"/>
                <a:gd name="T23" fmla="*/ 2147483647 h 158"/>
                <a:gd name="T24" fmla="*/ 2147483647 w 123"/>
                <a:gd name="T25" fmla="*/ 2147483647 h 158"/>
                <a:gd name="T26" fmla="*/ 2147483647 w 123"/>
                <a:gd name="T27" fmla="*/ 2147483647 h 158"/>
                <a:gd name="T28" fmla="*/ 2147483647 w 123"/>
                <a:gd name="T29" fmla="*/ 2147483647 h 158"/>
                <a:gd name="T30" fmla="*/ 2147483647 w 123"/>
                <a:gd name="T31" fmla="*/ 2147483647 h 158"/>
                <a:gd name="T32" fmla="*/ 2147483647 w 123"/>
                <a:gd name="T33" fmla="*/ 2147483647 h 158"/>
                <a:gd name="T34" fmla="*/ 2147483647 w 123"/>
                <a:gd name="T35" fmla="*/ 2147483647 h 158"/>
                <a:gd name="T36" fmla="*/ 2147483647 w 123"/>
                <a:gd name="T37" fmla="*/ 2147483647 h 158"/>
                <a:gd name="T38" fmla="*/ 2147483647 w 123"/>
                <a:gd name="T39" fmla="*/ 2147483647 h 158"/>
                <a:gd name="T40" fmla="*/ 2147483647 w 123"/>
                <a:gd name="T41" fmla="*/ 2147483647 h 158"/>
                <a:gd name="T42" fmla="*/ 2147483647 w 123"/>
                <a:gd name="T43" fmla="*/ 2147483647 h 158"/>
                <a:gd name="T44" fmla="*/ 2147483647 w 123"/>
                <a:gd name="T45" fmla="*/ 2147483647 h 158"/>
                <a:gd name="T46" fmla="*/ 2147483647 w 123"/>
                <a:gd name="T47" fmla="*/ 2147483647 h 158"/>
                <a:gd name="T48" fmla="*/ 2147483647 w 123"/>
                <a:gd name="T49" fmla="*/ 2147483647 h 158"/>
                <a:gd name="T50" fmla="*/ 2147483647 w 123"/>
                <a:gd name="T51" fmla="*/ 2147483647 h 158"/>
                <a:gd name="T52" fmla="*/ 2147483647 w 123"/>
                <a:gd name="T53" fmla="*/ 2147483647 h 158"/>
                <a:gd name="T54" fmla="*/ 2147483647 w 123"/>
                <a:gd name="T55" fmla="*/ 2147483647 h 158"/>
                <a:gd name="T56" fmla="*/ 2147483647 w 123"/>
                <a:gd name="T57" fmla="*/ 2147483647 h 158"/>
                <a:gd name="T58" fmla="*/ 2147483647 w 123"/>
                <a:gd name="T59" fmla="*/ 2147483647 h 158"/>
                <a:gd name="T60" fmla="*/ 2147483647 w 123"/>
                <a:gd name="T61" fmla="*/ 2147483647 h 158"/>
                <a:gd name="T62" fmla="*/ 2147483647 w 123"/>
                <a:gd name="T63" fmla="*/ 2147483647 h 158"/>
                <a:gd name="T64" fmla="*/ 2147483647 w 123"/>
                <a:gd name="T65" fmla="*/ 2147483647 h 158"/>
                <a:gd name="T66" fmla="*/ 2147483647 w 123"/>
                <a:gd name="T67" fmla="*/ 2147483647 h 158"/>
                <a:gd name="T68" fmla="*/ 2147483647 w 123"/>
                <a:gd name="T69" fmla="*/ 2147483647 h 15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3"/>
                <a:gd name="T106" fmla="*/ 0 h 158"/>
                <a:gd name="T107" fmla="*/ 123 w 123"/>
                <a:gd name="T108" fmla="*/ 158 h 15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3" h="158">
                  <a:moveTo>
                    <a:pt x="99" y="107"/>
                  </a:moveTo>
                  <a:lnTo>
                    <a:pt x="97" y="113"/>
                  </a:lnTo>
                  <a:lnTo>
                    <a:pt x="94" y="119"/>
                  </a:lnTo>
                  <a:lnTo>
                    <a:pt x="91" y="123"/>
                  </a:lnTo>
                  <a:lnTo>
                    <a:pt x="86" y="128"/>
                  </a:lnTo>
                  <a:lnTo>
                    <a:pt x="82" y="130"/>
                  </a:lnTo>
                  <a:lnTo>
                    <a:pt x="77" y="133"/>
                  </a:lnTo>
                  <a:lnTo>
                    <a:pt x="71" y="135"/>
                  </a:lnTo>
                  <a:lnTo>
                    <a:pt x="63" y="135"/>
                  </a:lnTo>
                  <a:lnTo>
                    <a:pt x="55" y="134"/>
                  </a:lnTo>
                  <a:lnTo>
                    <a:pt x="47" y="132"/>
                  </a:lnTo>
                  <a:lnTo>
                    <a:pt x="41" y="128"/>
                  </a:lnTo>
                  <a:lnTo>
                    <a:pt x="35" y="122"/>
                  </a:lnTo>
                  <a:lnTo>
                    <a:pt x="30" y="116"/>
                  </a:lnTo>
                  <a:lnTo>
                    <a:pt x="27" y="108"/>
                  </a:lnTo>
                  <a:lnTo>
                    <a:pt x="25" y="98"/>
                  </a:lnTo>
                  <a:lnTo>
                    <a:pt x="24" y="87"/>
                  </a:lnTo>
                  <a:lnTo>
                    <a:pt x="123" y="87"/>
                  </a:lnTo>
                  <a:lnTo>
                    <a:pt x="123" y="76"/>
                  </a:lnTo>
                  <a:lnTo>
                    <a:pt x="122" y="59"/>
                  </a:lnTo>
                  <a:lnTo>
                    <a:pt x="119" y="43"/>
                  </a:lnTo>
                  <a:lnTo>
                    <a:pt x="114" y="30"/>
                  </a:lnTo>
                  <a:lnTo>
                    <a:pt x="107" y="20"/>
                  </a:lnTo>
                  <a:lnTo>
                    <a:pt x="98" y="12"/>
                  </a:lnTo>
                  <a:lnTo>
                    <a:pt x="87" y="5"/>
                  </a:lnTo>
                  <a:lnTo>
                    <a:pt x="76" y="1"/>
                  </a:lnTo>
                  <a:lnTo>
                    <a:pt x="61" y="0"/>
                  </a:lnTo>
                  <a:lnTo>
                    <a:pt x="48" y="1"/>
                  </a:lnTo>
                  <a:lnTo>
                    <a:pt x="36" y="6"/>
                  </a:lnTo>
                  <a:lnTo>
                    <a:pt x="25" y="12"/>
                  </a:lnTo>
                  <a:lnTo>
                    <a:pt x="17" y="21"/>
                  </a:lnTo>
                  <a:lnTo>
                    <a:pt x="9" y="33"/>
                  </a:lnTo>
                  <a:lnTo>
                    <a:pt x="4" y="47"/>
                  </a:lnTo>
                  <a:lnTo>
                    <a:pt x="1" y="63"/>
                  </a:lnTo>
                  <a:lnTo>
                    <a:pt x="0" y="80"/>
                  </a:lnTo>
                  <a:lnTo>
                    <a:pt x="1" y="98"/>
                  </a:lnTo>
                  <a:lnTo>
                    <a:pt x="4" y="113"/>
                  </a:lnTo>
                  <a:lnTo>
                    <a:pt x="9" y="127"/>
                  </a:lnTo>
                  <a:lnTo>
                    <a:pt x="17" y="137"/>
                  </a:lnTo>
                  <a:lnTo>
                    <a:pt x="25" y="147"/>
                  </a:lnTo>
                  <a:lnTo>
                    <a:pt x="36" y="153"/>
                  </a:lnTo>
                  <a:lnTo>
                    <a:pt x="48" y="157"/>
                  </a:lnTo>
                  <a:lnTo>
                    <a:pt x="61" y="158"/>
                  </a:lnTo>
                  <a:lnTo>
                    <a:pt x="73" y="157"/>
                  </a:lnTo>
                  <a:lnTo>
                    <a:pt x="84" y="155"/>
                  </a:lnTo>
                  <a:lnTo>
                    <a:pt x="94" y="150"/>
                  </a:lnTo>
                  <a:lnTo>
                    <a:pt x="102" y="144"/>
                  </a:lnTo>
                  <a:lnTo>
                    <a:pt x="108" y="137"/>
                  </a:lnTo>
                  <a:lnTo>
                    <a:pt x="115" y="128"/>
                  </a:lnTo>
                  <a:lnTo>
                    <a:pt x="119" y="119"/>
                  </a:lnTo>
                  <a:lnTo>
                    <a:pt x="121" y="107"/>
                  </a:lnTo>
                  <a:lnTo>
                    <a:pt x="99" y="107"/>
                  </a:lnTo>
                  <a:close/>
                  <a:moveTo>
                    <a:pt x="24" y="66"/>
                  </a:moveTo>
                  <a:lnTo>
                    <a:pt x="25" y="56"/>
                  </a:lnTo>
                  <a:lnTo>
                    <a:pt x="27" y="48"/>
                  </a:lnTo>
                  <a:lnTo>
                    <a:pt x="32" y="40"/>
                  </a:lnTo>
                  <a:lnTo>
                    <a:pt x="36" y="34"/>
                  </a:lnTo>
                  <a:lnTo>
                    <a:pt x="41" y="28"/>
                  </a:lnTo>
                  <a:lnTo>
                    <a:pt x="47" y="24"/>
                  </a:lnTo>
                  <a:lnTo>
                    <a:pt x="54" y="23"/>
                  </a:lnTo>
                  <a:lnTo>
                    <a:pt x="62" y="22"/>
                  </a:lnTo>
                  <a:lnTo>
                    <a:pt x="71" y="23"/>
                  </a:lnTo>
                  <a:lnTo>
                    <a:pt x="78" y="24"/>
                  </a:lnTo>
                  <a:lnTo>
                    <a:pt x="84" y="29"/>
                  </a:lnTo>
                  <a:lnTo>
                    <a:pt x="90" y="34"/>
                  </a:lnTo>
                  <a:lnTo>
                    <a:pt x="94" y="40"/>
                  </a:lnTo>
                  <a:lnTo>
                    <a:pt x="97" y="48"/>
                  </a:lnTo>
                  <a:lnTo>
                    <a:pt x="98" y="56"/>
                  </a:lnTo>
                  <a:lnTo>
                    <a:pt x="99" y="66"/>
                  </a:lnTo>
                  <a:lnTo>
                    <a:pt x="24" y="66"/>
                  </a:lnTo>
                  <a:close/>
                </a:path>
              </a:pathLst>
            </a:custGeom>
            <a:solidFill>
              <a:srgbClr val="00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5" name="Freeform 242"/>
            <p:cNvSpPr>
              <a:spLocks/>
            </p:cNvSpPr>
            <p:nvPr/>
          </p:nvSpPr>
          <p:spPr bwMode="auto">
            <a:xfrm>
              <a:off x="2327275" y="4489450"/>
              <a:ext cx="30163" cy="82550"/>
            </a:xfrm>
            <a:custGeom>
              <a:avLst/>
              <a:gdLst>
                <a:gd name="T0" fmla="*/ 0 w 66"/>
                <a:gd name="T1" fmla="*/ 2147483647 h 155"/>
                <a:gd name="T2" fmla="*/ 2147483647 w 66"/>
                <a:gd name="T3" fmla="*/ 2147483647 h 155"/>
                <a:gd name="T4" fmla="*/ 2147483647 w 66"/>
                <a:gd name="T5" fmla="*/ 2147483647 h 155"/>
                <a:gd name="T6" fmla="*/ 2147483647 w 66"/>
                <a:gd name="T7" fmla="*/ 2147483647 h 155"/>
                <a:gd name="T8" fmla="*/ 2147483647 w 66"/>
                <a:gd name="T9" fmla="*/ 2147483647 h 155"/>
                <a:gd name="T10" fmla="*/ 2147483647 w 66"/>
                <a:gd name="T11" fmla="*/ 2147483647 h 155"/>
                <a:gd name="T12" fmla="*/ 2147483647 w 66"/>
                <a:gd name="T13" fmla="*/ 2147483647 h 155"/>
                <a:gd name="T14" fmla="*/ 2147483647 w 66"/>
                <a:gd name="T15" fmla="*/ 2147483647 h 155"/>
                <a:gd name="T16" fmla="*/ 2147483647 w 66"/>
                <a:gd name="T17" fmla="*/ 2147483647 h 155"/>
                <a:gd name="T18" fmla="*/ 2147483647 w 66"/>
                <a:gd name="T19" fmla="*/ 2147483647 h 155"/>
                <a:gd name="T20" fmla="*/ 2147483647 w 66"/>
                <a:gd name="T21" fmla="*/ 2147483647 h 155"/>
                <a:gd name="T22" fmla="*/ 2147483647 w 66"/>
                <a:gd name="T23" fmla="*/ 2147483647 h 155"/>
                <a:gd name="T24" fmla="*/ 2147483647 w 66"/>
                <a:gd name="T25" fmla="*/ 0 h 155"/>
                <a:gd name="T26" fmla="*/ 2147483647 w 66"/>
                <a:gd name="T27" fmla="*/ 0 h 155"/>
                <a:gd name="T28" fmla="*/ 2147483647 w 66"/>
                <a:gd name="T29" fmla="*/ 0 h 155"/>
                <a:gd name="T30" fmla="*/ 2147483647 w 66"/>
                <a:gd name="T31" fmla="*/ 2147483647 h 155"/>
                <a:gd name="T32" fmla="*/ 2147483647 w 66"/>
                <a:gd name="T33" fmla="*/ 2147483647 h 155"/>
                <a:gd name="T34" fmla="*/ 2147483647 w 66"/>
                <a:gd name="T35" fmla="*/ 2147483647 h 155"/>
                <a:gd name="T36" fmla="*/ 2147483647 w 66"/>
                <a:gd name="T37" fmla="*/ 2147483647 h 155"/>
                <a:gd name="T38" fmla="*/ 2147483647 w 66"/>
                <a:gd name="T39" fmla="*/ 2147483647 h 155"/>
                <a:gd name="T40" fmla="*/ 2147483647 w 66"/>
                <a:gd name="T41" fmla="*/ 2147483647 h 155"/>
                <a:gd name="T42" fmla="*/ 2147483647 w 66"/>
                <a:gd name="T43" fmla="*/ 2147483647 h 155"/>
                <a:gd name="T44" fmla="*/ 2147483647 w 66"/>
                <a:gd name="T45" fmla="*/ 2147483647 h 155"/>
                <a:gd name="T46" fmla="*/ 0 w 66"/>
                <a:gd name="T47" fmla="*/ 2147483647 h 155"/>
                <a:gd name="T48" fmla="*/ 0 w 66"/>
                <a:gd name="T49" fmla="*/ 2147483647 h 15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6"/>
                <a:gd name="T76" fmla="*/ 0 h 155"/>
                <a:gd name="T77" fmla="*/ 66 w 66"/>
                <a:gd name="T78" fmla="*/ 155 h 15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6" h="155">
                  <a:moveTo>
                    <a:pt x="0" y="155"/>
                  </a:moveTo>
                  <a:lnTo>
                    <a:pt x="23" y="155"/>
                  </a:lnTo>
                  <a:lnTo>
                    <a:pt x="23" y="70"/>
                  </a:lnTo>
                  <a:lnTo>
                    <a:pt x="24" y="61"/>
                  </a:lnTo>
                  <a:lnTo>
                    <a:pt x="25" y="51"/>
                  </a:lnTo>
                  <a:lnTo>
                    <a:pt x="28" y="44"/>
                  </a:lnTo>
                  <a:lnTo>
                    <a:pt x="32" y="38"/>
                  </a:lnTo>
                  <a:lnTo>
                    <a:pt x="38" y="33"/>
                  </a:lnTo>
                  <a:lnTo>
                    <a:pt x="44" y="29"/>
                  </a:lnTo>
                  <a:lnTo>
                    <a:pt x="52" y="28"/>
                  </a:lnTo>
                  <a:lnTo>
                    <a:pt x="61" y="27"/>
                  </a:lnTo>
                  <a:lnTo>
                    <a:pt x="66" y="27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7" y="2"/>
                  </a:lnTo>
                  <a:lnTo>
                    <a:pt x="42" y="5"/>
                  </a:lnTo>
                  <a:lnTo>
                    <a:pt x="37" y="7"/>
                  </a:lnTo>
                  <a:lnTo>
                    <a:pt x="32" y="12"/>
                  </a:lnTo>
                  <a:lnTo>
                    <a:pt x="28" y="17"/>
                  </a:lnTo>
                  <a:lnTo>
                    <a:pt x="25" y="23"/>
                  </a:lnTo>
                  <a:lnTo>
                    <a:pt x="22" y="30"/>
                  </a:lnTo>
                  <a:lnTo>
                    <a:pt x="22" y="4"/>
                  </a:lnTo>
                  <a:lnTo>
                    <a:pt x="0" y="4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00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6" name="Freeform 243"/>
            <p:cNvSpPr>
              <a:spLocks/>
            </p:cNvSpPr>
            <p:nvPr/>
          </p:nvSpPr>
          <p:spPr bwMode="auto">
            <a:xfrm>
              <a:off x="2359025" y="4468813"/>
              <a:ext cx="33338" cy="103187"/>
            </a:xfrm>
            <a:custGeom>
              <a:avLst/>
              <a:gdLst>
                <a:gd name="T0" fmla="*/ 2147483647 w 68"/>
                <a:gd name="T1" fmla="*/ 2147483647 h 195"/>
                <a:gd name="T2" fmla="*/ 2147483647 w 68"/>
                <a:gd name="T3" fmla="*/ 2147483647 h 195"/>
                <a:gd name="T4" fmla="*/ 2147483647 w 68"/>
                <a:gd name="T5" fmla="*/ 2147483647 h 195"/>
                <a:gd name="T6" fmla="*/ 2147483647 w 68"/>
                <a:gd name="T7" fmla="*/ 2147483647 h 195"/>
                <a:gd name="T8" fmla="*/ 2147483647 w 68"/>
                <a:gd name="T9" fmla="*/ 2147483647 h 195"/>
                <a:gd name="T10" fmla="*/ 2147483647 w 68"/>
                <a:gd name="T11" fmla="*/ 0 h 195"/>
                <a:gd name="T12" fmla="*/ 2147483647 w 68"/>
                <a:gd name="T13" fmla="*/ 0 h 195"/>
                <a:gd name="T14" fmla="*/ 2147483647 w 68"/>
                <a:gd name="T15" fmla="*/ 2147483647 h 195"/>
                <a:gd name="T16" fmla="*/ 0 w 68"/>
                <a:gd name="T17" fmla="*/ 2147483647 h 195"/>
                <a:gd name="T18" fmla="*/ 0 w 68"/>
                <a:gd name="T19" fmla="*/ 2147483647 h 195"/>
                <a:gd name="T20" fmla="*/ 2147483647 w 68"/>
                <a:gd name="T21" fmla="*/ 2147483647 h 195"/>
                <a:gd name="T22" fmla="*/ 2147483647 w 68"/>
                <a:gd name="T23" fmla="*/ 2147483647 h 195"/>
                <a:gd name="T24" fmla="*/ 2147483647 w 68"/>
                <a:gd name="T25" fmla="*/ 2147483647 h 195"/>
                <a:gd name="T26" fmla="*/ 2147483647 w 68"/>
                <a:gd name="T27" fmla="*/ 2147483647 h 195"/>
                <a:gd name="T28" fmla="*/ 2147483647 w 68"/>
                <a:gd name="T29" fmla="*/ 2147483647 h 195"/>
                <a:gd name="T30" fmla="*/ 2147483647 w 68"/>
                <a:gd name="T31" fmla="*/ 2147483647 h 195"/>
                <a:gd name="T32" fmla="*/ 2147483647 w 68"/>
                <a:gd name="T33" fmla="*/ 2147483647 h 195"/>
                <a:gd name="T34" fmla="*/ 2147483647 w 68"/>
                <a:gd name="T35" fmla="*/ 2147483647 h 195"/>
                <a:gd name="T36" fmla="*/ 2147483647 w 68"/>
                <a:gd name="T37" fmla="*/ 2147483647 h 195"/>
                <a:gd name="T38" fmla="*/ 2147483647 w 68"/>
                <a:gd name="T39" fmla="*/ 2147483647 h 195"/>
                <a:gd name="T40" fmla="*/ 2147483647 w 68"/>
                <a:gd name="T41" fmla="*/ 2147483647 h 195"/>
                <a:gd name="T42" fmla="*/ 2147483647 w 68"/>
                <a:gd name="T43" fmla="*/ 2147483647 h 195"/>
                <a:gd name="T44" fmla="*/ 2147483647 w 68"/>
                <a:gd name="T45" fmla="*/ 2147483647 h 195"/>
                <a:gd name="T46" fmla="*/ 2147483647 w 68"/>
                <a:gd name="T47" fmla="*/ 2147483647 h 195"/>
                <a:gd name="T48" fmla="*/ 2147483647 w 68"/>
                <a:gd name="T49" fmla="*/ 2147483647 h 195"/>
                <a:gd name="T50" fmla="*/ 2147483647 w 68"/>
                <a:gd name="T51" fmla="*/ 2147483647 h 195"/>
                <a:gd name="T52" fmla="*/ 2147483647 w 68"/>
                <a:gd name="T53" fmla="*/ 2147483647 h 195"/>
                <a:gd name="T54" fmla="*/ 2147483647 w 68"/>
                <a:gd name="T55" fmla="*/ 2147483647 h 19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8"/>
                <a:gd name="T85" fmla="*/ 0 h 195"/>
                <a:gd name="T86" fmla="*/ 68 w 68"/>
                <a:gd name="T87" fmla="*/ 195 h 19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8" h="195">
                  <a:moveTo>
                    <a:pt x="43" y="154"/>
                  </a:moveTo>
                  <a:lnTo>
                    <a:pt x="43" y="61"/>
                  </a:lnTo>
                  <a:lnTo>
                    <a:pt x="68" y="61"/>
                  </a:lnTo>
                  <a:lnTo>
                    <a:pt x="68" y="42"/>
                  </a:lnTo>
                  <a:lnTo>
                    <a:pt x="43" y="42"/>
                  </a:lnTo>
                  <a:lnTo>
                    <a:pt x="43" y="0"/>
                  </a:lnTo>
                  <a:lnTo>
                    <a:pt x="20" y="0"/>
                  </a:lnTo>
                  <a:lnTo>
                    <a:pt x="20" y="42"/>
                  </a:lnTo>
                  <a:lnTo>
                    <a:pt x="0" y="42"/>
                  </a:lnTo>
                  <a:lnTo>
                    <a:pt x="0" y="61"/>
                  </a:lnTo>
                  <a:lnTo>
                    <a:pt x="20" y="61"/>
                  </a:lnTo>
                  <a:lnTo>
                    <a:pt x="20" y="164"/>
                  </a:lnTo>
                  <a:lnTo>
                    <a:pt x="20" y="172"/>
                  </a:lnTo>
                  <a:lnTo>
                    <a:pt x="21" y="178"/>
                  </a:lnTo>
                  <a:lnTo>
                    <a:pt x="23" y="184"/>
                  </a:lnTo>
                  <a:lnTo>
                    <a:pt x="27" y="188"/>
                  </a:lnTo>
                  <a:lnTo>
                    <a:pt x="31" y="192"/>
                  </a:lnTo>
                  <a:lnTo>
                    <a:pt x="36" y="194"/>
                  </a:lnTo>
                  <a:lnTo>
                    <a:pt x="42" y="195"/>
                  </a:lnTo>
                  <a:lnTo>
                    <a:pt x="50" y="195"/>
                  </a:lnTo>
                  <a:lnTo>
                    <a:pt x="58" y="194"/>
                  </a:lnTo>
                  <a:lnTo>
                    <a:pt x="68" y="193"/>
                  </a:lnTo>
                  <a:lnTo>
                    <a:pt x="68" y="171"/>
                  </a:lnTo>
                  <a:lnTo>
                    <a:pt x="56" y="172"/>
                  </a:lnTo>
                  <a:lnTo>
                    <a:pt x="50" y="171"/>
                  </a:lnTo>
                  <a:lnTo>
                    <a:pt x="46" y="168"/>
                  </a:lnTo>
                  <a:lnTo>
                    <a:pt x="43" y="163"/>
                  </a:lnTo>
                  <a:lnTo>
                    <a:pt x="43" y="154"/>
                  </a:lnTo>
                  <a:close/>
                </a:path>
              </a:pathLst>
            </a:custGeom>
            <a:solidFill>
              <a:srgbClr val="00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7" name="Freeform 244"/>
            <p:cNvSpPr>
              <a:spLocks noEditPoints="1"/>
            </p:cNvSpPr>
            <p:nvPr/>
          </p:nvSpPr>
          <p:spPr bwMode="auto">
            <a:xfrm>
              <a:off x="2435225" y="4462463"/>
              <a:ext cx="73025" cy="109537"/>
            </a:xfrm>
            <a:custGeom>
              <a:avLst/>
              <a:gdLst>
                <a:gd name="T0" fmla="*/ 0 w 153"/>
                <a:gd name="T1" fmla="*/ 2147483647 h 207"/>
                <a:gd name="T2" fmla="*/ 2147483647 w 153"/>
                <a:gd name="T3" fmla="*/ 2147483647 h 207"/>
                <a:gd name="T4" fmla="*/ 2147483647 w 153"/>
                <a:gd name="T5" fmla="*/ 2147483647 h 207"/>
                <a:gd name="T6" fmla="*/ 2147483647 w 153"/>
                <a:gd name="T7" fmla="*/ 2147483647 h 207"/>
                <a:gd name="T8" fmla="*/ 2147483647 w 153"/>
                <a:gd name="T9" fmla="*/ 2147483647 h 207"/>
                <a:gd name="T10" fmla="*/ 2147483647 w 153"/>
                <a:gd name="T11" fmla="*/ 2147483647 h 207"/>
                <a:gd name="T12" fmla="*/ 2147483647 w 153"/>
                <a:gd name="T13" fmla="*/ 2147483647 h 207"/>
                <a:gd name="T14" fmla="*/ 2147483647 w 153"/>
                <a:gd name="T15" fmla="*/ 2147483647 h 207"/>
                <a:gd name="T16" fmla="*/ 2147483647 w 153"/>
                <a:gd name="T17" fmla="*/ 2147483647 h 207"/>
                <a:gd name="T18" fmla="*/ 2147483647 w 153"/>
                <a:gd name="T19" fmla="*/ 2147483647 h 207"/>
                <a:gd name="T20" fmla="*/ 2147483647 w 153"/>
                <a:gd name="T21" fmla="*/ 2147483647 h 207"/>
                <a:gd name="T22" fmla="*/ 2147483647 w 153"/>
                <a:gd name="T23" fmla="*/ 2147483647 h 207"/>
                <a:gd name="T24" fmla="*/ 2147483647 w 153"/>
                <a:gd name="T25" fmla="*/ 2147483647 h 207"/>
                <a:gd name="T26" fmla="*/ 2147483647 w 153"/>
                <a:gd name="T27" fmla="*/ 2147483647 h 207"/>
                <a:gd name="T28" fmla="*/ 2147483647 w 153"/>
                <a:gd name="T29" fmla="*/ 2147483647 h 207"/>
                <a:gd name="T30" fmla="*/ 2147483647 w 153"/>
                <a:gd name="T31" fmla="*/ 2147483647 h 207"/>
                <a:gd name="T32" fmla="*/ 2147483647 w 153"/>
                <a:gd name="T33" fmla="*/ 2147483647 h 207"/>
                <a:gd name="T34" fmla="*/ 2147483647 w 153"/>
                <a:gd name="T35" fmla="*/ 2147483647 h 207"/>
                <a:gd name="T36" fmla="*/ 2147483647 w 153"/>
                <a:gd name="T37" fmla="*/ 2147483647 h 207"/>
                <a:gd name="T38" fmla="*/ 2147483647 w 153"/>
                <a:gd name="T39" fmla="*/ 2147483647 h 207"/>
                <a:gd name="T40" fmla="*/ 2147483647 w 153"/>
                <a:gd name="T41" fmla="*/ 2147483647 h 207"/>
                <a:gd name="T42" fmla="*/ 2147483647 w 153"/>
                <a:gd name="T43" fmla="*/ 2147483647 h 207"/>
                <a:gd name="T44" fmla="*/ 2147483647 w 153"/>
                <a:gd name="T45" fmla="*/ 2147483647 h 207"/>
                <a:gd name="T46" fmla="*/ 2147483647 w 153"/>
                <a:gd name="T47" fmla="*/ 2147483647 h 207"/>
                <a:gd name="T48" fmla="*/ 2147483647 w 153"/>
                <a:gd name="T49" fmla="*/ 2147483647 h 207"/>
                <a:gd name="T50" fmla="*/ 2147483647 w 153"/>
                <a:gd name="T51" fmla="*/ 2147483647 h 207"/>
                <a:gd name="T52" fmla="*/ 2147483647 w 153"/>
                <a:gd name="T53" fmla="*/ 2147483647 h 207"/>
                <a:gd name="T54" fmla="*/ 2147483647 w 153"/>
                <a:gd name="T55" fmla="*/ 2147483647 h 207"/>
                <a:gd name="T56" fmla="*/ 2147483647 w 153"/>
                <a:gd name="T57" fmla="*/ 2147483647 h 207"/>
                <a:gd name="T58" fmla="*/ 2147483647 w 153"/>
                <a:gd name="T59" fmla="*/ 2147483647 h 207"/>
                <a:gd name="T60" fmla="*/ 2147483647 w 153"/>
                <a:gd name="T61" fmla="*/ 2147483647 h 207"/>
                <a:gd name="T62" fmla="*/ 2147483647 w 153"/>
                <a:gd name="T63" fmla="*/ 2147483647 h 207"/>
                <a:gd name="T64" fmla="*/ 2147483647 w 153"/>
                <a:gd name="T65" fmla="*/ 0 h 207"/>
                <a:gd name="T66" fmla="*/ 2147483647 w 153"/>
                <a:gd name="T67" fmla="*/ 0 h 207"/>
                <a:gd name="T68" fmla="*/ 0 w 153"/>
                <a:gd name="T69" fmla="*/ 0 h 207"/>
                <a:gd name="T70" fmla="*/ 0 w 153"/>
                <a:gd name="T71" fmla="*/ 2147483647 h 207"/>
                <a:gd name="T72" fmla="*/ 2147483647 w 153"/>
                <a:gd name="T73" fmla="*/ 2147483647 h 207"/>
                <a:gd name="T74" fmla="*/ 2147483647 w 153"/>
                <a:gd name="T75" fmla="*/ 2147483647 h 207"/>
                <a:gd name="T76" fmla="*/ 2147483647 w 153"/>
                <a:gd name="T77" fmla="*/ 2147483647 h 207"/>
                <a:gd name="T78" fmla="*/ 2147483647 w 153"/>
                <a:gd name="T79" fmla="*/ 2147483647 h 207"/>
                <a:gd name="T80" fmla="*/ 2147483647 w 153"/>
                <a:gd name="T81" fmla="*/ 2147483647 h 207"/>
                <a:gd name="T82" fmla="*/ 2147483647 w 153"/>
                <a:gd name="T83" fmla="*/ 2147483647 h 207"/>
                <a:gd name="T84" fmla="*/ 2147483647 w 153"/>
                <a:gd name="T85" fmla="*/ 2147483647 h 207"/>
                <a:gd name="T86" fmla="*/ 2147483647 w 153"/>
                <a:gd name="T87" fmla="*/ 2147483647 h 207"/>
                <a:gd name="T88" fmla="*/ 2147483647 w 153"/>
                <a:gd name="T89" fmla="*/ 2147483647 h 207"/>
                <a:gd name="T90" fmla="*/ 2147483647 w 153"/>
                <a:gd name="T91" fmla="*/ 2147483647 h 207"/>
                <a:gd name="T92" fmla="*/ 2147483647 w 153"/>
                <a:gd name="T93" fmla="*/ 2147483647 h 207"/>
                <a:gd name="T94" fmla="*/ 2147483647 w 153"/>
                <a:gd name="T95" fmla="*/ 2147483647 h 207"/>
                <a:gd name="T96" fmla="*/ 2147483647 w 153"/>
                <a:gd name="T97" fmla="*/ 2147483647 h 207"/>
                <a:gd name="T98" fmla="*/ 2147483647 w 153"/>
                <a:gd name="T99" fmla="*/ 2147483647 h 207"/>
                <a:gd name="T100" fmla="*/ 2147483647 w 153"/>
                <a:gd name="T101" fmla="*/ 2147483647 h 207"/>
                <a:gd name="T102" fmla="*/ 2147483647 w 153"/>
                <a:gd name="T103" fmla="*/ 2147483647 h 207"/>
                <a:gd name="T104" fmla="*/ 2147483647 w 153"/>
                <a:gd name="T105" fmla="*/ 2147483647 h 207"/>
                <a:gd name="T106" fmla="*/ 2147483647 w 153"/>
                <a:gd name="T107" fmla="*/ 2147483647 h 207"/>
                <a:gd name="T108" fmla="*/ 2147483647 w 153"/>
                <a:gd name="T109" fmla="*/ 2147483647 h 207"/>
                <a:gd name="T110" fmla="*/ 2147483647 w 153"/>
                <a:gd name="T111" fmla="*/ 2147483647 h 20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3"/>
                <a:gd name="T169" fmla="*/ 0 h 207"/>
                <a:gd name="T170" fmla="*/ 153 w 153"/>
                <a:gd name="T171" fmla="*/ 207 h 20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3" h="207">
                  <a:moveTo>
                    <a:pt x="0" y="207"/>
                  </a:moveTo>
                  <a:lnTo>
                    <a:pt x="71" y="207"/>
                  </a:lnTo>
                  <a:lnTo>
                    <a:pt x="81" y="207"/>
                  </a:lnTo>
                  <a:lnTo>
                    <a:pt x="89" y="205"/>
                  </a:lnTo>
                  <a:lnTo>
                    <a:pt x="98" y="203"/>
                  </a:lnTo>
                  <a:lnTo>
                    <a:pt x="106" y="200"/>
                  </a:lnTo>
                  <a:lnTo>
                    <a:pt x="113" y="196"/>
                  </a:lnTo>
                  <a:lnTo>
                    <a:pt x="120" y="191"/>
                  </a:lnTo>
                  <a:lnTo>
                    <a:pt x="126" y="186"/>
                  </a:lnTo>
                  <a:lnTo>
                    <a:pt x="131" y="179"/>
                  </a:lnTo>
                  <a:lnTo>
                    <a:pt x="137" y="172"/>
                  </a:lnTo>
                  <a:lnTo>
                    <a:pt x="141" y="164"/>
                  </a:lnTo>
                  <a:lnTo>
                    <a:pt x="145" y="156"/>
                  </a:lnTo>
                  <a:lnTo>
                    <a:pt x="148" y="145"/>
                  </a:lnTo>
                  <a:lnTo>
                    <a:pt x="150" y="136"/>
                  </a:lnTo>
                  <a:lnTo>
                    <a:pt x="152" y="124"/>
                  </a:lnTo>
                  <a:lnTo>
                    <a:pt x="153" y="113"/>
                  </a:lnTo>
                  <a:lnTo>
                    <a:pt x="153" y="100"/>
                  </a:lnTo>
                  <a:lnTo>
                    <a:pt x="153" y="88"/>
                  </a:lnTo>
                  <a:lnTo>
                    <a:pt x="152" y="78"/>
                  </a:lnTo>
                  <a:lnTo>
                    <a:pt x="150" y="67"/>
                  </a:lnTo>
                  <a:lnTo>
                    <a:pt x="148" y="57"/>
                  </a:lnTo>
                  <a:lnTo>
                    <a:pt x="145" y="49"/>
                  </a:lnTo>
                  <a:lnTo>
                    <a:pt x="142" y="39"/>
                  </a:lnTo>
                  <a:lnTo>
                    <a:pt x="138" y="32"/>
                  </a:lnTo>
                  <a:lnTo>
                    <a:pt x="132" y="25"/>
                  </a:lnTo>
                  <a:lnTo>
                    <a:pt x="127" y="19"/>
                  </a:lnTo>
                  <a:lnTo>
                    <a:pt x="121" y="15"/>
                  </a:lnTo>
                  <a:lnTo>
                    <a:pt x="114" y="10"/>
                  </a:lnTo>
                  <a:lnTo>
                    <a:pt x="107" y="7"/>
                  </a:lnTo>
                  <a:lnTo>
                    <a:pt x="100" y="3"/>
                  </a:lnTo>
                  <a:lnTo>
                    <a:pt x="91" y="1"/>
                  </a:lnTo>
                  <a:lnTo>
                    <a:pt x="82" y="0"/>
                  </a:lnTo>
                  <a:lnTo>
                    <a:pt x="72" y="0"/>
                  </a:lnTo>
                  <a:lnTo>
                    <a:pt x="0" y="0"/>
                  </a:lnTo>
                  <a:lnTo>
                    <a:pt x="0" y="207"/>
                  </a:lnTo>
                  <a:close/>
                  <a:moveTo>
                    <a:pt x="70" y="24"/>
                  </a:moveTo>
                  <a:lnTo>
                    <a:pt x="83" y="25"/>
                  </a:lnTo>
                  <a:lnTo>
                    <a:pt x="94" y="29"/>
                  </a:lnTo>
                  <a:lnTo>
                    <a:pt x="104" y="36"/>
                  </a:lnTo>
                  <a:lnTo>
                    <a:pt x="112" y="44"/>
                  </a:lnTo>
                  <a:lnTo>
                    <a:pt x="119" y="56"/>
                  </a:lnTo>
                  <a:lnTo>
                    <a:pt x="123" y="68"/>
                  </a:lnTo>
                  <a:lnTo>
                    <a:pt x="126" y="83"/>
                  </a:lnTo>
                  <a:lnTo>
                    <a:pt x="127" y="102"/>
                  </a:lnTo>
                  <a:lnTo>
                    <a:pt x="126" y="121"/>
                  </a:lnTo>
                  <a:lnTo>
                    <a:pt x="124" y="136"/>
                  </a:lnTo>
                  <a:lnTo>
                    <a:pt x="119" y="150"/>
                  </a:lnTo>
                  <a:lnTo>
                    <a:pt x="112" y="161"/>
                  </a:lnTo>
                  <a:lnTo>
                    <a:pt x="105" y="170"/>
                  </a:lnTo>
                  <a:lnTo>
                    <a:pt x="94" y="177"/>
                  </a:lnTo>
                  <a:lnTo>
                    <a:pt x="83" y="180"/>
                  </a:lnTo>
                  <a:lnTo>
                    <a:pt x="70" y="181"/>
                  </a:lnTo>
                  <a:lnTo>
                    <a:pt x="26" y="181"/>
                  </a:lnTo>
                  <a:lnTo>
                    <a:pt x="26" y="24"/>
                  </a:lnTo>
                  <a:lnTo>
                    <a:pt x="70" y="24"/>
                  </a:lnTo>
                  <a:close/>
                </a:path>
              </a:pathLst>
            </a:custGeom>
            <a:solidFill>
              <a:srgbClr val="00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8" name="Freeform 245"/>
            <p:cNvSpPr>
              <a:spLocks/>
            </p:cNvSpPr>
            <p:nvPr/>
          </p:nvSpPr>
          <p:spPr bwMode="auto">
            <a:xfrm>
              <a:off x="1357313" y="4659313"/>
              <a:ext cx="33337" cy="104775"/>
            </a:xfrm>
            <a:custGeom>
              <a:avLst/>
              <a:gdLst>
                <a:gd name="T0" fmla="*/ 2147483647 w 67"/>
                <a:gd name="T1" fmla="*/ 2147483647 h 199"/>
                <a:gd name="T2" fmla="*/ 2147483647 w 67"/>
                <a:gd name="T3" fmla="*/ 2147483647 h 199"/>
                <a:gd name="T4" fmla="*/ 2147483647 w 67"/>
                <a:gd name="T5" fmla="*/ 0 h 199"/>
                <a:gd name="T6" fmla="*/ 2147483647 w 67"/>
                <a:gd name="T7" fmla="*/ 0 h 199"/>
                <a:gd name="T8" fmla="*/ 2147483647 w 67"/>
                <a:gd name="T9" fmla="*/ 2147483647 h 199"/>
                <a:gd name="T10" fmla="*/ 2147483647 w 67"/>
                <a:gd name="T11" fmla="*/ 2147483647 h 199"/>
                <a:gd name="T12" fmla="*/ 2147483647 w 67"/>
                <a:gd name="T13" fmla="*/ 2147483647 h 199"/>
                <a:gd name="T14" fmla="*/ 2147483647 w 67"/>
                <a:gd name="T15" fmla="*/ 2147483647 h 199"/>
                <a:gd name="T16" fmla="*/ 2147483647 w 67"/>
                <a:gd name="T17" fmla="*/ 2147483647 h 199"/>
                <a:gd name="T18" fmla="*/ 2147483647 w 67"/>
                <a:gd name="T19" fmla="*/ 2147483647 h 199"/>
                <a:gd name="T20" fmla="*/ 2147483647 w 67"/>
                <a:gd name="T21" fmla="*/ 2147483647 h 199"/>
                <a:gd name="T22" fmla="*/ 0 w 67"/>
                <a:gd name="T23" fmla="*/ 2147483647 h 199"/>
                <a:gd name="T24" fmla="*/ 0 w 67"/>
                <a:gd name="T25" fmla="*/ 2147483647 h 199"/>
                <a:gd name="T26" fmla="*/ 2147483647 w 67"/>
                <a:gd name="T27" fmla="*/ 2147483647 h 199"/>
                <a:gd name="T28" fmla="*/ 2147483647 w 67"/>
                <a:gd name="T29" fmla="*/ 2147483647 h 19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7"/>
                <a:gd name="T46" fmla="*/ 0 h 199"/>
                <a:gd name="T47" fmla="*/ 67 w 67"/>
                <a:gd name="T48" fmla="*/ 199 h 19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7" h="199">
                  <a:moveTo>
                    <a:pt x="42" y="199"/>
                  </a:moveTo>
                  <a:lnTo>
                    <a:pt x="67" y="199"/>
                  </a:lnTo>
                  <a:lnTo>
                    <a:pt x="67" y="0"/>
                  </a:lnTo>
                  <a:lnTo>
                    <a:pt x="49" y="0"/>
                  </a:lnTo>
                  <a:lnTo>
                    <a:pt x="47" y="10"/>
                  </a:lnTo>
                  <a:lnTo>
                    <a:pt x="44" y="18"/>
                  </a:lnTo>
                  <a:lnTo>
                    <a:pt x="40" y="24"/>
                  </a:lnTo>
                  <a:lnTo>
                    <a:pt x="35" y="29"/>
                  </a:lnTo>
                  <a:lnTo>
                    <a:pt x="28" y="34"/>
                  </a:lnTo>
                  <a:lnTo>
                    <a:pt x="20" y="36"/>
                  </a:lnTo>
                  <a:lnTo>
                    <a:pt x="11" y="38"/>
                  </a:lnTo>
                  <a:lnTo>
                    <a:pt x="0" y="39"/>
                  </a:lnTo>
                  <a:lnTo>
                    <a:pt x="0" y="60"/>
                  </a:lnTo>
                  <a:lnTo>
                    <a:pt x="42" y="60"/>
                  </a:lnTo>
                  <a:lnTo>
                    <a:pt x="42" y="199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9" name="Freeform 246"/>
            <p:cNvSpPr>
              <a:spLocks noEditPoints="1"/>
            </p:cNvSpPr>
            <p:nvPr/>
          </p:nvSpPr>
          <p:spPr bwMode="auto">
            <a:xfrm>
              <a:off x="1416050" y="4659313"/>
              <a:ext cx="61913" cy="107950"/>
            </a:xfrm>
            <a:custGeom>
              <a:avLst/>
              <a:gdLst>
                <a:gd name="T0" fmla="*/ 2147483647 w 127"/>
                <a:gd name="T1" fmla="*/ 2147483647 h 204"/>
                <a:gd name="T2" fmla="*/ 2147483647 w 127"/>
                <a:gd name="T3" fmla="*/ 2147483647 h 204"/>
                <a:gd name="T4" fmla="*/ 2147483647 w 127"/>
                <a:gd name="T5" fmla="*/ 2147483647 h 204"/>
                <a:gd name="T6" fmla="*/ 2147483647 w 127"/>
                <a:gd name="T7" fmla="*/ 2147483647 h 204"/>
                <a:gd name="T8" fmla="*/ 2147483647 w 127"/>
                <a:gd name="T9" fmla="*/ 2147483647 h 204"/>
                <a:gd name="T10" fmla="*/ 2147483647 w 127"/>
                <a:gd name="T11" fmla="*/ 2147483647 h 204"/>
                <a:gd name="T12" fmla="*/ 2147483647 w 127"/>
                <a:gd name="T13" fmla="*/ 2147483647 h 204"/>
                <a:gd name="T14" fmla="*/ 2147483647 w 127"/>
                <a:gd name="T15" fmla="*/ 2147483647 h 204"/>
                <a:gd name="T16" fmla="*/ 2147483647 w 127"/>
                <a:gd name="T17" fmla="*/ 2147483647 h 204"/>
                <a:gd name="T18" fmla="*/ 2147483647 w 127"/>
                <a:gd name="T19" fmla="*/ 2147483647 h 204"/>
                <a:gd name="T20" fmla="*/ 2147483647 w 127"/>
                <a:gd name="T21" fmla="*/ 2147483647 h 204"/>
                <a:gd name="T22" fmla="*/ 2147483647 w 127"/>
                <a:gd name="T23" fmla="*/ 2147483647 h 204"/>
                <a:gd name="T24" fmla="*/ 2147483647 w 127"/>
                <a:gd name="T25" fmla="*/ 2147483647 h 204"/>
                <a:gd name="T26" fmla="*/ 2147483647 w 127"/>
                <a:gd name="T27" fmla="*/ 2147483647 h 204"/>
                <a:gd name="T28" fmla="*/ 2147483647 w 127"/>
                <a:gd name="T29" fmla="*/ 2147483647 h 204"/>
                <a:gd name="T30" fmla="*/ 2147483647 w 127"/>
                <a:gd name="T31" fmla="*/ 2147483647 h 204"/>
                <a:gd name="T32" fmla="*/ 2147483647 w 127"/>
                <a:gd name="T33" fmla="*/ 2147483647 h 204"/>
                <a:gd name="T34" fmla="*/ 2147483647 w 127"/>
                <a:gd name="T35" fmla="*/ 2147483647 h 204"/>
                <a:gd name="T36" fmla="*/ 2147483647 w 127"/>
                <a:gd name="T37" fmla="*/ 2147483647 h 204"/>
                <a:gd name="T38" fmla="*/ 2147483647 w 127"/>
                <a:gd name="T39" fmla="*/ 0 h 204"/>
                <a:gd name="T40" fmla="*/ 2147483647 w 127"/>
                <a:gd name="T41" fmla="*/ 2147483647 h 204"/>
                <a:gd name="T42" fmla="*/ 2147483647 w 127"/>
                <a:gd name="T43" fmla="*/ 2147483647 h 204"/>
                <a:gd name="T44" fmla="*/ 2147483647 w 127"/>
                <a:gd name="T45" fmla="*/ 2147483647 h 204"/>
                <a:gd name="T46" fmla="*/ 2147483647 w 127"/>
                <a:gd name="T47" fmla="*/ 2147483647 h 204"/>
                <a:gd name="T48" fmla="*/ 2147483647 w 127"/>
                <a:gd name="T49" fmla="*/ 2147483647 h 204"/>
                <a:gd name="T50" fmla="*/ 2147483647 w 127"/>
                <a:gd name="T51" fmla="*/ 2147483647 h 204"/>
                <a:gd name="T52" fmla="*/ 2147483647 w 127"/>
                <a:gd name="T53" fmla="*/ 2147483647 h 204"/>
                <a:gd name="T54" fmla="*/ 2147483647 w 127"/>
                <a:gd name="T55" fmla="*/ 2147483647 h 204"/>
                <a:gd name="T56" fmla="*/ 2147483647 w 127"/>
                <a:gd name="T57" fmla="*/ 2147483647 h 204"/>
                <a:gd name="T58" fmla="*/ 2147483647 w 127"/>
                <a:gd name="T59" fmla="*/ 2147483647 h 204"/>
                <a:gd name="T60" fmla="*/ 2147483647 w 127"/>
                <a:gd name="T61" fmla="*/ 2147483647 h 204"/>
                <a:gd name="T62" fmla="*/ 2147483647 w 127"/>
                <a:gd name="T63" fmla="*/ 2147483647 h 204"/>
                <a:gd name="T64" fmla="*/ 2147483647 w 127"/>
                <a:gd name="T65" fmla="*/ 2147483647 h 204"/>
                <a:gd name="T66" fmla="*/ 2147483647 w 127"/>
                <a:gd name="T67" fmla="*/ 2147483647 h 204"/>
                <a:gd name="T68" fmla="*/ 2147483647 w 127"/>
                <a:gd name="T69" fmla="*/ 2147483647 h 204"/>
                <a:gd name="T70" fmla="*/ 2147483647 w 127"/>
                <a:gd name="T71" fmla="*/ 2147483647 h 204"/>
                <a:gd name="T72" fmla="*/ 2147483647 w 127"/>
                <a:gd name="T73" fmla="*/ 2147483647 h 204"/>
                <a:gd name="T74" fmla="*/ 2147483647 w 127"/>
                <a:gd name="T75" fmla="*/ 2147483647 h 204"/>
                <a:gd name="T76" fmla="*/ 2147483647 w 127"/>
                <a:gd name="T77" fmla="*/ 2147483647 h 204"/>
                <a:gd name="T78" fmla="*/ 2147483647 w 127"/>
                <a:gd name="T79" fmla="*/ 2147483647 h 204"/>
                <a:gd name="T80" fmla="*/ 2147483647 w 127"/>
                <a:gd name="T81" fmla="*/ 2147483647 h 204"/>
                <a:gd name="T82" fmla="*/ 2147483647 w 127"/>
                <a:gd name="T83" fmla="*/ 2147483647 h 204"/>
                <a:gd name="T84" fmla="*/ 2147483647 w 127"/>
                <a:gd name="T85" fmla="*/ 2147483647 h 204"/>
                <a:gd name="T86" fmla="*/ 2147483647 w 127"/>
                <a:gd name="T87" fmla="*/ 2147483647 h 204"/>
                <a:gd name="T88" fmla="*/ 2147483647 w 127"/>
                <a:gd name="T89" fmla="*/ 2147483647 h 204"/>
                <a:gd name="T90" fmla="*/ 2147483647 w 127"/>
                <a:gd name="T91" fmla="*/ 2147483647 h 204"/>
                <a:gd name="T92" fmla="*/ 2147483647 w 127"/>
                <a:gd name="T93" fmla="*/ 2147483647 h 204"/>
                <a:gd name="T94" fmla="*/ 2147483647 w 127"/>
                <a:gd name="T95" fmla="*/ 2147483647 h 204"/>
                <a:gd name="T96" fmla="*/ 2147483647 w 127"/>
                <a:gd name="T97" fmla="*/ 2147483647 h 204"/>
                <a:gd name="T98" fmla="*/ 2147483647 w 127"/>
                <a:gd name="T99" fmla="*/ 2147483647 h 204"/>
                <a:gd name="T100" fmla="*/ 2147483647 w 127"/>
                <a:gd name="T101" fmla="*/ 2147483647 h 204"/>
                <a:gd name="T102" fmla="*/ 2147483647 w 127"/>
                <a:gd name="T103" fmla="*/ 2147483647 h 204"/>
                <a:gd name="T104" fmla="*/ 2147483647 w 127"/>
                <a:gd name="T105" fmla="*/ 2147483647 h 204"/>
                <a:gd name="T106" fmla="*/ 2147483647 w 127"/>
                <a:gd name="T107" fmla="*/ 2147483647 h 204"/>
                <a:gd name="T108" fmla="*/ 2147483647 w 127"/>
                <a:gd name="T109" fmla="*/ 2147483647 h 20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7"/>
                <a:gd name="T166" fmla="*/ 0 h 204"/>
                <a:gd name="T167" fmla="*/ 127 w 127"/>
                <a:gd name="T168" fmla="*/ 204 h 20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7" h="204">
                  <a:moveTo>
                    <a:pt x="2" y="152"/>
                  </a:moveTo>
                  <a:lnTo>
                    <a:pt x="3" y="163"/>
                  </a:lnTo>
                  <a:lnTo>
                    <a:pt x="5" y="173"/>
                  </a:lnTo>
                  <a:lnTo>
                    <a:pt x="10" y="182"/>
                  </a:lnTo>
                  <a:lnTo>
                    <a:pt x="16" y="190"/>
                  </a:lnTo>
                  <a:lnTo>
                    <a:pt x="25" y="196"/>
                  </a:lnTo>
                  <a:lnTo>
                    <a:pt x="34" y="201"/>
                  </a:lnTo>
                  <a:lnTo>
                    <a:pt x="45" y="203"/>
                  </a:lnTo>
                  <a:lnTo>
                    <a:pt x="58" y="204"/>
                  </a:lnTo>
                  <a:lnTo>
                    <a:pt x="66" y="204"/>
                  </a:lnTo>
                  <a:lnTo>
                    <a:pt x="73" y="202"/>
                  </a:lnTo>
                  <a:lnTo>
                    <a:pt x="81" y="201"/>
                  </a:lnTo>
                  <a:lnTo>
                    <a:pt x="87" y="197"/>
                  </a:lnTo>
                  <a:lnTo>
                    <a:pt x="93" y="192"/>
                  </a:lnTo>
                  <a:lnTo>
                    <a:pt x="99" y="188"/>
                  </a:lnTo>
                  <a:lnTo>
                    <a:pt x="104" y="182"/>
                  </a:lnTo>
                  <a:lnTo>
                    <a:pt x="109" y="176"/>
                  </a:lnTo>
                  <a:lnTo>
                    <a:pt x="113" y="168"/>
                  </a:lnTo>
                  <a:lnTo>
                    <a:pt x="117" y="160"/>
                  </a:lnTo>
                  <a:lnTo>
                    <a:pt x="120" y="150"/>
                  </a:lnTo>
                  <a:lnTo>
                    <a:pt x="123" y="141"/>
                  </a:lnTo>
                  <a:lnTo>
                    <a:pt x="125" y="131"/>
                  </a:lnTo>
                  <a:lnTo>
                    <a:pt x="126" y="119"/>
                  </a:lnTo>
                  <a:lnTo>
                    <a:pt x="127" y="106"/>
                  </a:lnTo>
                  <a:lnTo>
                    <a:pt x="127" y="93"/>
                  </a:lnTo>
                  <a:lnTo>
                    <a:pt x="127" y="82"/>
                  </a:lnTo>
                  <a:lnTo>
                    <a:pt x="126" y="71"/>
                  </a:lnTo>
                  <a:lnTo>
                    <a:pt x="125" y="62"/>
                  </a:lnTo>
                  <a:lnTo>
                    <a:pt x="123" y="53"/>
                  </a:lnTo>
                  <a:lnTo>
                    <a:pt x="121" y="45"/>
                  </a:lnTo>
                  <a:lnTo>
                    <a:pt x="118" y="38"/>
                  </a:lnTo>
                  <a:lnTo>
                    <a:pt x="113" y="31"/>
                  </a:lnTo>
                  <a:lnTo>
                    <a:pt x="110" y="24"/>
                  </a:lnTo>
                  <a:lnTo>
                    <a:pt x="105" y="19"/>
                  </a:lnTo>
                  <a:lnTo>
                    <a:pt x="101" y="14"/>
                  </a:lnTo>
                  <a:lnTo>
                    <a:pt x="96" y="10"/>
                  </a:lnTo>
                  <a:lnTo>
                    <a:pt x="89" y="6"/>
                  </a:lnTo>
                  <a:lnTo>
                    <a:pt x="83" y="4"/>
                  </a:lnTo>
                  <a:lnTo>
                    <a:pt x="77" y="1"/>
                  </a:lnTo>
                  <a:lnTo>
                    <a:pt x="69" y="0"/>
                  </a:lnTo>
                  <a:lnTo>
                    <a:pt x="61" y="0"/>
                  </a:lnTo>
                  <a:lnTo>
                    <a:pt x="48" y="1"/>
                  </a:lnTo>
                  <a:lnTo>
                    <a:pt x="35" y="5"/>
                  </a:lnTo>
                  <a:lnTo>
                    <a:pt x="25" y="11"/>
                  </a:lnTo>
                  <a:lnTo>
                    <a:pt x="16" y="19"/>
                  </a:lnTo>
                  <a:lnTo>
                    <a:pt x="9" y="29"/>
                  </a:lnTo>
                  <a:lnTo>
                    <a:pt x="4" y="40"/>
                  </a:lnTo>
                  <a:lnTo>
                    <a:pt x="1" y="54"/>
                  </a:lnTo>
                  <a:lnTo>
                    <a:pt x="0" y="68"/>
                  </a:lnTo>
                  <a:lnTo>
                    <a:pt x="1" y="82"/>
                  </a:lnTo>
                  <a:lnTo>
                    <a:pt x="4" y="95"/>
                  </a:lnTo>
                  <a:lnTo>
                    <a:pt x="9" y="106"/>
                  </a:lnTo>
                  <a:lnTo>
                    <a:pt x="15" y="116"/>
                  </a:lnTo>
                  <a:lnTo>
                    <a:pt x="24" y="124"/>
                  </a:lnTo>
                  <a:lnTo>
                    <a:pt x="34" y="130"/>
                  </a:lnTo>
                  <a:lnTo>
                    <a:pt x="45" y="133"/>
                  </a:lnTo>
                  <a:lnTo>
                    <a:pt x="58" y="134"/>
                  </a:lnTo>
                  <a:lnTo>
                    <a:pt x="70" y="133"/>
                  </a:lnTo>
                  <a:lnTo>
                    <a:pt x="82" y="128"/>
                  </a:lnTo>
                  <a:lnTo>
                    <a:pt x="92" y="121"/>
                  </a:lnTo>
                  <a:lnTo>
                    <a:pt x="101" y="112"/>
                  </a:lnTo>
                  <a:lnTo>
                    <a:pt x="100" y="128"/>
                  </a:lnTo>
                  <a:lnTo>
                    <a:pt x="97" y="142"/>
                  </a:lnTo>
                  <a:lnTo>
                    <a:pt x="93" y="154"/>
                  </a:lnTo>
                  <a:lnTo>
                    <a:pt x="88" y="163"/>
                  </a:lnTo>
                  <a:lnTo>
                    <a:pt x="83" y="171"/>
                  </a:lnTo>
                  <a:lnTo>
                    <a:pt x="76" y="176"/>
                  </a:lnTo>
                  <a:lnTo>
                    <a:pt x="67" y="180"/>
                  </a:lnTo>
                  <a:lnTo>
                    <a:pt x="58" y="181"/>
                  </a:lnTo>
                  <a:lnTo>
                    <a:pt x="51" y="181"/>
                  </a:lnTo>
                  <a:lnTo>
                    <a:pt x="45" y="178"/>
                  </a:lnTo>
                  <a:lnTo>
                    <a:pt x="39" y="176"/>
                  </a:lnTo>
                  <a:lnTo>
                    <a:pt x="34" y="173"/>
                  </a:lnTo>
                  <a:lnTo>
                    <a:pt x="30" y="169"/>
                  </a:lnTo>
                  <a:lnTo>
                    <a:pt x="28" y="163"/>
                  </a:lnTo>
                  <a:lnTo>
                    <a:pt x="26" y="157"/>
                  </a:lnTo>
                  <a:lnTo>
                    <a:pt x="25" y="152"/>
                  </a:lnTo>
                  <a:lnTo>
                    <a:pt x="2" y="152"/>
                  </a:lnTo>
                  <a:close/>
                  <a:moveTo>
                    <a:pt x="25" y="68"/>
                  </a:moveTo>
                  <a:lnTo>
                    <a:pt x="26" y="57"/>
                  </a:lnTo>
                  <a:lnTo>
                    <a:pt x="28" y="49"/>
                  </a:lnTo>
                  <a:lnTo>
                    <a:pt x="31" y="42"/>
                  </a:lnTo>
                  <a:lnTo>
                    <a:pt x="35" y="35"/>
                  </a:lnTo>
                  <a:lnTo>
                    <a:pt x="41" y="31"/>
                  </a:lnTo>
                  <a:lnTo>
                    <a:pt x="46" y="27"/>
                  </a:lnTo>
                  <a:lnTo>
                    <a:pt x="53" y="25"/>
                  </a:lnTo>
                  <a:lnTo>
                    <a:pt x="62" y="24"/>
                  </a:lnTo>
                  <a:lnTo>
                    <a:pt x="69" y="25"/>
                  </a:lnTo>
                  <a:lnTo>
                    <a:pt x="77" y="27"/>
                  </a:lnTo>
                  <a:lnTo>
                    <a:pt x="83" y="31"/>
                  </a:lnTo>
                  <a:lnTo>
                    <a:pt x="88" y="35"/>
                  </a:lnTo>
                  <a:lnTo>
                    <a:pt x="92" y="42"/>
                  </a:lnTo>
                  <a:lnTo>
                    <a:pt x="96" y="49"/>
                  </a:lnTo>
                  <a:lnTo>
                    <a:pt x="98" y="57"/>
                  </a:lnTo>
                  <a:lnTo>
                    <a:pt x="99" y="67"/>
                  </a:lnTo>
                  <a:lnTo>
                    <a:pt x="98" y="77"/>
                  </a:lnTo>
                  <a:lnTo>
                    <a:pt x="96" y="85"/>
                  </a:lnTo>
                  <a:lnTo>
                    <a:pt x="92" y="92"/>
                  </a:lnTo>
                  <a:lnTo>
                    <a:pt x="88" y="98"/>
                  </a:lnTo>
                  <a:lnTo>
                    <a:pt x="83" y="103"/>
                  </a:lnTo>
                  <a:lnTo>
                    <a:pt x="77" y="107"/>
                  </a:lnTo>
                  <a:lnTo>
                    <a:pt x="69" y="109"/>
                  </a:lnTo>
                  <a:lnTo>
                    <a:pt x="61" y="110"/>
                  </a:lnTo>
                  <a:lnTo>
                    <a:pt x="52" y="109"/>
                  </a:lnTo>
                  <a:lnTo>
                    <a:pt x="46" y="107"/>
                  </a:lnTo>
                  <a:lnTo>
                    <a:pt x="40" y="103"/>
                  </a:lnTo>
                  <a:lnTo>
                    <a:pt x="34" y="98"/>
                  </a:lnTo>
                  <a:lnTo>
                    <a:pt x="30" y="92"/>
                  </a:lnTo>
                  <a:lnTo>
                    <a:pt x="27" y="85"/>
                  </a:lnTo>
                  <a:lnTo>
                    <a:pt x="26" y="77"/>
                  </a:lnTo>
                  <a:lnTo>
                    <a:pt x="25" y="68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0" name="Freeform 247"/>
            <p:cNvSpPr>
              <a:spLocks noEditPoints="1"/>
            </p:cNvSpPr>
            <p:nvPr/>
          </p:nvSpPr>
          <p:spPr bwMode="auto">
            <a:xfrm>
              <a:off x="2036763" y="4654550"/>
              <a:ext cx="66675" cy="109538"/>
            </a:xfrm>
            <a:custGeom>
              <a:avLst/>
              <a:gdLst>
                <a:gd name="T0" fmla="*/ 2147483647 w 143"/>
                <a:gd name="T1" fmla="*/ 2147483647 h 207"/>
                <a:gd name="T2" fmla="*/ 2147483647 w 143"/>
                <a:gd name="T3" fmla="*/ 2147483647 h 207"/>
                <a:gd name="T4" fmla="*/ 2147483647 w 143"/>
                <a:gd name="T5" fmla="*/ 2147483647 h 207"/>
                <a:gd name="T6" fmla="*/ 2147483647 w 143"/>
                <a:gd name="T7" fmla="*/ 2147483647 h 207"/>
                <a:gd name="T8" fmla="*/ 2147483647 w 143"/>
                <a:gd name="T9" fmla="*/ 2147483647 h 207"/>
                <a:gd name="T10" fmla="*/ 2147483647 w 143"/>
                <a:gd name="T11" fmla="*/ 2147483647 h 207"/>
                <a:gd name="T12" fmla="*/ 2147483647 w 143"/>
                <a:gd name="T13" fmla="*/ 2147483647 h 207"/>
                <a:gd name="T14" fmla="*/ 2147483647 w 143"/>
                <a:gd name="T15" fmla="*/ 2147483647 h 207"/>
                <a:gd name="T16" fmla="*/ 2147483647 w 143"/>
                <a:gd name="T17" fmla="*/ 2147483647 h 207"/>
                <a:gd name="T18" fmla="*/ 2147483647 w 143"/>
                <a:gd name="T19" fmla="*/ 2147483647 h 207"/>
                <a:gd name="T20" fmla="*/ 2147483647 w 143"/>
                <a:gd name="T21" fmla="*/ 2147483647 h 207"/>
                <a:gd name="T22" fmla="*/ 2147483647 w 143"/>
                <a:gd name="T23" fmla="*/ 2147483647 h 207"/>
                <a:gd name="T24" fmla="*/ 2147483647 w 143"/>
                <a:gd name="T25" fmla="*/ 2147483647 h 207"/>
                <a:gd name="T26" fmla="*/ 2147483647 w 143"/>
                <a:gd name="T27" fmla="*/ 2147483647 h 207"/>
                <a:gd name="T28" fmla="*/ 2147483647 w 143"/>
                <a:gd name="T29" fmla="*/ 2147483647 h 207"/>
                <a:gd name="T30" fmla="*/ 2147483647 w 143"/>
                <a:gd name="T31" fmla="*/ 2147483647 h 207"/>
                <a:gd name="T32" fmla="*/ 2147483647 w 143"/>
                <a:gd name="T33" fmla="*/ 2147483647 h 207"/>
                <a:gd name="T34" fmla="*/ 2147483647 w 143"/>
                <a:gd name="T35" fmla="*/ 2147483647 h 207"/>
                <a:gd name="T36" fmla="*/ 2147483647 w 143"/>
                <a:gd name="T37" fmla="*/ 2147483647 h 207"/>
                <a:gd name="T38" fmla="*/ 2147483647 w 143"/>
                <a:gd name="T39" fmla="*/ 2147483647 h 207"/>
                <a:gd name="T40" fmla="*/ 2147483647 w 143"/>
                <a:gd name="T41" fmla="*/ 2147483647 h 207"/>
                <a:gd name="T42" fmla="*/ 2147483647 w 143"/>
                <a:gd name="T43" fmla="*/ 2147483647 h 207"/>
                <a:gd name="T44" fmla="*/ 2147483647 w 143"/>
                <a:gd name="T45" fmla="*/ 2147483647 h 207"/>
                <a:gd name="T46" fmla="*/ 2147483647 w 143"/>
                <a:gd name="T47" fmla="*/ 2147483647 h 207"/>
                <a:gd name="T48" fmla="*/ 2147483647 w 143"/>
                <a:gd name="T49" fmla="*/ 2147483647 h 207"/>
                <a:gd name="T50" fmla="*/ 2147483647 w 143"/>
                <a:gd name="T51" fmla="*/ 2147483647 h 207"/>
                <a:gd name="T52" fmla="*/ 2147483647 w 143"/>
                <a:gd name="T53" fmla="*/ 2147483647 h 207"/>
                <a:gd name="T54" fmla="*/ 2147483647 w 143"/>
                <a:gd name="T55" fmla="*/ 2147483647 h 207"/>
                <a:gd name="T56" fmla="*/ 2147483647 w 143"/>
                <a:gd name="T57" fmla="*/ 2147483647 h 207"/>
                <a:gd name="T58" fmla="*/ 2147483647 w 143"/>
                <a:gd name="T59" fmla="*/ 2147483647 h 207"/>
                <a:gd name="T60" fmla="*/ 2147483647 w 143"/>
                <a:gd name="T61" fmla="*/ 2147483647 h 207"/>
                <a:gd name="T62" fmla="*/ 2147483647 w 143"/>
                <a:gd name="T63" fmla="*/ 2147483647 h 207"/>
                <a:gd name="T64" fmla="*/ 2147483647 w 143"/>
                <a:gd name="T65" fmla="*/ 2147483647 h 207"/>
                <a:gd name="T66" fmla="*/ 2147483647 w 143"/>
                <a:gd name="T67" fmla="*/ 2147483647 h 207"/>
                <a:gd name="T68" fmla="*/ 2147483647 w 143"/>
                <a:gd name="T69" fmla="*/ 2147483647 h 207"/>
                <a:gd name="T70" fmla="*/ 2147483647 w 143"/>
                <a:gd name="T71" fmla="*/ 2147483647 h 207"/>
                <a:gd name="T72" fmla="*/ 2147483647 w 143"/>
                <a:gd name="T73" fmla="*/ 0 h 207"/>
                <a:gd name="T74" fmla="*/ 0 w 143"/>
                <a:gd name="T75" fmla="*/ 2147483647 h 20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3"/>
                <a:gd name="T115" fmla="*/ 0 h 207"/>
                <a:gd name="T116" fmla="*/ 143 w 143"/>
                <a:gd name="T117" fmla="*/ 207 h 20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3" h="207">
                  <a:moveTo>
                    <a:pt x="25" y="182"/>
                  </a:moveTo>
                  <a:lnTo>
                    <a:pt x="25" y="111"/>
                  </a:lnTo>
                  <a:lnTo>
                    <a:pt x="74" y="111"/>
                  </a:lnTo>
                  <a:lnTo>
                    <a:pt x="84" y="111"/>
                  </a:lnTo>
                  <a:lnTo>
                    <a:pt x="93" y="113"/>
                  </a:lnTo>
                  <a:lnTo>
                    <a:pt x="101" y="115"/>
                  </a:lnTo>
                  <a:lnTo>
                    <a:pt x="106" y="119"/>
                  </a:lnTo>
                  <a:lnTo>
                    <a:pt x="110" y="124"/>
                  </a:lnTo>
                  <a:lnTo>
                    <a:pt x="115" y="129"/>
                  </a:lnTo>
                  <a:lnTo>
                    <a:pt x="116" y="136"/>
                  </a:lnTo>
                  <a:lnTo>
                    <a:pt x="117" y="146"/>
                  </a:lnTo>
                  <a:lnTo>
                    <a:pt x="116" y="154"/>
                  </a:lnTo>
                  <a:lnTo>
                    <a:pt x="115" y="161"/>
                  </a:lnTo>
                  <a:lnTo>
                    <a:pt x="111" y="168"/>
                  </a:lnTo>
                  <a:lnTo>
                    <a:pt x="107" y="172"/>
                  </a:lnTo>
                  <a:lnTo>
                    <a:pt x="101" y="176"/>
                  </a:lnTo>
                  <a:lnTo>
                    <a:pt x="95" y="179"/>
                  </a:lnTo>
                  <a:lnTo>
                    <a:pt x="86" y="181"/>
                  </a:lnTo>
                  <a:lnTo>
                    <a:pt x="78" y="182"/>
                  </a:lnTo>
                  <a:lnTo>
                    <a:pt x="25" y="182"/>
                  </a:lnTo>
                  <a:close/>
                  <a:moveTo>
                    <a:pt x="25" y="87"/>
                  </a:moveTo>
                  <a:lnTo>
                    <a:pt x="25" y="23"/>
                  </a:lnTo>
                  <a:lnTo>
                    <a:pt x="72" y="23"/>
                  </a:lnTo>
                  <a:lnTo>
                    <a:pt x="81" y="23"/>
                  </a:lnTo>
                  <a:lnTo>
                    <a:pt x="88" y="26"/>
                  </a:lnTo>
                  <a:lnTo>
                    <a:pt x="96" y="28"/>
                  </a:lnTo>
                  <a:lnTo>
                    <a:pt x="100" y="32"/>
                  </a:lnTo>
                  <a:lnTo>
                    <a:pt x="104" y="35"/>
                  </a:lnTo>
                  <a:lnTo>
                    <a:pt x="107" y="41"/>
                  </a:lnTo>
                  <a:lnTo>
                    <a:pt x="108" y="47"/>
                  </a:lnTo>
                  <a:lnTo>
                    <a:pt x="109" y="55"/>
                  </a:lnTo>
                  <a:lnTo>
                    <a:pt x="108" y="63"/>
                  </a:lnTo>
                  <a:lnTo>
                    <a:pt x="107" y="70"/>
                  </a:lnTo>
                  <a:lnTo>
                    <a:pt x="104" y="75"/>
                  </a:lnTo>
                  <a:lnTo>
                    <a:pt x="100" y="79"/>
                  </a:lnTo>
                  <a:lnTo>
                    <a:pt x="95" y="83"/>
                  </a:lnTo>
                  <a:lnTo>
                    <a:pt x="87" y="85"/>
                  </a:lnTo>
                  <a:lnTo>
                    <a:pt x="80" y="87"/>
                  </a:lnTo>
                  <a:lnTo>
                    <a:pt x="70" y="87"/>
                  </a:lnTo>
                  <a:lnTo>
                    <a:pt x="25" y="87"/>
                  </a:lnTo>
                  <a:close/>
                  <a:moveTo>
                    <a:pt x="0" y="207"/>
                  </a:moveTo>
                  <a:lnTo>
                    <a:pt x="80" y="207"/>
                  </a:lnTo>
                  <a:lnTo>
                    <a:pt x="95" y="206"/>
                  </a:lnTo>
                  <a:lnTo>
                    <a:pt x="106" y="203"/>
                  </a:lnTo>
                  <a:lnTo>
                    <a:pt x="118" y="198"/>
                  </a:lnTo>
                  <a:lnTo>
                    <a:pt x="126" y="190"/>
                  </a:lnTo>
                  <a:lnTo>
                    <a:pt x="134" y="182"/>
                  </a:lnTo>
                  <a:lnTo>
                    <a:pt x="139" y="171"/>
                  </a:lnTo>
                  <a:lnTo>
                    <a:pt x="142" y="158"/>
                  </a:lnTo>
                  <a:lnTo>
                    <a:pt x="143" y="146"/>
                  </a:lnTo>
                  <a:lnTo>
                    <a:pt x="142" y="136"/>
                  </a:lnTo>
                  <a:lnTo>
                    <a:pt x="141" y="127"/>
                  </a:lnTo>
                  <a:lnTo>
                    <a:pt x="138" y="119"/>
                  </a:lnTo>
                  <a:lnTo>
                    <a:pt x="134" y="112"/>
                  </a:lnTo>
                  <a:lnTo>
                    <a:pt x="128" y="106"/>
                  </a:lnTo>
                  <a:lnTo>
                    <a:pt x="123" y="101"/>
                  </a:lnTo>
                  <a:lnTo>
                    <a:pt x="116" y="98"/>
                  </a:lnTo>
                  <a:lnTo>
                    <a:pt x="108" y="96"/>
                  </a:lnTo>
                  <a:lnTo>
                    <a:pt x="115" y="92"/>
                  </a:lnTo>
                  <a:lnTo>
                    <a:pt x="120" y="89"/>
                  </a:lnTo>
                  <a:lnTo>
                    <a:pt x="124" y="84"/>
                  </a:lnTo>
                  <a:lnTo>
                    <a:pt x="128" y="78"/>
                  </a:lnTo>
                  <a:lnTo>
                    <a:pt x="130" y="72"/>
                  </a:lnTo>
                  <a:lnTo>
                    <a:pt x="132" y="65"/>
                  </a:lnTo>
                  <a:lnTo>
                    <a:pt x="135" y="58"/>
                  </a:lnTo>
                  <a:lnTo>
                    <a:pt x="135" y="51"/>
                  </a:lnTo>
                  <a:lnTo>
                    <a:pt x="134" y="39"/>
                  </a:lnTo>
                  <a:lnTo>
                    <a:pt x="131" y="28"/>
                  </a:lnTo>
                  <a:lnTo>
                    <a:pt x="126" y="20"/>
                  </a:lnTo>
                  <a:lnTo>
                    <a:pt x="120" y="13"/>
                  </a:lnTo>
                  <a:lnTo>
                    <a:pt x="111" y="7"/>
                  </a:lnTo>
                  <a:lnTo>
                    <a:pt x="102" y="4"/>
                  </a:lnTo>
                  <a:lnTo>
                    <a:pt x="89" y="1"/>
                  </a:lnTo>
                  <a:lnTo>
                    <a:pt x="76" y="0"/>
                  </a:lnTo>
                  <a:lnTo>
                    <a:pt x="0" y="0"/>
                  </a:lnTo>
                  <a:lnTo>
                    <a:pt x="0" y="207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1" name="Freeform 248"/>
            <p:cNvSpPr>
              <a:spLocks/>
            </p:cNvSpPr>
            <p:nvPr/>
          </p:nvSpPr>
          <p:spPr bwMode="auto">
            <a:xfrm>
              <a:off x="2116138" y="4683125"/>
              <a:ext cx="31750" cy="80963"/>
            </a:xfrm>
            <a:custGeom>
              <a:avLst/>
              <a:gdLst>
                <a:gd name="T0" fmla="*/ 0 w 67"/>
                <a:gd name="T1" fmla="*/ 2147483647 h 154"/>
                <a:gd name="T2" fmla="*/ 2147483647 w 67"/>
                <a:gd name="T3" fmla="*/ 2147483647 h 154"/>
                <a:gd name="T4" fmla="*/ 2147483647 w 67"/>
                <a:gd name="T5" fmla="*/ 2147483647 h 154"/>
                <a:gd name="T6" fmla="*/ 2147483647 w 67"/>
                <a:gd name="T7" fmla="*/ 2147483647 h 154"/>
                <a:gd name="T8" fmla="*/ 2147483647 w 67"/>
                <a:gd name="T9" fmla="*/ 2147483647 h 154"/>
                <a:gd name="T10" fmla="*/ 2147483647 w 67"/>
                <a:gd name="T11" fmla="*/ 2147483647 h 154"/>
                <a:gd name="T12" fmla="*/ 2147483647 w 67"/>
                <a:gd name="T13" fmla="*/ 2147483647 h 154"/>
                <a:gd name="T14" fmla="*/ 2147483647 w 67"/>
                <a:gd name="T15" fmla="*/ 2147483647 h 154"/>
                <a:gd name="T16" fmla="*/ 2147483647 w 67"/>
                <a:gd name="T17" fmla="*/ 2147483647 h 154"/>
                <a:gd name="T18" fmla="*/ 2147483647 w 67"/>
                <a:gd name="T19" fmla="*/ 2147483647 h 154"/>
                <a:gd name="T20" fmla="*/ 2147483647 w 67"/>
                <a:gd name="T21" fmla="*/ 2147483647 h 154"/>
                <a:gd name="T22" fmla="*/ 2147483647 w 67"/>
                <a:gd name="T23" fmla="*/ 2147483647 h 154"/>
                <a:gd name="T24" fmla="*/ 2147483647 w 67"/>
                <a:gd name="T25" fmla="*/ 0 h 154"/>
                <a:gd name="T26" fmla="*/ 2147483647 w 67"/>
                <a:gd name="T27" fmla="*/ 0 h 154"/>
                <a:gd name="T28" fmla="*/ 2147483647 w 67"/>
                <a:gd name="T29" fmla="*/ 0 h 154"/>
                <a:gd name="T30" fmla="*/ 2147483647 w 67"/>
                <a:gd name="T31" fmla="*/ 2147483647 h 154"/>
                <a:gd name="T32" fmla="*/ 2147483647 w 67"/>
                <a:gd name="T33" fmla="*/ 2147483647 h 154"/>
                <a:gd name="T34" fmla="*/ 2147483647 w 67"/>
                <a:gd name="T35" fmla="*/ 2147483647 h 154"/>
                <a:gd name="T36" fmla="*/ 2147483647 w 67"/>
                <a:gd name="T37" fmla="*/ 2147483647 h 154"/>
                <a:gd name="T38" fmla="*/ 2147483647 w 67"/>
                <a:gd name="T39" fmla="*/ 2147483647 h 154"/>
                <a:gd name="T40" fmla="*/ 2147483647 w 67"/>
                <a:gd name="T41" fmla="*/ 2147483647 h 154"/>
                <a:gd name="T42" fmla="*/ 2147483647 w 67"/>
                <a:gd name="T43" fmla="*/ 2147483647 h 154"/>
                <a:gd name="T44" fmla="*/ 2147483647 w 67"/>
                <a:gd name="T45" fmla="*/ 2147483647 h 154"/>
                <a:gd name="T46" fmla="*/ 0 w 67"/>
                <a:gd name="T47" fmla="*/ 2147483647 h 154"/>
                <a:gd name="T48" fmla="*/ 0 w 67"/>
                <a:gd name="T49" fmla="*/ 2147483647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7"/>
                <a:gd name="T76" fmla="*/ 0 h 154"/>
                <a:gd name="T77" fmla="*/ 67 w 67"/>
                <a:gd name="T78" fmla="*/ 154 h 1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7" h="154">
                  <a:moveTo>
                    <a:pt x="0" y="154"/>
                  </a:moveTo>
                  <a:lnTo>
                    <a:pt x="24" y="154"/>
                  </a:lnTo>
                  <a:lnTo>
                    <a:pt x="24" y="69"/>
                  </a:lnTo>
                  <a:lnTo>
                    <a:pt x="25" y="60"/>
                  </a:lnTo>
                  <a:lnTo>
                    <a:pt x="26" y="51"/>
                  </a:lnTo>
                  <a:lnTo>
                    <a:pt x="29" y="44"/>
                  </a:lnTo>
                  <a:lnTo>
                    <a:pt x="33" y="38"/>
                  </a:lnTo>
                  <a:lnTo>
                    <a:pt x="38" y="32"/>
                  </a:lnTo>
                  <a:lnTo>
                    <a:pt x="45" y="29"/>
                  </a:lnTo>
                  <a:lnTo>
                    <a:pt x="53" y="27"/>
                  </a:lnTo>
                  <a:lnTo>
                    <a:pt x="62" y="26"/>
                  </a:lnTo>
                  <a:lnTo>
                    <a:pt x="67" y="26"/>
                  </a:lnTo>
                  <a:lnTo>
                    <a:pt x="67" y="0"/>
                  </a:lnTo>
                  <a:lnTo>
                    <a:pt x="61" y="0"/>
                  </a:lnTo>
                  <a:lnTo>
                    <a:pt x="54" y="0"/>
                  </a:lnTo>
                  <a:lnTo>
                    <a:pt x="48" y="2"/>
                  </a:lnTo>
                  <a:lnTo>
                    <a:pt x="43" y="4"/>
                  </a:lnTo>
                  <a:lnTo>
                    <a:pt x="37" y="7"/>
                  </a:lnTo>
                  <a:lnTo>
                    <a:pt x="33" y="11"/>
                  </a:lnTo>
                  <a:lnTo>
                    <a:pt x="29" y="17"/>
                  </a:lnTo>
                  <a:lnTo>
                    <a:pt x="26" y="23"/>
                  </a:lnTo>
                  <a:lnTo>
                    <a:pt x="23" y="30"/>
                  </a:lnTo>
                  <a:lnTo>
                    <a:pt x="23" y="3"/>
                  </a:lnTo>
                  <a:lnTo>
                    <a:pt x="0" y="3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2" name="Freeform 249"/>
            <p:cNvSpPr>
              <a:spLocks noEditPoints="1"/>
            </p:cNvSpPr>
            <p:nvPr/>
          </p:nvSpPr>
          <p:spPr bwMode="auto">
            <a:xfrm>
              <a:off x="2157413" y="4654550"/>
              <a:ext cx="9525" cy="109538"/>
            </a:xfrm>
            <a:custGeom>
              <a:avLst/>
              <a:gdLst>
                <a:gd name="T0" fmla="*/ 0 w 23"/>
                <a:gd name="T1" fmla="*/ 2147483647 h 207"/>
                <a:gd name="T2" fmla="*/ 2147483647 w 23"/>
                <a:gd name="T3" fmla="*/ 2147483647 h 207"/>
                <a:gd name="T4" fmla="*/ 2147483647 w 23"/>
                <a:gd name="T5" fmla="*/ 2147483647 h 207"/>
                <a:gd name="T6" fmla="*/ 0 w 23"/>
                <a:gd name="T7" fmla="*/ 2147483647 h 207"/>
                <a:gd name="T8" fmla="*/ 0 w 23"/>
                <a:gd name="T9" fmla="*/ 2147483647 h 207"/>
                <a:gd name="T10" fmla="*/ 0 w 23"/>
                <a:gd name="T11" fmla="*/ 2147483647 h 207"/>
                <a:gd name="T12" fmla="*/ 2147483647 w 23"/>
                <a:gd name="T13" fmla="*/ 2147483647 h 207"/>
                <a:gd name="T14" fmla="*/ 2147483647 w 23"/>
                <a:gd name="T15" fmla="*/ 0 h 207"/>
                <a:gd name="T16" fmla="*/ 0 w 23"/>
                <a:gd name="T17" fmla="*/ 0 h 207"/>
                <a:gd name="T18" fmla="*/ 0 w 23"/>
                <a:gd name="T19" fmla="*/ 2147483647 h 2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"/>
                <a:gd name="T31" fmla="*/ 0 h 207"/>
                <a:gd name="T32" fmla="*/ 23 w 23"/>
                <a:gd name="T33" fmla="*/ 207 h 20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" h="207">
                  <a:moveTo>
                    <a:pt x="0" y="207"/>
                  </a:moveTo>
                  <a:lnTo>
                    <a:pt x="23" y="207"/>
                  </a:lnTo>
                  <a:lnTo>
                    <a:pt x="23" y="56"/>
                  </a:lnTo>
                  <a:lnTo>
                    <a:pt x="0" y="56"/>
                  </a:lnTo>
                  <a:lnTo>
                    <a:pt x="0" y="207"/>
                  </a:lnTo>
                  <a:close/>
                  <a:moveTo>
                    <a:pt x="0" y="28"/>
                  </a:moveTo>
                  <a:lnTo>
                    <a:pt x="23" y="28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3" name="Freeform 250"/>
            <p:cNvSpPr>
              <a:spLocks noEditPoints="1"/>
            </p:cNvSpPr>
            <p:nvPr/>
          </p:nvSpPr>
          <p:spPr bwMode="auto">
            <a:xfrm>
              <a:off x="2179638" y="4683125"/>
              <a:ext cx="61912" cy="82550"/>
            </a:xfrm>
            <a:custGeom>
              <a:avLst/>
              <a:gdLst>
                <a:gd name="T0" fmla="*/ 2147483647 w 129"/>
                <a:gd name="T1" fmla="*/ 2147483647 h 158"/>
                <a:gd name="T2" fmla="*/ 2147483647 w 129"/>
                <a:gd name="T3" fmla="*/ 2147483647 h 158"/>
                <a:gd name="T4" fmla="*/ 2147483647 w 129"/>
                <a:gd name="T5" fmla="*/ 2147483647 h 158"/>
                <a:gd name="T6" fmla="*/ 2147483647 w 129"/>
                <a:gd name="T7" fmla="*/ 2147483647 h 158"/>
                <a:gd name="T8" fmla="*/ 2147483647 w 129"/>
                <a:gd name="T9" fmla="*/ 2147483647 h 158"/>
                <a:gd name="T10" fmla="*/ 2147483647 w 129"/>
                <a:gd name="T11" fmla="*/ 2147483647 h 158"/>
                <a:gd name="T12" fmla="*/ 2147483647 w 129"/>
                <a:gd name="T13" fmla="*/ 2147483647 h 158"/>
                <a:gd name="T14" fmla="*/ 2147483647 w 129"/>
                <a:gd name="T15" fmla="*/ 2147483647 h 158"/>
                <a:gd name="T16" fmla="*/ 2147483647 w 129"/>
                <a:gd name="T17" fmla="*/ 2147483647 h 158"/>
                <a:gd name="T18" fmla="*/ 2147483647 w 129"/>
                <a:gd name="T19" fmla="*/ 2147483647 h 158"/>
                <a:gd name="T20" fmla="*/ 2147483647 w 129"/>
                <a:gd name="T21" fmla="*/ 2147483647 h 158"/>
                <a:gd name="T22" fmla="*/ 2147483647 w 129"/>
                <a:gd name="T23" fmla="*/ 2147483647 h 158"/>
                <a:gd name="T24" fmla="*/ 2147483647 w 129"/>
                <a:gd name="T25" fmla="*/ 2147483647 h 158"/>
                <a:gd name="T26" fmla="*/ 2147483647 w 129"/>
                <a:gd name="T27" fmla="*/ 2147483647 h 158"/>
                <a:gd name="T28" fmla="*/ 2147483647 w 129"/>
                <a:gd name="T29" fmla="*/ 2147483647 h 158"/>
                <a:gd name="T30" fmla="*/ 2147483647 w 129"/>
                <a:gd name="T31" fmla="*/ 2147483647 h 158"/>
                <a:gd name="T32" fmla="*/ 2147483647 w 129"/>
                <a:gd name="T33" fmla="*/ 2147483647 h 158"/>
                <a:gd name="T34" fmla="*/ 2147483647 w 129"/>
                <a:gd name="T35" fmla="*/ 2147483647 h 158"/>
                <a:gd name="T36" fmla="*/ 2147483647 w 129"/>
                <a:gd name="T37" fmla="*/ 2147483647 h 158"/>
                <a:gd name="T38" fmla="*/ 2147483647 w 129"/>
                <a:gd name="T39" fmla="*/ 2147483647 h 158"/>
                <a:gd name="T40" fmla="*/ 2147483647 w 129"/>
                <a:gd name="T41" fmla="*/ 2147483647 h 158"/>
                <a:gd name="T42" fmla="*/ 2147483647 w 129"/>
                <a:gd name="T43" fmla="*/ 2147483647 h 158"/>
                <a:gd name="T44" fmla="*/ 2147483647 w 129"/>
                <a:gd name="T45" fmla="*/ 2147483647 h 158"/>
                <a:gd name="T46" fmla="*/ 2147483647 w 129"/>
                <a:gd name="T47" fmla="*/ 2147483647 h 158"/>
                <a:gd name="T48" fmla="*/ 2147483647 w 129"/>
                <a:gd name="T49" fmla="*/ 2147483647 h 158"/>
                <a:gd name="T50" fmla="*/ 2147483647 w 129"/>
                <a:gd name="T51" fmla="*/ 2147483647 h 158"/>
                <a:gd name="T52" fmla="*/ 2147483647 w 129"/>
                <a:gd name="T53" fmla="*/ 2147483647 h 158"/>
                <a:gd name="T54" fmla="*/ 2147483647 w 129"/>
                <a:gd name="T55" fmla="*/ 0 h 158"/>
                <a:gd name="T56" fmla="*/ 2147483647 w 129"/>
                <a:gd name="T57" fmla="*/ 2147483647 h 158"/>
                <a:gd name="T58" fmla="*/ 2147483647 w 129"/>
                <a:gd name="T59" fmla="*/ 2147483647 h 158"/>
                <a:gd name="T60" fmla="*/ 2147483647 w 129"/>
                <a:gd name="T61" fmla="*/ 2147483647 h 158"/>
                <a:gd name="T62" fmla="*/ 2147483647 w 129"/>
                <a:gd name="T63" fmla="*/ 2147483647 h 158"/>
                <a:gd name="T64" fmla="*/ 2147483647 w 129"/>
                <a:gd name="T65" fmla="*/ 2147483647 h 158"/>
                <a:gd name="T66" fmla="*/ 2147483647 w 129"/>
                <a:gd name="T67" fmla="*/ 2147483647 h 158"/>
                <a:gd name="T68" fmla="*/ 2147483647 w 129"/>
                <a:gd name="T69" fmla="*/ 2147483647 h 158"/>
                <a:gd name="T70" fmla="*/ 2147483647 w 129"/>
                <a:gd name="T71" fmla="*/ 2147483647 h 158"/>
                <a:gd name="T72" fmla="*/ 2147483647 w 129"/>
                <a:gd name="T73" fmla="*/ 2147483647 h 158"/>
                <a:gd name="T74" fmla="*/ 2147483647 w 129"/>
                <a:gd name="T75" fmla="*/ 2147483647 h 158"/>
                <a:gd name="T76" fmla="*/ 2147483647 w 129"/>
                <a:gd name="T77" fmla="*/ 2147483647 h 158"/>
                <a:gd name="T78" fmla="*/ 2147483647 w 129"/>
                <a:gd name="T79" fmla="*/ 2147483647 h 158"/>
                <a:gd name="T80" fmla="*/ 2147483647 w 129"/>
                <a:gd name="T81" fmla="*/ 2147483647 h 158"/>
                <a:gd name="T82" fmla="*/ 2147483647 w 129"/>
                <a:gd name="T83" fmla="*/ 2147483647 h 158"/>
                <a:gd name="T84" fmla="*/ 2147483647 w 129"/>
                <a:gd name="T85" fmla="*/ 2147483647 h 158"/>
                <a:gd name="T86" fmla="*/ 2147483647 w 129"/>
                <a:gd name="T87" fmla="*/ 2147483647 h 158"/>
                <a:gd name="T88" fmla="*/ 2147483647 w 129"/>
                <a:gd name="T89" fmla="*/ 2147483647 h 158"/>
                <a:gd name="T90" fmla="*/ 2147483647 w 129"/>
                <a:gd name="T91" fmla="*/ 2147483647 h 158"/>
                <a:gd name="T92" fmla="*/ 2147483647 w 129"/>
                <a:gd name="T93" fmla="*/ 2147483647 h 158"/>
                <a:gd name="T94" fmla="*/ 2147483647 w 129"/>
                <a:gd name="T95" fmla="*/ 2147483647 h 158"/>
                <a:gd name="T96" fmla="*/ 0 w 129"/>
                <a:gd name="T97" fmla="*/ 2147483647 h 158"/>
                <a:gd name="T98" fmla="*/ 2147483647 w 129"/>
                <a:gd name="T99" fmla="*/ 2147483647 h 158"/>
                <a:gd name="T100" fmla="*/ 2147483647 w 129"/>
                <a:gd name="T101" fmla="*/ 2147483647 h 158"/>
                <a:gd name="T102" fmla="*/ 2147483647 w 129"/>
                <a:gd name="T103" fmla="*/ 2147483647 h 158"/>
                <a:gd name="T104" fmla="*/ 2147483647 w 129"/>
                <a:gd name="T105" fmla="*/ 2147483647 h 158"/>
                <a:gd name="T106" fmla="*/ 2147483647 w 129"/>
                <a:gd name="T107" fmla="*/ 2147483647 h 158"/>
                <a:gd name="T108" fmla="*/ 2147483647 w 129"/>
                <a:gd name="T109" fmla="*/ 2147483647 h 15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9"/>
                <a:gd name="T166" fmla="*/ 0 h 158"/>
                <a:gd name="T167" fmla="*/ 129 w 129"/>
                <a:gd name="T168" fmla="*/ 158 h 15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9" h="158">
                  <a:moveTo>
                    <a:pt x="91" y="76"/>
                  </a:moveTo>
                  <a:lnTo>
                    <a:pt x="91" y="99"/>
                  </a:lnTo>
                  <a:lnTo>
                    <a:pt x="90" y="107"/>
                  </a:lnTo>
                  <a:lnTo>
                    <a:pt x="88" y="114"/>
                  </a:lnTo>
                  <a:lnTo>
                    <a:pt x="85" y="119"/>
                  </a:lnTo>
                  <a:lnTo>
                    <a:pt x="80" y="125"/>
                  </a:lnTo>
                  <a:lnTo>
                    <a:pt x="73" y="130"/>
                  </a:lnTo>
                  <a:lnTo>
                    <a:pt x="66" y="133"/>
                  </a:lnTo>
                  <a:lnTo>
                    <a:pt x="58" y="135"/>
                  </a:lnTo>
                  <a:lnTo>
                    <a:pt x="49" y="136"/>
                  </a:lnTo>
                  <a:lnTo>
                    <a:pt x="44" y="136"/>
                  </a:lnTo>
                  <a:lnTo>
                    <a:pt x="38" y="135"/>
                  </a:lnTo>
                  <a:lnTo>
                    <a:pt x="34" y="132"/>
                  </a:lnTo>
                  <a:lnTo>
                    <a:pt x="31" y="130"/>
                  </a:lnTo>
                  <a:lnTo>
                    <a:pt x="28" y="126"/>
                  </a:lnTo>
                  <a:lnTo>
                    <a:pt x="27" y="122"/>
                  </a:lnTo>
                  <a:lnTo>
                    <a:pt x="25" y="117"/>
                  </a:lnTo>
                  <a:lnTo>
                    <a:pt x="25" y="112"/>
                  </a:lnTo>
                  <a:lnTo>
                    <a:pt x="25" y="107"/>
                  </a:lnTo>
                  <a:lnTo>
                    <a:pt x="26" y="102"/>
                  </a:lnTo>
                  <a:lnTo>
                    <a:pt x="28" y="99"/>
                  </a:lnTo>
                  <a:lnTo>
                    <a:pt x="30" y="95"/>
                  </a:lnTo>
                  <a:lnTo>
                    <a:pt x="33" y="92"/>
                  </a:lnTo>
                  <a:lnTo>
                    <a:pt x="37" y="89"/>
                  </a:lnTo>
                  <a:lnTo>
                    <a:pt x="43" y="88"/>
                  </a:lnTo>
                  <a:lnTo>
                    <a:pt x="48" y="87"/>
                  </a:lnTo>
                  <a:lnTo>
                    <a:pt x="60" y="85"/>
                  </a:lnTo>
                  <a:lnTo>
                    <a:pt x="71" y="83"/>
                  </a:lnTo>
                  <a:lnTo>
                    <a:pt x="82" y="81"/>
                  </a:lnTo>
                  <a:lnTo>
                    <a:pt x="91" y="76"/>
                  </a:lnTo>
                  <a:close/>
                  <a:moveTo>
                    <a:pt x="93" y="133"/>
                  </a:moveTo>
                  <a:lnTo>
                    <a:pt x="93" y="139"/>
                  </a:lnTo>
                  <a:lnTo>
                    <a:pt x="94" y="144"/>
                  </a:lnTo>
                  <a:lnTo>
                    <a:pt x="96" y="147"/>
                  </a:lnTo>
                  <a:lnTo>
                    <a:pt x="99" y="151"/>
                  </a:lnTo>
                  <a:lnTo>
                    <a:pt x="102" y="153"/>
                  </a:lnTo>
                  <a:lnTo>
                    <a:pt x="106" y="156"/>
                  </a:lnTo>
                  <a:lnTo>
                    <a:pt x="110" y="157"/>
                  </a:lnTo>
                  <a:lnTo>
                    <a:pt x="116" y="157"/>
                  </a:lnTo>
                  <a:lnTo>
                    <a:pt x="122" y="156"/>
                  </a:lnTo>
                  <a:lnTo>
                    <a:pt x="129" y="154"/>
                  </a:lnTo>
                  <a:lnTo>
                    <a:pt x="129" y="135"/>
                  </a:lnTo>
                  <a:lnTo>
                    <a:pt x="123" y="136"/>
                  </a:lnTo>
                  <a:lnTo>
                    <a:pt x="119" y="135"/>
                  </a:lnTo>
                  <a:lnTo>
                    <a:pt x="115" y="131"/>
                  </a:lnTo>
                  <a:lnTo>
                    <a:pt x="114" y="126"/>
                  </a:lnTo>
                  <a:lnTo>
                    <a:pt x="114" y="119"/>
                  </a:lnTo>
                  <a:lnTo>
                    <a:pt x="114" y="45"/>
                  </a:lnTo>
                  <a:lnTo>
                    <a:pt x="113" y="34"/>
                  </a:lnTo>
                  <a:lnTo>
                    <a:pt x="111" y="25"/>
                  </a:lnTo>
                  <a:lnTo>
                    <a:pt x="107" y="17"/>
                  </a:lnTo>
                  <a:lnTo>
                    <a:pt x="102" y="10"/>
                  </a:lnTo>
                  <a:lnTo>
                    <a:pt x="94" y="5"/>
                  </a:lnTo>
                  <a:lnTo>
                    <a:pt x="85" y="2"/>
                  </a:lnTo>
                  <a:lnTo>
                    <a:pt x="74" y="1"/>
                  </a:lnTo>
                  <a:lnTo>
                    <a:pt x="62" y="0"/>
                  </a:lnTo>
                  <a:lnTo>
                    <a:pt x="49" y="1"/>
                  </a:lnTo>
                  <a:lnTo>
                    <a:pt x="38" y="3"/>
                  </a:lnTo>
                  <a:lnTo>
                    <a:pt x="29" y="7"/>
                  </a:lnTo>
                  <a:lnTo>
                    <a:pt x="22" y="12"/>
                  </a:lnTo>
                  <a:lnTo>
                    <a:pt x="15" y="19"/>
                  </a:lnTo>
                  <a:lnTo>
                    <a:pt x="11" y="27"/>
                  </a:lnTo>
                  <a:lnTo>
                    <a:pt x="8" y="37"/>
                  </a:lnTo>
                  <a:lnTo>
                    <a:pt x="7" y="47"/>
                  </a:lnTo>
                  <a:lnTo>
                    <a:pt x="7" y="48"/>
                  </a:lnTo>
                  <a:lnTo>
                    <a:pt x="29" y="48"/>
                  </a:lnTo>
                  <a:lnTo>
                    <a:pt x="29" y="43"/>
                  </a:lnTo>
                  <a:lnTo>
                    <a:pt x="31" y="37"/>
                  </a:lnTo>
                  <a:lnTo>
                    <a:pt x="33" y="32"/>
                  </a:lnTo>
                  <a:lnTo>
                    <a:pt x="37" y="29"/>
                  </a:lnTo>
                  <a:lnTo>
                    <a:pt x="42" y="25"/>
                  </a:lnTo>
                  <a:lnTo>
                    <a:pt x="47" y="23"/>
                  </a:lnTo>
                  <a:lnTo>
                    <a:pt x="53" y="22"/>
                  </a:lnTo>
                  <a:lnTo>
                    <a:pt x="61" y="22"/>
                  </a:lnTo>
                  <a:lnTo>
                    <a:pt x="68" y="22"/>
                  </a:lnTo>
                  <a:lnTo>
                    <a:pt x="74" y="23"/>
                  </a:lnTo>
                  <a:lnTo>
                    <a:pt x="80" y="25"/>
                  </a:lnTo>
                  <a:lnTo>
                    <a:pt x="84" y="27"/>
                  </a:lnTo>
                  <a:lnTo>
                    <a:pt x="87" y="30"/>
                  </a:lnTo>
                  <a:lnTo>
                    <a:pt x="89" y="34"/>
                  </a:lnTo>
                  <a:lnTo>
                    <a:pt x="91" y="38"/>
                  </a:lnTo>
                  <a:lnTo>
                    <a:pt x="91" y="44"/>
                  </a:lnTo>
                  <a:lnTo>
                    <a:pt x="91" y="50"/>
                  </a:lnTo>
                  <a:lnTo>
                    <a:pt x="90" y="54"/>
                  </a:lnTo>
                  <a:lnTo>
                    <a:pt x="89" y="57"/>
                  </a:lnTo>
                  <a:lnTo>
                    <a:pt x="85" y="59"/>
                  </a:lnTo>
                  <a:lnTo>
                    <a:pt x="80" y="61"/>
                  </a:lnTo>
                  <a:lnTo>
                    <a:pt x="71" y="62"/>
                  </a:lnTo>
                  <a:lnTo>
                    <a:pt x="61" y="64"/>
                  </a:lnTo>
                  <a:lnTo>
                    <a:pt x="48" y="65"/>
                  </a:lnTo>
                  <a:lnTo>
                    <a:pt x="36" y="67"/>
                  </a:lnTo>
                  <a:lnTo>
                    <a:pt x="27" y="71"/>
                  </a:lnTo>
                  <a:lnTo>
                    <a:pt x="18" y="74"/>
                  </a:lnTo>
                  <a:lnTo>
                    <a:pt x="12" y="80"/>
                  </a:lnTo>
                  <a:lnTo>
                    <a:pt x="7" y="86"/>
                  </a:lnTo>
                  <a:lnTo>
                    <a:pt x="4" y="94"/>
                  </a:lnTo>
                  <a:lnTo>
                    <a:pt x="2" y="102"/>
                  </a:lnTo>
                  <a:lnTo>
                    <a:pt x="0" y="112"/>
                  </a:lnTo>
                  <a:lnTo>
                    <a:pt x="2" y="123"/>
                  </a:lnTo>
                  <a:lnTo>
                    <a:pt x="4" y="131"/>
                  </a:lnTo>
                  <a:lnTo>
                    <a:pt x="7" y="139"/>
                  </a:lnTo>
                  <a:lnTo>
                    <a:pt x="12" y="146"/>
                  </a:lnTo>
                  <a:lnTo>
                    <a:pt x="18" y="151"/>
                  </a:lnTo>
                  <a:lnTo>
                    <a:pt x="26" y="154"/>
                  </a:lnTo>
                  <a:lnTo>
                    <a:pt x="35" y="157"/>
                  </a:lnTo>
                  <a:lnTo>
                    <a:pt x="45" y="158"/>
                  </a:lnTo>
                  <a:lnTo>
                    <a:pt x="58" y="157"/>
                  </a:lnTo>
                  <a:lnTo>
                    <a:pt x="71" y="152"/>
                  </a:lnTo>
                  <a:lnTo>
                    <a:pt x="83" y="144"/>
                  </a:lnTo>
                  <a:lnTo>
                    <a:pt x="93" y="133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4" name="Freeform 251"/>
            <p:cNvSpPr>
              <a:spLocks/>
            </p:cNvSpPr>
            <p:nvPr/>
          </p:nvSpPr>
          <p:spPr bwMode="auto">
            <a:xfrm>
              <a:off x="2251075" y="4683125"/>
              <a:ext cx="53975" cy="80963"/>
            </a:xfrm>
            <a:custGeom>
              <a:avLst/>
              <a:gdLst>
                <a:gd name="T0" fmla="*/ 2147483647 w 114"/>
                <a:gd name="T1" fmla="*/ 2147483647 h 154"/>
                <a:gd name="T2" fmla="*/ 2147483647 w 114"/>
                <a:gd name="T3" fmla="*/ 2147483647 h 154"/>
                <a:gd name="T4" fmla="*/ 2147483647 w 114"/>
                <a:gd name="T5" fmla="*/ 2147483647 h 154"/>
                <a:gd name="T6" fmla="*/ 2147483647 w 114"/>
                <a:gd name="T7" fmla="*/ 2147483647 h 154"/>
                <a:gd name="T8" fmla="*/ 2147483647 w 114"/>
                <a:gd name="T9" fmla="*/ 2147483647 h 154"/>
                <a:gd name="T10" fmla="*/ 2147483647 w 114"/>
                <a:gd name="T11" fmla="*/ 2147483647 h 154"/>
                <a:gd name="T12" fmla="*/ 2147483647 w 114"/>
                <a:gd name="T13" fmla="*/ 2147483647 h 154"/>
                <a:gd name="T14" fmla="*/ 2147483647 w 114"/>
                <a:gd name="T15" fmla="*/ 2147483647 h 154"/>
                <a:gd name="T16" fmla="*/ 2147483647 w 114"/>
                <a:gd name="T17" fmla="*/ 2147483647 h 154"/>
                <a:gd name="T18" fmla="*/ 2147483647 w 114"/>
                <a:gd name="T19" fmla="*/ 2147483647 h 154"/>
                <a:gd name="T20" fmla="*/ 2147483647 w 114"/>
                <a:gd name="T21" fmla="*/ 2147483647 h 154"/>
                <a:gd name="T22" fmla="*/ 2147483647 w 114"/>
                <a:gd name="T23" fmla="*/ 2147483647 h 154"/>
                <a:gd name="T24" fmla="*/ 2147483647 w 114"/>
                <a:gd name="T25" fmla="*/ 2147483647 h 154"/>
                <a:gd name="T26" fmla="*/ 2147483647 w 114"/>
                <a:gd name="T27" fmla="*/ 2147483647 h 154"/>
                <a:gd name="T28" fmla="*/ 2147483647 w 114"/>
                <a:gd name="T29" fmla="*/ 0 h 154"/>
                <a:gd name="T30" fmla="*/ 2147483647 w 114"/>
                <a:gd name="T31" fmla="*/ 0 h 154"/>
                <a:gd name="T32" fmla="*/ 2147483647 w 114"/>
                <a:gd name="T33" fmla="*/ 0 h 154"/>
                <a:gd name="T34" fmla="*/ 2147483647 w 114"/>
                <a:gd name="T35" fmla="*/ 2147483647 h 154"/>
                <a:gd name="T36" fmla="*/ 2147483647 w 114"/>
                <a:gd name="T37" fmla="*/ 2147483647 h 154"/>
                <a:gd name="T38" fmla="*/ 2147483647 w 114"/>
                <a:gd name="T39" fmla="*/ 2147483647 h 154"/>
                <a:gd name="T40" fmla="*/ 2147483647 w 114"/>
                <a:gd name="T41" fmla="*/ 2147483647 h 154"/>
                <a:gd name="T42" fmla="*/ 2147483647 w 114"/>
                <a:gd name="T43" fmla="*/ 2147483647 h 154"/>
                <a:gd name="T44" fmla="*/ 2147483647 w 114"/>
                <a:gd name="T45" fmla="*/ 2147483647 h 154"/>
                <a:gd name="T46" fmla="*/ 2147483647 w 114"/>
                <a:gd name="T47" fmla="*/ 2147483647 h 154"/>
                <a:gd name="T48" fmla="*/ 2147483647 w 114"/>
                <a:gd name="T49" fmla="*/ 2147483647 h 154"/>
                <a:gd name="T50" fmla="*/ 0 w 114"/>
                <a:gd name="T51" fmla="*/ 2147483647 h 154"/>
                <a:gd name="T52" fmla="*/ 0 w 114"/>
                <a:gd name="T53" fmla="*/ 2147483647 h 154"/>
                <a:gd name="T54" fmla="*/ 2147483647 w 114"/>
                <a:gd name="T55" fmla="*/ 2147483647 h 154"/>
                <a:gd name="T56" fmla="*/ 2147483647 w 114"/>
                <a:gd name="T57" fmla="*/ 2147483647 h 154"/>
                <a:gd name="T58" fmla="*/ 2147483647 w 114"/>
                <a:gd name="T59" fmla="*/ 2147483647 h 154"/>
                <a:gd name="T60" fmla="*/ 2147483647 w 114"/>
                <a:gd name="T61" fmla="*/ 2147483647 h 154"/>
                <a:gd name="T62" fmla="*/ 2147483647 w 114"/>
                <a:gd name="T63" fmla="*/ 2147483647 h 154"/>
                <a:gd name="T64" fmla="*/ 2147483647 w 114"/>
                <a:gd name="T65" fmla="*/ 2147483647 h 154"/>
                <a:gd name="T66" fmla="*/ 2147483647 w 114"/>
                <a:gd name="T67" fmla="*/ 2147483647 h 154"/>
                <a:gd name="T68" fmla="*/ 2147483647 w 114"/>
                <a:gd name="T69" fmla="*/ 2147483647 h 154"/>
                <a:gd name="T70" fmla="*/ 2147483647 w 114"/>
                <a:gd name="T71" fmla="*/ 2147483647 h 154"/>
                <a:gd name="T72" fmla="*/ 2147483647 w 114"/>
                <a:gd name="T73" fmla="*/ 2147483647 h 154"/>
                <a:gd name="T74" fmla="*/ 2147483647 w 114"/>
                <a:gd name="T75" fmla="*/ 2147483647 h 154"/>
                <a:gd name="T76" fmla="*/ 2147483647 w 114"/>
                <a:gd name="T77" fmla="*/ 2147483647 h 154"/>
                <a:gd name="T78" fmla="*/ 2147483647 w 114"/>
                <a:gd name="T79" fmla="*/ 2147483647 h 154"/>
                <a:gd name="T80" fmla="*/ 2147483647 w 114"/>
                <a:gd name="T81" fmla="*/ 2147483647 h 154"/>
                <a:gd name="T82" fmla="*/ 2147483647 w 114"/>
                <a:gd name="T83" fmla="*/ 2147483647 h 154"/>
                <a:gd name="T84" fmla="*/ 2147483647 w 114"/>
                <a:gd name="T85" fmla="*/ 2147483647 h 154"/>
                <a:gd name="T86" fmla="*/ 2147483647 w 114"/>
                <a:gd name="T87" fmla="*/ 2147483647 h 154"/>
                <a:gd name="T88" fmla="*/ 2147483647 w 114"/>
                <a:gd name="T89" fmla="*/ 2147483647 h 154"/>
                <a:gd name="T90" fmla="*/ 2147483647 w 114"/>
                <a:gd name="T91" fmla="*/ 2147483647 h 15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4"/>
                <a:gd name="T139" fmla="*/ 0 h 154"/>
                <a:gd name="T140" fmla="*/ 114 w 114"/>
                <a:gd name="T141" fmla="*/ 154 h 15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4" h="154">
                  <a:moveTo>
                    <a:pt x="91" y="154"/>
                  </a:moveTo>
                  <a:lnTo>
                    <a:pt x="114" y="154"/>
                  </a:lnTo>
                  <a:lnTo>
                    <a:pt x="114" y="64"/>
                  </a:lnTo>
                  <a:lnTo>
                    <a:pt x="114" y="57"/>
                  </a:lnTo>
                  <a:lnTo>
                    <a:pt x="114" y="46"/>
                  </a:lnTo>
                  <a:lnTo>
                    <a:pt x="113" y="37"/>
                  </a:lnTo>
                  <a:lnTo>
                    <a:pt x="112" y="27"/>
                  </a:lnTo>
                  <a:lnTo>
                    <a:pt x="108" y="20"/>
                  </a:lnTo>
                  <a:lnTo>
                    <a:pt x="105" y="15"/>
                  </a:lnTo>
                  <a:lnTo>
                    <a:pt x="102" y="11"/>
                  </a:lnTo>
                  <a:lnTo>
                    <a:pt x="97" y="8"/>
                  </a:lnTo>
                  <a:lnTo>
                    <a:pt x="92" y="4"/>
                  </a:lnTo>
                  <a:lnTo>
                    <a:pt x="87" y="2"/>
                  </a:lnTo>
                  <a:lnTo>
                    <a:pt x="80" y="1"/>
                  </a:lnTo>
                  <a:lnTo>
                    <a:pt x="73" y="0"/>
                  </a:lnTo>
                  <a:lnTo>
                    <a:pt x="66" y="0"/>
                  </a:lnTo>
                  <a:lnTo>
                    <a:pt x="59" y="0"/>
                  </a:lnTo>
                  <a:lnTo>
                    <a:pt x="53" y="1"/>
                  </a:lnTo>
                  <a:lnTo>
                    <a:pt x="47" y="3"/>
                  </a:lnTo>
                  <a:lnTo>
                    <a:pt x="41" y="5"/>
                  </a:lnTo>
                  <a:lnTo>
                    <a:pt x="36" y="9"/>
                  </a:lnTo>
                  <a:lnTo>
                    <a:pt x="31" y="13"/>
                  </a:lnTo>
                  <a:lnTo>
                    <a:pt x="27" y="19"/>
                  </a:lnTo>
                  <a:lnTo>
                    <a:pt x="22" y="25"/>
                  </a:lnTo>
                  <a:lnTo>
                    <a:pt x="22" y="3"/>
                  </a:lnTo>
                  <a:lnTo>
                    <a:pt x="0" y="3"/>
                  </a:lnTo>
                  <a:lnTo>
                    <a:pt x="0" y="154"/>
                  </a:lnTo>
                  <a:lnTo>
                    <a:pt x="23" y="154"/>
                  </a:lnTo>
                  <a:lnTo>
                    <a:pt x="23" y="68"/>
                  </a:lnTo>
                  <a:lnTo>
                    <a:pt x="25" y="58"/>
                  </a:lnTo>
                  <a:lnTo>
                    <a:pt x="27" y="48"/>
                  </a:lnTo>
                  <a:lnTo>
                    <a:pt x="30" y="40"/>
                  </a:lnTo>
                  <a:lnTo>
                    <a:pt x="34" y="33"/>
                  </a:lnTo>
                  <a:lnTo>
                    <a:pt x="40" y="29"/>
                  </a:lnTo>
                  <a:lnTo>
                    <a:pt x="47" y="25"/>
                  </a:lnTo>
                  <a:lnTo>
                    <a:pt x="55" y="23"/>
                  </a:lnTo>
                  <a:lnTo>
                    <a:pt x="64" y="22"/>
                  </a:lnTo>
                  <a:lnTo>
                    <a:pt x="71" y="23"/>
                  </a:lnTo>
                  <a:lnTo>
                    <a:pt x="77" y="24"/>
                  </a:lnTo>
                  <a:lnTo>
                    <a:pt x="81" y="27"/>
                  </a:lnTo>
                  <a:lnTo>
                    <a:pt x="86" y="31"/>
                  </a:lnTo>
                  <a:lnTo>
                    <a:pt x="88" y="37"/>
                  </a:lnTo>
                  <a:lnTo>
                    <a:pt x="90" y="44"/>
                  </a:lnTo>
                  <a:lnTo>
                    <a:pt x="91" y="52"/>
                  </a:lnTo>
                  <a:lnTo>
                    <a:pt x="91" y="61"/>
                  </a:lnTo>
                  <a:lnTo>
                    <a:pt x="91" y="154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5" name="Freeform 252"/>
            <p:cNvSpPr>
              <a:spLocks/>
            </p:cNvSpPr>
            <p:nvPr/>
          </p:nvSpPr>
          <p:spPr bwMode="auto">
            <a:xfrm>
              <a:off x="2355850" y="4654550"/>
              <a:ext cx="58738" cy="109538"/>
            </a:xfrm>
            <a:custGeom>
              <a:avLst/>
              <a:gdLst>
                <a:gd name="T0" fmla="*/ 0 w 126"/>
                <a:gd name="T1" fmla="*/ 2147483647 h 207"/>
                <a:gd name="T2" fmla="*/ 2147483647 w 126"/>
                <a:gd name="T3" fmla="*/ 2147483647 h 207"/>
                <a:gd name="T4" fmla="*/ 2147483647 w 126"/>
                <a:gd name="T5" fmla="*/ 2147483647 h 207"/>
                <a:gd name="T6" fmla="*/ 2147483647 w 126"/>
                <a:gd name="T7" fmla="*/ 2147483647 h 207"/>
                <a:gd name="T8" fmla="*/ 2147483647 w 126"/>
                <a:gd name="T9" fmla="*/ 2147483647 h 207"/>
                <a:gd name="T10" fmla="*/ 2147483647 w 126"/>
                <a:gd name="T11" fmla="*/ 2147483647 h 207"/>
                <a:gd name="T12" fmla="*/ 2147483647 w 126"/>
                <a:gd name="T13" fmla="*/ 2147483647 h 207"/>
                <a:gd name="T14" fmla="*/ 2147483647 w 126"/>
                <a:gd name="T15" fmla="*/ 2147483647 h 207"/>
                <a:gd name="T16" fmla="*/ 2147483647 w 126"/>
                <a:gd name="T17" fmla="*/ 0 h 207"/>
                <a:gd name="T18" fmla="*/ 0 w 126"/>
                <a:gd name="T19" fmla="*/ 0 h 207"/>
                <a:gd name="T20" fmla="*/ 0 w 126"/>
                <a:gd name="T21" fmla="*/ 2147483647 h 20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6"/>
                <a:gd name="T34" fmla="*/ 0 h 207"/>
                <a:gd name="T35" fmla="*/ 126 w 126"/>
                <a:gd name="T36" fmla="*/ 207 h 20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6" h="207">
                  <a:moveTo>
                    <a:pt x="0" y="207"/>
                  </a:moveTo>
                  <a:lnTo>
                    <a:pt x="25" y="207"/>
                  </a:lnTo>
                  <a:lnTo>
                    <a:pt x="25" y="112"/>
                  </a:lnTo>
                  <a:lnTo>
                    <a:pt x="114" y="112"/>
                  </a:lnTo>
                  <a:lnTo>
                    <a:pt x="114" y="86"/>
                  </a:lnTo>
                  <a:lnTo>
                    <a:pt x="25" y="86"/>
                  </a:lnTo>
                  <a:lnTo>
                    <a:pt x="25" y="26"/>
                  </a:lnTo>
                  <a:lnTo>
                    <a:pt x="126" y="26"/>
                  </a:lnTo>
                  <a:lnTo>
                    <a:pt x="126" y="0"/>
                  </a:lnTo>
                  <a:lnTo>
                    <a:pt x="0" y="0"/>
                  </a:lnTo>
                  <a:lnTo>
                    <a:pt x="0" y="207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6" name="Rectangle 253"/>
            <p:cNvSpPr>
              <a:spLocks noChangeArrowheads="1"/>
            </p:cNvSpPr>
            <p:nvPr/>
          </p:nvSpPr>
          <p:spPr bwMode="auto">
            <a:xfrm>
              <a:off x="2409825" y="4748213"/>
              <a:ext cx="12700" cy="15875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57" name="Freeform 254"/>
            <p:cNvSpPr>
              <a:spLocks/>
            </p:cNvSpPr>
            <p:nvPr/>
          </p:nvSpPr>
          <p:spPr bwMode="auto">
            <a:xfrm>
              <a:off x="1350963" y="4851400"/>
              <a:ext cx="57150" cy="106363"/>
            </a:xfrm>
            <a:custGeom>
              <a:avLst/>
              <a:gdLst>
                <a:gd name="T0" fmla="*/ 2147483647 w 125"/>
                <a:gd name="T1" fmla="*/ 2147483647 h 199"/>
                <a:gd name="T2" fmla="*/ 2147483647 w 125"/>
                <a:gd name="T3" fmla="*/ 2147483647 h 199"/>
                <a:gd name="T4" fmla="*/ 2147483647 w 125"/>
                <a:gd name="T5" fmla="*/ 2147483647 h 199"/>
                <a:gd name="T6" fmla="*/ 2147483647 w 125"/>
                <a:gd name="T7" fmla="*/ 2147483647 h 199"/>
                <a:gd name="T8" fmla="*/ 2147483647 w 125"/>
                <a:gd name="T9" fmla="*/ 2147483647 h 199"/>
                <a:gd name="T10" fmla="*/ 2147483647 w 125"/>
                <a:gd name="T11" fmla="*/ 2147483647 h 199"/>
                <a:gd name="T12" fmla="*/ 2147483647 w 125"/>
                <a:gd name="T13" fmla="*/ 2147483647 h 199"/>
                <a:gd name="T14" fmla="*/ 2147483647 w 125"/>
                <a:gd name="T15" fmla="*/ 2147483647 h 199"/>
                <a:gd name="T16" fmla="*/ 2147483647 w 125"/>
                <a:gd name="T17" fmla="*/ 2147483647 h 199"/>
                <a:gd name="T18" fmla="*/ 2147483647 w 125"/>
                <a:gd name="T19" fmla="*/ 2147483647 h 199"/>
                <a:gd name="T20" fmla="*/ 2147483647 w 125"/>
                <a:gd name="T21" fmla="*/ 2147483647 h 199"/>
                <a:gd name="T22" fmla="*/ 2147483647 w 125"/>
                <a:gd name="T23" fmla="*/ 2147483647 h 199"/>
                <a:gd name="T24" fmla="*/ 2147483647 w 125"/>
                <a:gd name="T25" fmla="*/ 2147483647 h 199"/>
                <a:gd name="T26" fmla="*/ 2147483647 w 125"/>
                <a:gd name="T27" fmla="*/ 2147483647 h 199"/>
                <a:gd name="T28" fmla="*/ 2147483647 w 125"/>
                <a:gd name="T29" fmla="*/ 2147483647 h 199"/>
                <a:gd name="T30" fmla="*/ 2147483647 w 125"/>
                <a:gd name="T31" fmla="*/ 2147483647 h 199"/>
                <a:gd name="T32" fmla="*/ 2147483647 w 125"/>
                <a:gd name="T33" fmla="*/ 2147483647 h 199"/>
                <a:gd name="T34" fmla="*/ 2147483647 w 125"/>
                <a:gd name="T35" fmla="*/ 2147483647 h 199"/>
                <a:gd name="T36" fmla="*/ 2147483647 w 125"/>
                <a:gd name="T37" fmla="*/ 2147483647 h 199"/>
                <a:gd name="T38" fmla="*/ 2147483647 w 125"/>
                <a:gd name="T39" fmla="*/ 2147483647 h 199"/>
                <a:gd name="T40" fmla="*/ 2147483647 w 125"/>
                <a:gd name="T41" fmla="*/ 2147483647 h 199"/>
                <a:gd name="T42" fmla="*/ 2147483647 w 125"/>
                <a:gd name="T43" fmla="*/ 2147483647 h 199"/>
                <a:gd name="T44" fmla="*/ 2147483647 w 125"/>
                <a:gd name="T45" fmla="*/ 2147483647 h 199"/>
                <a:gd name="T46" fmla="*/ 2147483647 w 125"/>
                <a:gd name="T47" fmla="*/ 2147483647 h 199"/>
                <a:gd name="T48" fmla="*/ 2147483647 w 125"/>
                <a:gd name="T49" fmla="*/ 2147483647 h 199"/>
                <a:gd name="T50" fmla="*/ 2147483647 w 125"/>
                <a:gd name="T51" fmla="*/ 2147483647 h 199"/>
                <a:gd name="T52" fmla="*/ 2147483647 w 125"/>
                <a:gd name="T53" fmla="*/ 2147483647 h 199"/>
                <a:gd name="T54" fmla="*/ 2147483647 w 125"/>
                <a:gd name="T55" fmla="*/ 2147483647 h 199"/>
                <a:gd name="T56" fmla="*/ 2147483647 w 125"/>
                <a:gd name="T57" fmla="*/ 2147483647 h 199"/>
                <a:gd name="T58" fmla="*/ 2147483647 w 125"/>
                <a:gd name="T59" fmla="*/ 2147483647 h 199"/>
                <a:gd name="T60" fmla="*/ 2147483647 w 125"/>
                <a:gd name="T61" fmla="*/ 2147483647 h 199"/>
                <a:gd name="T62" fmla="*/ 2147483647 w 125"/>
                <a:gd name="T63" fmla="*/ 2147483647 h 199"/>
                <a:gd name="T64" fmla="*/ 2147483647 w 125"/>
                <a:gd name="T65" fmla="*/ 2147483647 h 199"/>
                <a:gd name="T66" fmla="*/ 2147483647 w 125"/>
                <a:gd name="T67" fmla="*/ 2147483647 h 199"/>
                <a:gd name="T68" fmla="*/ 2147483647 w 125"/>
                <a:gd name="T69" fmla="*/ 2147483647 h 199"/>
                <a:gd name="T70" fmla="*/ 2147483647 w 125"/>
                <a:gd name="T71" fmla="*/ 2147483647 h 199"/>
                <a:gd name="T72" fmla="*/ 0 w 125"/>
                <a:gd name="T73" fmla="*/ 2147483647 h 19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5"/>
                <a:gd name="T112" fmla="*/ 0 h 199"/>
                <a:gd name="T113" fmla="*/ 125 w 125"/>
                <a:gd name="T114" fmla="*/ 199 h 19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5" h="199">
                  <a:moveTo>
                    <a:pt x="0" y="199"/>
                  </a:moveTo>
                  <a:lnTo>
                    <a:pt x="125" y="199"/>
                  </a:lnTo>
                  <a:lnTo>
                    <a:pt x="125" y="174"/>
                  </a:lnTo>
                  <a:lnTo>
                    <a:pt x="27" y="174"/>
                  </a:lnTo>
                  <a:lnTo>
                    <a:pt x="30" y="167"/>
                  </a:lnTo>
                  <a:lnTo>
                    <a:pt x="33" y="162"/>
                  </a:lnTo>
                  <a:lnTo>
                    <a:pt x="36" y="156"/>
                  </a:lnTo>
                  <a:lnTo>
                    <a:pt x="41" y="150"/>
                  </a:lnTo>
                  <a:lnTo>
                    <a:pt x="48" y="145"/>
                  </a:lnTo>
                  <a:lnTo>
                    <a:pt x="54" y="140"/>
                  </a:lnTo>
                  <a:lnTo>
                    <a:pt x="61" y="135"/>
                  </a:lnTo>
                  <a:lnTo>
                    <a:pt x="70" y="130"/>
                  </a:lnTo>
                  <a:lnTo>
                    <a:pt x="86" y="122"/>
                  </a:lnTo>
                  <a:lnTo>
                    <a:pt x="95" y="115"/>
                  </a:lnTo>
                  <a:lnTo>
                    <a:pt x="103" y="109"/>
                  </a:lnTo>
                  <a:lnTo>
                    <a:pt x="110" y="102"/>
                  </a:lnTo>
                  <a:lnTo>
                    <a:pt x="115" y="95"/>
                  </a:lnTo>
                  <a:lnTo>
                    <a:pt x="119" y="87"/>
                  </a:lnTo>
                  <a:lnTo>
                    <a:pt x="123" y="78"/>
                  </a:lnTo>
                  <a:lnTo>
                    <a:pt x="124" y="68"/>
                  </a:lnTo>
                  <a:lnTo>
                    <a:pt x="125" y="59"/>
                  </a:lnTo>
                  <a:lnTo>
                    <a:pt x="124" y="46"/>
                  </a:lnTo>
                  <a:lnTo>
                    <a:pt x="120" y="35"/>
                  </a:lnTo>
                  <a:lnTo>
                    <a:pt x="115" y="24"/>
                  </a:lnTo>
                  <a:lnTo>
                    <a:pt x="108" y="16"/>
                  </a:lnTo>
                  <a:lnTo>
                    <a:pt x="99" y="9"/>
                  </a:lnTo>
                  <a:lnTo>
                    <a:pt x="90" y="4"/>
                  </a:lnTo>
                  <a:lnTo>
                    <a:pt x="78" y="1"/>
                  </a:lnTo>
                  <a:lnTo>
                    <a:pt x="65" y="0"/>
                  </a:lnTo>
                  <a:lnTo>
                    <a:pt x="52" y="1"/>
                  </a:lnTo>
                  <a:lnTo>
                    <a:pt x="40" y="4"/>
                  </a:lnTo>
                  <a:lnTo>
                    <a:pt x="30" y="10"/>
                  </a:lnTo>
                  <a:lnTo>
                    <a:pt x="21" y="18"/>
                  </a:lnTo>
                  <a:lnTo>
                    <a:pt x="14" y="28"/>
                  </a:lnTo>
                  <a:lnTo>
                    <a:pt x="9" y="39"/>
                  </a:lnTo>
                  <a:lnTo>
                    <a:pt x="6" y="53"/>
                  </a:lnTo>
                  <a:lnTo>
                    <a:pt x="4" y="68"/>
                  </a:lnTo>
                  <a:lnTo>
                    <a:pt x="4" y="72"/>
                  </a:lnTo>
                  <a:lnTo>
                    <a:pt x="29" y="72"/>
                  </a:lnTo>
                  <a:lnTo>
                    <a:pt x="29" y="70"/>
                  </a:lnTo>
                  <a:lnTo>
                    <a:pt x="30" y="59"/>
                  </a:lnTo>
                  <a:lnTo>
                    <a:pt x="31" y="51"/>
                  </a:lnTo>
                  <a:lnTo>
                    <a:pt x="34" y="43"/>
                  </a:lnTo>
                  <a:lnTo>
                    <a:pt x="38" y="36"/>
                  </a:lnTo>
                  <a:lnTo>
                    <a:pt x="43" y="31"/>
                  </a:lnTo>
                  <a:lnTo>
                    <a:pt x="50" y="28"/>
                  </a:lnTo>
                  <a:lnTo>
                    <a:pt x="56" y="25"/>
                  </a:lnTo>
                  <a:lnTo>
                    <a:pt x="64" y="24"/>
                  </a:lnTo>
                  <a:lnTo>
                    <a:pt x="72" y="25"/>
                  </a:lnTo>
                  <a:lnTo>
                    <a:pt x="78" y="27"/>
                  </a:lnTo>
                  <a:lnTo>
                    <a:pt x="85" y="30"/>
                  </a:lnTo>
                  <a:lnTo>
                    <a:pt x="90" y="34"/>
                  </a:lnTo>
                  <a:lnTo>
                    <a:pt x="94" y="39"/>
                  </a:lnTo>
                  <a:lnTo>
                    <a:pt x="97" y="45"/>
                  </a:lnTo>
                  <a:lnTo>
                    <a:pt x="98" y="52"/>
                  </a:lnTo>
                  <a:lnTo>
                    <a:pt x="99" y="59"/>
                  </a:lnTo>
                  <a:lnTo>
                    <a:pt x="99" y="66"/>
                  </a:lnTo>
                  <a:lnTo>
                    <a:pt x="97" y="72"/>
                  </a:lnTo>
                  <a:lnTo>
                    <a:pt x="96" y="78"/>
                  </a:lnTo>
                  <a:lnTo>
                    <a:pt x="93" y="82"/>
                  </a:lnTo>
                  <a:lnTo>
                    <a:pt x="89" y="88"/>
                  </a:lnTo>
                  <a:lnTo>
                    <a:pt x="85" y="93"/>
                  </a:lnTo>
                  <a:lnTo>
                    <a:pt x="79" y="98"/>
                  </a:lnTo>
                  <a:lnTo>
                    <a:pt x="73" y="101"/>
                  </a:lnTo>
                  <a:lnTo>
                    <a:pt x="58" y="110"/>
                  </a:lnTo>
                  <a:lnTo>
                    <a:pt x="45" y="119"/>
                  </a:lnTo>
                  <a:lnTo>
                    <a:pt x="33" y="128"/>
                  </a:lnTo>
                  <a:lnTo>
                    <a:pt x="22" y="137"/>
                  </a:lnTo>
                  <a:lnTo>
                    <a:pt x="15" y="148"/>
                  </a:lnTo>
                  <a:lnTo>
                    <a:pt x="9" y="158"/>
                  </a:lnTo>
                  <a:lnTo>
                    <a:pt x="4" y="170"/>
                  </a:lnTo>
                  <a:lnTo>
                    <a:pt x="1" y="183"/>
                  </a:lnTo>
                  <a:lnTo>
                    <a:pt x="0" y="198"/>
                  </a:lnTo>
                  <a:lnTo>
                    <a:pt x="0" y="199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8" name="Freeform 255"/>
            <p:cNvSpPr>
              <a:spLocks noEditPoints="1"/>
            </p:cNvSpPr>
            <p:nvPr/>
          </p:nvSpPr>
          <p:spPr bwMode="auto">
            <a:xfrm>
              <a:off x="1417638" y="4851400"/>
              <a:ext cx="58737" cy="107950"/>
            </a:xfrm>
            <a:custGeom>
              <a:avLst/>
              <a:gdLst>
                <a:gd name="T0" fmla="*/ 0 w 125"/>
                <a:gd name="T1" fmla="*/ 2147483647 h 204"/>
                <a:gd name="T2" fmla="*/ 2147483647 w 125"/>
                <a:gd name="T3" fmla="*/ 2147483647 h 204"/>
                <a:gd name="T4" fmla="*/ 2147483647 w 125"/>
                <a:gd name="T5" fmla="*/ 2147483647 h 204"/>
                <a:gd name="T6" fmla="*/ 2147483647 w 125"/>
                <a:gd name="T7" fmla="*/ 2147483647 h 204"/>
                <a:gd name="T8" fmla="*/ 2147483647 w 125"/>
                <a:gd name="T9" fmla="*/ 2147483647 h 204"/>
                <a:gd name="T10" fmla="*/ 2147483647 w 125"/>
                <a:gd name="T11" fmla="*/ 2147483647 h 204"/>
                <a:gd name="T12" fmla="*/ 2147483647 w 125"/>
                <a:gd name="T13" fmla="*/ 2147483647 h 204"/>
                <a:gd name="T14" fmla="*/ 2147483647 w 125"/>
                <a:gd name="T15" fmla="*/ 2147483647 h 204"/>
                <a:gd name="T16" fmla="*/ 2147483647 w 125"/>
                <a:gd name="T17" fmla="*/ 2147483647 h 204"/>
                <a:gd name="T18" fmla="*/ 2147483647 w 125"/>
                <a:gd name="T19" fmla="*/ 2147483647 h 204"/>
                <a:gd name="T20" fmla="*/ 2147483647 w 125"/>
                <a:gd name="T21" fmla="*/ 2147483647 h 204"/>
                <a:gd name="T22" fmla="*/ 2147483647 w 125"/>
                <a:gd name="T23" fmla="*/ 2147483647 h 204"/>
                <a:gd name="T24" fmla="*/ 2147483647 w 125"/>
                <a:gd name="T25" fmla="*/ 2147483647 h 204"/>
                <a:gd name="T26" fmla="*/ 2147483647 w 125"/>
                <a:gd name="T27" fmla="*/ 2147483647 h 204"/>
                <a:gd name="T28" fmla="*/ 2147483647 w 125"/>
                <a:gd name="T29" fmla="*/ 2147483647 h 204"/>
                <a:gd name="T30" fmla="*/ 2147483647 w 125"/>
                <a:gd name="T31" fmla="*/ 2147483647 h 204"/>
                <a:gd name="T32" fmla="*/ 2147483647 w 125"/>
                <a:gd name="T33" fmla="*/ 2147483647 h 204"/>
                <a:gd name="T34" fmla="*/ 2147483647 w 125"/>
                <a:gd name="T35" fmla="*/ 2147483647 h 204"/>
                <a:gd name="T36" fmla="*/ 2147483647 w 125"/>
                <a:gd name="T37" fmla="*/ 2147483647 h 204"/>
                <a:gd name="T38" fmla="*/ 2147483647 w 125"/>
                <a:gd name="T39" fmla="*/ 2147483647 h 204"/>
                <a:gd name="T40" fmla="*/ 2147483647 w 125"/>
                <a:gd name="T41" fmla="*/ 2147483647 h 204"/>
                <a:gd name="T42" fmla="*/ 2147483647 w 125"/>
                <a:gd name="T43" fmla="*/ 2147483647 h 204"/>
                <a:gd name="T44" fmla="*/ 2147483647 w 125"/>
                <a:gd name="T45" fmla="*/ 2147483647 h 204"/>
                <a:gd name="T46" fmla="*/ 2147483647 w 125"/>
                <a:gd name="T47" fmla="*/ 0 h 204"/>
                <a:gd name="T48" fmla="*/ 2147483647 w 125"/>
                <a:gd name="T49" fmla="*/ 0 h 204"/>
                <a:gd name="T50" fmla="*/ 2147483647 w 125"/>
                <a:gd name="T51" fmla="*/ 2147483647 h 204"/>
                <a:gd name="T52" fmla="*/ 2147483647 w 125"/>
                <a:gd name="T53" fmla="*/ 2147483647 h 204"/>
                <a:gd name="T54" fmla="*/ 2147483647 w 125"/>
                <a:gd name="T55" fmla="*/ 2147483647 h 204"/>
                <a:gd name="T56" fmla="*/ 2147483647 w 125"/>
                <a:gd name="T57" fmla="*/ 2147483647 h 204"/>
                <a:gd name="T58" fmla="*/ 2147483647 w 125"/>
                <a:gd name="T59" fmla="*/ 2147483647 h 204"/>
                <a:gd name="T60" fmla="*/ 2147483647 w 125"/>
                <a:gd name="T61" fmla="*/ 2147483647 h 204"/>
                <a:gd name="T62" fmla="*/ 0 w 125"/>
                <a:gd name="T63" fmla="*/ 2147483647 h 204"/>
                <a:gd name="T64" fmla="*/ 2147483647 w 125"/>
                <a:gd name="T65" fmla="*/ 2147483647 h 204"/>
                <a:gd name="T66" fmla="*/ 2147483647 w 125"/>
                <a:gd name="T67" fmla="*/ 2147483647 h 204"/>
                <a:gd name="T68" fmla="*/ 2147483647 w 125"/>
                <a:gd name="T69" fmla="*/ 2147483647 h 204"/>
                <a:gd name="T70" fmla="*/ 2147483647 w 125"/>
                <a:gd name="T71" fmla="*/ 2147483647 h 204"/>
                <a:gd name="T72" fmla="*/ 2147483647 w 125"/>
                <a:gd name="T73" fmla="*/ 2147483647 h 204"/>
                <a:gd name="T74" fmla="*/ 2147483647 w 125"/>
                <a:gd name="T75" fmla="*/ 2147483647 h 204"/>
                <a:gd name="T76" fmla="*/ 2147483647 w 125"/>
                <a:gd name="T77" fmla="*/ 2147483647 h 204"/>
                <a:gd name="T78" fmla="*/ 2147483647 w 125"/>
                <a:gd name="T79" fmla="*/ 2147483647 h 204"/>
                <a:gd name="T80" fmla="*/ 2147483647 w 125"/>
                <a:gd name="T81" fmla="*/ 2147483647 h 204"/>
                <a:gd name="T82" fmla="*/ 2147483647 w 125"/>
                <a:gd name="T83" fmla="*/ 2147483647 h 204"/>
                <a:gd name="T84" fmla="*/ 2147483647 w 125"/>
                <a:gd name="T85" fmla="*/ 2147483647 h 204"/>
                <a:gd name="T86" fmla="*/ 2147483647 w 125"/>
                <a:gd name="T87" fmla="*/ 2147483647 h 204"/>
                <a:gd name="T88" fmla="*/ 2147483647 w 125"/>
                <a:gd name="T89" fmla="*/ 2147483647 h 204"/>
                <a:gd name="T90" fmla="*/ 2147483647 w 125"/>
                <a:gd name="T91" fmla="*/ 2147483647 h 204"/>
                <a:gd name="T92" fmla="*/ 2147483647 w 125"/>
                <a:gd name="T93" fmla="*/ 2147483647 h 204"/>
                <a:gd name="T94" fmla="*/ 2147483647 w 125"/>
                <a:gd name="T95" fmla="*/ 2147483647 h 204"/>
                <a:gd name="T96" fmla="*/ 2147483647 w 125"/>
                <a:gd name="T97" fmla="*/ 2147483647 h 2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5"/>
                <a:gd name="T148" fmla="*/ 0 h 204"/>
                <a:gd name="T149" fmla="*/ 125 w 125"/>
                <a:gd name="T150" fmla="*/ 204 h 20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5" h="204">
                  <a:moveTo>
                    <a:pt x="0" y="102"/>
                  </a:moveTo>
                  <a:lnTo>
                    <a:pt x="0" y="114"/>
                  </a:lnTo>
                  <a:lnTo>
                    <a:pt x="1" y="126"/>
                  </a:lnTo>
                  <a:lnTo>
                    <a:pt x="2" y="136"/>
                  </a:lnTo>
                  <a:lnTo>
                    <a:pt x="4" y="147"/>
                  </a:lnTo>
                  <a:lnTo>
                    <a:pt x="6" y="155"/>
                  </a:lnTo>
                  <a:lnTo>
                    <a:pt x="9" y="164"/>
                  </a:lnTo>
                  <a:lnTo>
                    <a:pt x="12" y="171"/>
                  </a:lnTo>
                  <a:lnTo>
                    <a:pt x="15" y="178"/>
                  </a:lnTo>
                  <a:lnTo>
                    <a:pt x="20" y="184"/>
                  </a:lnTo>
                  <a:lnTo>
                    <a:pt x="25" y="190"/>
                  </a:lnTo>
                  <a:lnTo>
                    <a:pt x="30" y="193"/>
                  </a:lnTo>
                  <a:lnTo>
                    <a:pt x="36" y="197"/>
                  </a:lnTo>
                  <a:lnTo>
                    <a:pt x="42" y="200"/>
                  </a:lnTo>
                  <a:lnTo>
                    <a:pt x="48" y="202"/>
                  </a:lnTo>
                  <a:lnTo>
                    <a:pt x="54" y="204"/>
                  </a:lnTo>
                  <a:lnTo>
                    <a:pt x="62" y="204"/>
                  </a:lnTo>
                  <a:lnTo>
                    <a:pt x="69" y="204"/>
                  </a:lnTo>
                  <a:lnTo>
                    <a:pt x="77" y="202"/>
                  </a:lnTo>
                  <a:lnTo>
                    <a:pt x="83" y="200"/>
                  </a:lnTo>
                  <a:lnTo>
                    <a:pt x="89" y="197"/>
                  </a:lnTo>
                  <a:lnTo>
                    <a:pt x="95" y="193"/>
                  </a:lnTo>
                  <a:lnTo>
                    <a:pt x="100" y="190"/>
                  </a:lnTo>
                  <a:lnTo>
                    <a:pt x="105" y="184"/>
                  </a:lnTo>
                  <a:lnTo>
                    <a:pt x="109" y="178"/>
                  </a:lnTo>
                  <a:lnTo>
                    <a:pt x="112" y="171"/>
                  </a:lnTo>
                  <a:lnTo>
                    <a:pt x="116" y="164"/>
                  </a:lnTo>
                  <a:lnTo>
                    <a:pt x="119" y="155"/>
                  </a:lnTo>
                  <a:lnTo>
                    <a:pt x="121" y="147"/>
                  </a:lnTo>
                  <a:lnTo>
                    <a:pt x="123" y="136"/>
                  </a:lnTo>
                  <a:lnTo>
                    <a:pt x="124" y="126"/>
                  </a:lnTo>
                  <a:lnTo>
                    <a:pt x="125" y="114"/>
                  </a:lnTo>
                  <a:lnTo>
                    <a:pt x="125" y="102"/>
                  </a:lnTo>
                  <a:lnTo>
                    <a:pt x="125" y="89"/>
                  </a:lnTo>
                  <a:lnTo>
                    <a:pt x="124" y="78"/>
                  </a:lnTo>
                  <a:lnTo>
                    <a:pt x="123" y="67"/>
                  </a:lnTo>
                  <a:lnTo>
                    <a:pt x="121" y="58"/>
                  </a:lnTo>
                  <a:lnTo>
                    <a:pt x="119" y="49"/>
                  </a:lnTo>
                  <a:lnTo>
                    <a:pt x="116" y="41"/>
                  </a:lnTo>
                  <a:lnTo>
                    <a:pt x="112" y="32"/>
                  </a:lnTo>
                  <a:lnTo>
                    <a:pt x="109" y="25"/>
                  </a:lnTo>
                  <a:lnTo>
                    <a:pt x="105" y="20"/>
                  </a:lnTo>
                  <a:lnTo>
                    <a:pt x="100" y="15"/>
                  </a:lnTo>
                  <a:lnTo>
                    <a:pt x="95" y="10"/>
                  </a:lnTo>
                  <a:lnTo>
                    <a:pt x="89" y="7"/>
                  </a:lnTo>
                  <a:lnTo>
                    <a:pt x="83" y="3"/>
                  </a:lnTo>
                  <a:lnTo>
                    <a:pt x="77" y="1"/>
                  </a:lnTo>
                  <a:lnTo>
                    <a:pt x="69" y="0"/>
                  </a:lnTo>
                  <a:lnTo>
                    <a:pt x="62" y="0"/>
                  </a:lnTo>
                  <a:lnTo>
                    <a:pt x="54" y="0"/>
                  </a:lnTo>
                  <a:lnTo>
                    <a:pt x="48" y="1"/>
                  </a:lnTo>
                  <a:lnTo>
                    <a:pt x="42" y="3"/>
                  </a:lnTo>
                  <a:lnTo>
                    <a:pt x="36" y="7"/>
                  </a:lnTo>
                  <a:lnTo>
                    <a:pt x="30" y="10"/>
                  </a:lnTo>
                  <a:lnTo>
                    <a:pt x="25" y="15"/>
                  </a:lnTo>
                  <a:lnTo>
                    <a:pt x="20" y="20"/>
                  </a:lnTo>
                  <a:lnTo>
                    <a:pt x="15" y="25"/>
                  </a:lnTo>
                  <a:lnTo>
                    <a:pt x="12" y="32"/>
                  </a:lnTo>
                  <a:lnTo>
                    <a:pt x="9" y="41"/>
                  </a:lnTo>
                  <a:lnTo>
                    <a:pt x="6" y="49"/>
                  </a:lnTo>
                  <a:lnTo>
                    <a:pt x="4" y="58"/>
                  </a:lnTo>
                  <a:lnTo>
                    <a:pt x="2" y="67"/>
                  </a:lnTo>
                  <a:lnTo>
                    <a:pt x="1" y="78"/>
                  </a:lnTo>
                  <a:lnTo>
                    <a:pt x="0" y="89"/>
                  </a:lnTo>
                  <a:lnTo>
                    <a:pt x="0" y="102"/>
                  </a:lnTo>
                  <a:close/>
                  <a:moveTo>
                    <a:pt x="25" y="102"/>
                  </a:moveTo>
                  <a:lnTo>
                    <a:pt x="25" y="84"/>
                  </a:lnTo>
                  <a:lnTo>
                    <a:pt x="27" y="67"/>
                  </a:lnTo>
                  <a:lnTo>
                    <a:pt x="30" y="53"/>
                  </a:lnTo>
                  <a:lnTo>
                    <a:pt x="33" y="43"/>
                  </a:lnTo>
                  <a:lnTo>
                    <a:pt x="39" y="34"/>
                  </a:lnTo>
                  <a:lnTo>
                    <a:pt x="45" y="28"/>
                  </a:lnTo>
                  <a:lnTo>
                    <a:pt x="53" y="24"/>
                  </a:lnTo>
                  <a:lnTo>
                    <a:pt x="63" y="23"/>
                  </a:lnTo>
                  <a:lnTo>
                    <a:pt x="71" y="24"/>
                  </a:lnTo>
                  <a:lnTo>
                    <a:pt x="80" y="28"/>
                  </a:lnTo>
                  <a:lnTo>
                    <a:pt x="86" y="34"/>
                  </a:lnTo>
                  <a:lnTo>
                    <a:pt x="91" y="43"/>
                  </a:lnTo>
                  <a:lnTo>
                    <a:pt x="96" y="53"/>
                  </a:lnTo>
                  <a:lnTo>
                    <a:pt x="98" y="67"/>
                  </a:lnTo>
                  <a:lnTo>
                    <a:pt x="100" y="84"/>
                  </a:lnTo>
                  <a:lnTo>
                    <a:pt x="100" y="102"/>
                  </a:lnTo>
                  <a:lnTo>
                    <a:pt x="100" y="121"/>
                  </a:lnTo>
                  <a:lnTo>
                    <a:pt x="98" y="136"/>
                  </a:lnTo>
                  <a:lnTo>
                    <a:pt x="96" y="150"/>
                  </a:lnTo>
                  <a:lnTo>
                    <a:pt x="91" y="160"/>
                  </a:lnTo>
                  <a:lnTo>
                    <a:pt x="86" y="170"/>
                  </a:lnTo>
                  <a:lnTo>
                    <a:pt x="80" y="176"/>
                  </a:lnTo>
                  <a:lnTo>
                    <a:pt x="71" y="179"/>
                  </a:lnTo>
                  <a:lnTo>
                    <a:pt x="63" y="180"/>
                  </a:lnTo>
                  <a:lnTo>
                    <a:pt x="53" y="179"/>
                  </a:lnTo>
                  <a:lnTo>
                    <a:pt x="45" y="176"/>
                  </a:lnTo>
                  <a:lnTo>
                    <a:pt x="39" y="170"/>
                  </a:lnTo>
                  <a:lnTo>
                    <a:pt x="33" y="160"/>
                  </a:lnTo>
                  <a:lnTo>
                    <a:pt x="30" y="150"/>
                  </a:lnTo>
                  <a:lnTo>
                    <a:pt x="27" y="136"/>
                  </a:lnTo>
                  <a:lnTo>
                    <a:pt x="25" y="121"/>
                  </a:lnTo>
                  <a:lnTo>
                    <a:pt x="25" y="102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9" name="Freeform 256"/>
            <p:cNvSpPr>
              <a:spLocks/>
            </p:cNvSpPr>
            <p:nvPr/>
          </p:nvSpPr>
          <p:spPr bwMode="auto">
            <a:xfrm>
              <a:off x="2036763" y="4848225"/>
              <a:ext cx="68262" cy="109538"/>
            </a:xfrm>
            <a:custGeom>
              <a:avLst/>
              <a:gdLst>
                <a:gd name="T0" fmla="*/ 0 w 148"/>
                <a:gd name="T1" fmla="*/ 2147483647 h 207"/>
                <a:gd name="T2" fmla="*/ 2147483647 w 148"/>
                <a:gd name="T3" fmla="*/ 2147483647 h 207"/>
                <a:gd name="T4" fmla="*/ 2147483647 w 148"/>
                <a:gd name="T5" fmla="*/ 2147483647 h 207"/>
                <a:gd name="T6" fmla="*/ 2147483647 w 148"/>
                <a:gd name="T7" fmla="*/ 2147483647 h 207"/>
                <a:gd name="T8" fmla="*/ 2147483647 w 148"/>
                <a:gd name="T9" fmla="*/ 2147483647 h 207"/>
                <a:gd name="T10" fmla="*/ 2147483647 w 148"/>
                <a:gd name="T11" fmla="*/ 2147483647 h 207"/>
                <a:gd name="T12" fmla="*/ 2147483647 w 148"/>
                <a:gd name="T13" fmla="*/ 0 h 207"/>
                <a:gd name="T14" fmla="*/ 2147483647 w 148"/>
                <a:gd name="T15" fmla="*/ 0 h 207"/>
                <a:gd name="T16" fmla="*/ 2147483647 w 148"/>
                <a:gd name="T17" fmla="*/ 2147483647 h 207"/>
                <a:gd name="T18" fmla="*/ 2147483647 w 148"/>
                <a:gd name="T19" fmla="*/ 2147483647 h 207"/>
                <a:gd name="T20" fmla="*/ 2147483647 w 148"/>
                <a:gd name="T21" fmla="*/ 0 h 207"/>
                <a:gd name="T22" fmla="*/ 0 w 148"/>
                <a:gd name="T23" fmla="*/ 0 h 207"/>
                <a:gd name="T24" fmla="*/ 0 w 148"/>
                <a:gd name="T25" fmla="*/ 2147483647 h 2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8"/>
                <a:gd name="T40" fmla="*/ 0 h 207"/>
                <a:gd name="T41" fmla="*/ 148 w 148"/>
                <a:gd name="T42" fmla="*/ 207 h 2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8" h="207">
                  <a:moveTo>
                    <a:pt x="0" y="207"/>
                  </a:moveTo>
                  <a:lnTo>
                    <a:pt x="25" y="207"/>
                  </a:lnTo>
                  <a:lnTo>
                    <a:pt x="25" y="110"/>
                  </a:lnTo>
                  <a:lnTo>
                    <a:pt x="123" y="110"/>
                  </a:lnTo>
                  <a:lnTo>
                    <a:pt x="123" y="207"/>
                  </a:lnTo>
                  <a:lnTo>
                    <a:pt x="148" y="207"/>
                  </a:lnTo>
                  <a:lnTo>
                    <a:pt x="148" y="0"/>
                  </a:lnTo>
                  <a:lnTo>
                    <a:pt x="123" y="0"/>
                  </a:lnTo>
                  <a:lnTo>
                    <a:pt x="123" y="85"/>
                  </a:lnTo>
                  <a:lnTo>
                    <a:pt x="25" y="85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207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0" name="Freeform 257"/>
            <p:cNvSpPr>
              <a:spLocks noEditPoints="1"/>
            </p:cNvSpPr>
            <p:nvPr/>
          </p:nvSpPr>
          <p:spPr bwMode="auto">
            <a:xfrm>
              <a:off x="2119313" y="4875213"/>
              <a:ext cx="58737" cy="84137"/>
            </a:xfrm>
            <a:custGeom>
              <a:avLst/>
              <a:gdLst>
                <a:gd name="T0" fmla="*/ 2147483647 w 123"/>
                <a:gd name="T1" fmla="*/ 2147483647 h 158"/>
                <a:gd name="T2" fmla="*/ 2147483647 w 123"/>
                <a:gd name="T3" fmla="*/ 2147483647 h 158"/>
                <a:gd name="T4" fmla="*/ 2147483647 w 123"/>
                <a:gd name="T5" fmla="*/ 2147483647 h 158"/>
                <a:gd name="T6" fmla="*/ 2147483647 w 123"/>
                <a:gd name="T7" fmla="*/ 2147483647 h 158"/>
                <a:gd name="T8" fmla="*/ 2147483647 w 123"/>
                <a:gd name="T9" fmla="*/ 2147483647 h 158"/>
                <a:gd name="T10" fmla="*/ 2147483647 w 123"/>
                <a:gd name="T11" fmla="*/ 2147483647 h 158"/>
                <a:gd name="T12" fmla="*/ 2147483647 w 123"/>
                <a:gd name="T13" fmla="*/ 2147483647 h 158"/>
                <a:gd name="T14" fmla="*/ 2147483647 w 123"/>
                <a:gd name="T15" fmla="*/ 2147483647 h 158"/>
                <a:gd name="T16" fmla="*/ 2147483647 w 123"/>
                <a:gd name="T17" fmla="*/ 2147483647 h 158"/>
                <a:gd name="T18" fmla="*/ 2147483647 w 123"/>
                <a:gd name="T19" fmla="*/ 2147483647 h 158"/>
                <a:gd name="T20" fmla="*/ 2147483647 w 123"/>
                <a:gd name="T21" fmla="*/ 2147483647 h 158"/>
                <a:gd name="T22" fmla="*/ 2147483647 w 123"/>
                <a:gd name="T23" fmla="*/ 2147483647 h 158"/>
                <a:gd name="T24" fmla="*/ 2147483647 w 123"/>
                <a:gd name="T25" fmla="*/ 2147483647 h 158"/>
                <a:gd name="T26" fmla="*/ 2147483647 w 123"/>
                <a:gd name="T27" fmla="*/ 2147483647 h 158"/>
                <a:gd name="T28" fmla="*/ 2147483647 w 123"/>
                <a:gd name="T29" fmla="*/ 2147483647 h 158"/>
                <a:gd name="T30" fmla="*/ 2147483647 w 123"/>
                <a:gd name="T31" fmla="*/ 2147483647 h 158"/>
                <a:gd name="T32" fmla="*/ 2147483647 w 123"/>
                <a:gd name="T33" fmla="*/ 2147483647 h 158"/>
                <a:gd name="T34" fmla="*/ 2147483647 w 123"/>
                <a:gd name="T35" fmla="*/ 2147483647 h 158"/>
                <a:gd name="T36" fmla="*/ 2147483647 w 123"/>
                <a:gd name="T37" fmla="*/ 2147483647 h 158"/>
                <a:gd name="T38" fmla="*/ 2147483647 w 123"/>
                <a:gd name="T39" fmla="*/ 2147483647 h 158"/>
                <a:gd name="T40" fmla="*/ 2147483647 w 123"/>
                <a:gd name="T41" fmla="*/ 2147483647 h 158"/>
                <a:gd name="T42" fmla="*/ 2147483647 w 123"/>
                <a:gd name="T43" fmla="*/ 2147483647 h 158"/>
                <a:gd name="T44" fmla="*/ 2147483647 w 123"/>
                <a:gd name="T45" fmla="*/ 2147483647 h 158"/>
                <a:gd name="T46" fmla="*/ 2147483647 w 123"/>
                <a:gd name="T47" fmla="*/ 2147483647 h 158"/>
                <a:gd name="T48" fmla="*/ 2147483647 w 123"/>
                <a:gd name="T49" fmla="*/ 2147483647 h 158"/>
                <a:gd name="T50" fmla="*/ 2147483647 w 123"/>
                <a:gd name="T51" fmla="*/ 2147483647 h 158"/>
                <a:gd name="T52" fmla="*/ 2147483647 w 123"/>
                <a:gd name="T53" fmla="*/ 2147483647 h 158"/>
                <a:gd name="T54" fmla="*/ 2147483647 w 123"/>
                <a:gd name="T55" fmla="*/ 2147483647 h 158"/>
                <a:gd name="T56" fmla="*/ 2147483647 w 123"/>
                <a:gd name="T57" fmla="*/ 2147483647 h 158"/>
                <a:gd name="T58" fmla="*/ 2147483647 w 123"/>
                <a:gd name="T59" fmla="*/ 2147483647 h 158"/>
                <a:gd name="T60" fmla="*/ 2147483647 w 123"/>
                <a:gd name="T61" fmla="*/ 2147483647 h 158"/>
                <a:gd name="T62" fmla="*/ 2147483647 w 123"/>
                <a:gd name="T63" fmla="*/ 2147483647 h 158"/>
                <a:gd name="T64" fmla="*/ 2147483647 w 123"/>
                <a:gd name="T65" fmla="*/ 2147483647 h 158"/>
                <a:gd name="T66" fmla="*/ 2147483647 w 123"/>
                <a:gd name="T67" fmla="*/ 2147483647 h 158"/>
                <a:gd name="T68" fmla="*/ 2147483647 w 123"/>
                <a:gd name="T69" fmla="*/ 2147483647 h 15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3"/>
                <a:gd name="T106" fmla="*/ 0 h 158"/>
                <a:gd name="T107" fmla="*/ 123 w 123"/>
                <a:gd name="T108" fmla="*/ 158 h 15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3" h="158">
                  <a:moveTo>
                    <a:pt x="99" y="107"/>
                  </a:moveTo>
                  <a:lnTo>
                    <a:pt x="97" y="113"/>
                  </a:lnTo>
                  <a:lnTo>
                    <a:pt x="94" y="119"/>
                  </a:lnTo>
                  <a:lnTo>
                    <a:pt x="91" y="123"/>
                  </a:lnTo>
                  <a:lnTo>
                    <a:pt x="86" y="128"/>
                  </a:lnTo>
                  <a:lnTo>
                    <a:pt x="82" y="130"/>
                  </a:lnTo>
                  <a:lnTo>
                    <a:pt x="77" y="133"/>
                  </a:lnTo>
                  <a:lnTo>
                    <a:pt x="70" y="135"/>
                  </a:lnTo>
                  <a:lnTo>
                    <a:pt x="63" y="135"/>
                  </a:lnTo>
                  <a:lnTo>
                    <a:pt x="55" y="134"/>
                  </a:lnTo>
                  <a:lnTo>
                    <a:pt x="47" y="132"/>
                  </a:lnTo>
                  <a:lnTo>
                    <a:pt x="41" y="128"/>
                  </a:lnTo>
                  <a:lnTo>
                    <a:pt x="35" y="122"/>
                  </a:lnTo>
                  <a:lnTo>
                    <a:pt x="30" y="116"/>
                  </a:lnTo>
                  <a:lnTo>
                    <a:pt x="27" y="108"/>
                  </a:lnTo>
                  <a:lnTo>
                    <a:pt x="25" y="98"/>
                  </a:lnTo>
                  <a:lnTo>
                    <a:pt x="24" y="87"/>
                  </a:lnTo>
                  <a:lnTo>
                    <a:pt x="123" y="87"/>
                  </a:lnTo>
                  <a:lnTo>
                    <a:pt x="123" y="76"/>
                  </a:lnTo>
                  <a:lnTo>
                    <a:pt x="122" y="59"/>
                  </a:lnTo>
                  <a:lnTo>
                    <a:pt x="119" y="43"/>
                  </a:lnTo>
                  <a:lnTo>
                    <a:pt x="114" y="30"/>
                  </a:lnTo>
                  <a:lnTo>
                    <a:pt x="107" y="20"/>
                  </a:lnTo>
                  <a:lnTo>
                    <a:pt x="98" y="12"/>
                  </a:lnTo>
                  <a:lnTo>
                    <a:pt x="87" y="5"/>
                  </a:lnTo>
                  <a:lnTo>
                    <a:pt x="76" y="1"/>
                  </a:lnTo>
                  <a:lnTo>
                    <a:pt x="61" y="0"/>
                  </a:lnTo>
                  <a:lnTo>
                    <a:pt x="48" y="1"/>
                  </a:lnTo>
                  <a:lnTo>
                    <a:pt x="36" y="6"/>
                  </a:lnTo>
                  <a:lnTo>
                    <a:pt x="25" y="12"/>
                  </a:lnTo>
                  <a:lnTo>
                    <a:pt x="17" y="21"/>
                  </a:lnTo>
                  <a:lnTo>
                    <a:pt x="9" y="33"/>
                  </a:lnTo>
                  <a:lnTo>
                    <a:pt x="4" y="47"/>
                  </a:lnTo>
                  <a:lnTo>
                    <a:pt x="1" y="63"/>
                  </a:lnTo>
                  <a:lnTo>
                    <a:pt x="0" y="80"/>
                  </a:lnTo>
                  <a:lnTo>
                    <a:pt x="1" y="98"/>
                  </a:lnTo>
                  <a:lnTo>
                    <a:pt x="4" y="113"/>
                  </a:lnTo>
                  <a:lnTo>
                    <a:pt x="9" y="127"/>
                  </a:lnTo>
                  <a:lnTo>
                    <a:pt x="17" y="137"/>
                  </a:lnTo>
                  <a:lnTo>
                    <a:pt x="25" y="147"/>
                  </a:lnTo>
                  <a:lnTo>
                    <a:pt x="36" y="153"/>
                  </a:lnTo>
                  <a:lnTo>
                    <a:pt x="48" y="157"/>
                  </a:lnTo>
                  <a:lnTo>
                    <a:pt x="61" y="158"/>
                  </a:lnTo>
                  <a:lnTo>
                    <a:pt x="73" y="157"/>
                  </a:lnTo>
                  <a:lnTo>
                    <a:pt x="84" y="155"/>
                  </a:lnTo>
                  <a:lnTo>
                    <a:pt x="94" y="150"/>
                  </a:lnTo>
                  <a:lnTo>
                    <a:pt x="102" y="144"/>
                  </a:lnTo>
                  <a:lnTo>
                    <a:pt x="108" y="137"/>
                  </a:lnTo>
                  <a:lnTo>
                    <a:pt x="115" y="128"/>
                  </a:lnTo>
                  <a:lnTo>
                    <a:pt x="119" y="119"/>
                  </a:lnTo>
                  <a:lnTo>
                    <a:pt x="121" y="107"/>
                  </a:lnTo>
                  <a:lnTo>
                    <a:pt x="99" y="107"/>
                  </a:lnTo>
                  <a:close/>
                  <a:moveTo>
                    <a:pt x="24" y="66"/>
                  </a:moveTo>
                  <a:lnTo>
                    <a:pt x="25" y="56"/>
                  </a:lnTo>
                  <a:lnTo>
                    <a:pt x="27" y="48"/>
                  </a:lnTo>
                  <a:lnTo>
                    <a:pt x="31" y="40"/>
                  </a:lnTo>
                  <a:lnTo>
                    <a:pt x="36" y="34"/>
                  </a:lnTo>
                  <a:lnTo>
                    <a:pt x="41" y="28"/>
                  </a:lnTo>
                  <a:lnTo>
                    <a:pt x="47" y="24"/>
                  </a:lnTo>
                  <a:lnTo>
                    <a:pt x="54" y="23"/>
                  </a:lnTo>
                  <a:lnTo>
                    <a:pt x="62" y="22"/>
                  </a:lnTo>
                  <a:lnTo>
                    <a:pt x="70" y="23"/>
                  </a:lnTo>
                  <a:lnTo>
                    <a:pt x="78" y="24"/>
                  </a:lnTo>
                  <a:lnTo>
                    <a:pt x="84" y="29"/>
                  </a:lnTo>
                  <a:lnTo>
                    <a:pt x="89" y="34"/>
                  </a:lnTo>
                  <a:lnTo>
                    <a:pt x="94" y="40"/>
                  </a:lnTo>
                  <a:lnTo>
                    <a:pt x="97" y="48"/>
                  </a:lnTo>
                  <a:lnTo>
                    <a:pt x="98" y="56"/>
                  </a:lnTo>
                  <a:lnTo>
                    <a:pt x="99" y="66"/>
                  </a:lnTo>
                  <a:lnTo>
                    <a:pt x="24" y="66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1" name="Rectangle 258"/>
            <p:cNvSpPr>
              <a:spLocks noChangeArrowheads="1"/>
            </p:cNvSpPr>
            <p:nvPr/>
          </p:nvSpPr>
          <p:spPr bwMode="auto">
            <a:xfrm>
              <a:off x="2190750" y="4848225"/>
              <a:ext cx="11113" cy="109538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62" name="Rectangle 259"/>
            <p:cNvSpPr>
              <a:spLocks noChangeArrowheads="1"/>
            </p:cNvSpPr>
            <p:nvPr/>
          </p:nvSpPr>
          <p:spPr bwMode="auto">
            <a:xfrm>
              <a:off x="2217738" y="4848225"/>
              <a:ext cx="11112" cy="109538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63" name="Freeform 260"/>
            <p:cNvSpPr>
              <a:spLocks noEditPoints="1"/>
            </p:cNvSpPr>
            <p:nvPr/>
          </p:nvSpPr>
          <p:spPr bwMode="auto">
            <a:xfrm>
              <a:off x="2241550" y="4840288"/>
              <a:ext cx="58738" cy="119062"/>
            </a:xfrm>
            <a:custGeom>
              <a:avLst/>
              <a:gdLst>
                <a:gd name="T0" fmla="*/ 2147483647 w 124"/>
                <a:gd name="T1" fmla="*/ 2147483647 h 223"/>
                <a:gd name="T2" fmla="*/ 2147483647 w 124"/>
                <a:gd name="T3" fmla="*/ 2147483647 h 223"/>
                <a:gd name="T4" fmla="*/ 2147483647 w 124"/>
                <a:gd name="T5" fmla="*/ 2147483647 h 223"/>
                <a:gd name="T6" fmla="*/ 2147483647 w 124"/>
                <a:gd name="T7" fmla="*/ 2147483647 h 223"/>
                <a:gd name="T8" fmla="*/ 2147483647 w 124"/>
                <a:gd name="T9" fmla="*/ 2147483647 h 223"/>
                <a:gd name="T10" fmla="*/ 2147483647 w 124"/>
                <a:gd name="T11" fmla="*/ 2147483647 h 223"/>
                <a:gd name="T12" fmla="*/ 2147483647 w 124"/>
                <a:gd name="T13" fmla="*/ 2147483647 h 223"/>
                <a:gd name="T14" fmla="*/ 2147483647 w 124"/>
                <a:gd name="T15" fmla="*/ 2147483647 h 223"/>
                <a:gd name="T16" fmla="*/ 2147483647 w 124"/>
                <a:gd name="T17" fmla="*/ 2147483647 h 223"/>
                <a:gd name="T18" fmla="*/ 2147483647 w 124"/>
                <a:gd name="T19" fmla="*/ 2147483647 h 223"/>
                <a:gd name="T20" fmla="*/ 2147483647 w 124"/>
                <a:gd name="T21" fmla="*/ 2147483647 h 223"/>
                <a:gd name="T22" fmla="*/ 2147483647 w 124"/>
                <a:gd name="T23" fmla="*/ 2147483647 h 223"/>
                <a:gd name="T24" fmla="*/ 2147483647 w 124"/>
                <a:gd name="T25" fmla="*/ 2147483647 h 223"/>
                <a:gd name="T26" fmla="*/ 2147483647 w 124"/>
                <a:gd name="T27" fmla="*/ 2147483647 h 223"/>
                <a:gd name="T28" fmla="*/ 2147483647 w 124"/>
                <a:gd name="T29" fmla="*/ 2147483647 h 223"/>
                <a:gd name="T30" fmla="*/ 2147483647 w 124"/>
                <a:gd name="T31" fmla="*/ 2147483647 h 223"/>
                <a:gd name="T32" fmla="*/ 2147483647 w 124"/>
                <a:gd name="T33" fmla="*/ 2147483647 h 223"/>
                <a:gd name="T34" fmla="*/ 2147483647 w 124"/>
                <a:gd name="T35" fmla="*/ 2147483647 h 223"/>
                <a:gd name="T36" fmla="*/ 2147483647 w 124"/>
                <a:gd name="T37" fmla="*/ 2147483647 h 223"/>
                <a:gd name="T38" fmla="*/ 2147483647 w 124"/>
                <a:gd name="T39" fmla="*/ 2147483647 h 223"/>
                <a:gd name="T40" fmla="*/ 2147483647 w 124"/>
                <a:gd name="T41" fmla="*/ 2147483647 h 223"/>
                <a:gd name="T42" fmla="*/ 2147483647 w 124"/>
                <a:gd name="T43" fmla="*/ 2147483647 h 223"/>
                <a:gd name="T44" fmla="*/ 2147483647 w 124"/>
                <a:gd name="T45" fmla="*/ 2147483647 h 223"/>
                <a:gd name="T46" fmla="*/ 2147483647 w 124"/>
                <a:gd name="T47" fmla="*/ 2147483647 h 223"/>
                <a:gd name="T48" fmla="*/ 2147483647 w 124"/>
                <a:gd name="T49" fmla="*/ 2147483647 h 223"/>
                <a:gd name="T50" fmla="*/ 2147483647 w 124"/>
                <a:gd name="T51" fmla="*/ 2147483647 h 223"/>
                <a:gd name="T52" fmla="*/ 2147483647 w 124"/>
                <a:gd name="T53" fmla="*/ 2147483647 h 223"/>
                <a:gd name="T54" fmla="*/ 2147483647 w 124"/>
                <a:gd name="T55" fmla="*/ 2147483647 h 223"/>
                <a:gd name="T56" fmla="*/ 2147483647 w 124"/>
                <a:gd name="T57" fmla="*/ 2147483647 h 223"/>
                <a:gd name="T58" fmla="*/ 2147483647 w 124"/>
                <a:gd name="T59" fmla="*/ 2147483647 h 223"/>
                <a:gd name="T60" fmla="*/ 2147483647 w 124"/>
                <a:gd name="T61" fmla="*/ 2147483647 h 223"/>
                <a:gd name="T62" fmla="*/ 2147483647 w 124"/>
                <a:gd name="T63" fmla="*/ 2147483647 h 223"/>
                <a:gd name="T64" fmla="*/ 2147483647 w 124"/>
                <a:gd name="T65" fmla="*/ 2147483647 h 223"/>
                <a:gd name="T66" fmla="*/ 2147483647 w 124"/>
                <a:gd name="T67" fmla="*/ 2147483647 h 223"/>
                <a:gd name="T68" fmla="*/ 2147483647 w 124"/>
                <a:gd name="T69" fmla="*/ 2147483647 h 223"/>
                <a:gd name="T70" fmla="*/ 2147483647 w 124"/>
                <a:gd name="T71" fmla="*/ 0 h 223"/>
                <a:gd name="T72" fmla="*/ 2147483647 w 124"/>
                <a:gd name="T73" fmla="*/ 2147483647 h 22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4"/>
                <a:gd name="T112" fmla="*/ 0 h 223"/>
                <a:gd name="T113" fmla="*/ 124 w 124"/>
                <a:gd name="T114" fmla="*/ 223 h 22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4" h="223">
                  <a:moveTo>
                    <a:pt x="99" y="172"/>
                  </a:moveTo>
                  <a:lnTo>
                    <a:pt x="97" y="178"/>
                  </a:lnTo>
                  <a:lnTo>
                    <a:pt x="94" y="184"/>
                  </a:lnTo>
                  <a:lnTo>
                    <a:pt x="91" y="188"/>
                  </a:lnTo>
                  <a:lnTo>
                    <a:pt x="87" y="193"/>
                  </a:lnTo>
                  <a:lnTo>
                    <a:pt x="82" y="195"/>
                  </a:lnTo>
                  <a:lnTo>
                    <a:pt x="77" y="198"/>
                  </a:lnTo>
                  <a:lnTo>
                    <a:pt x="71" y="200"/>
                  </a:lnTo>
                  <a:lnTo>
                    <a:pt x="63" y="200"/>
                  </a:lnTo>
                  <a:lnTo>
                    <a:pt x="55" y="199"/>
                  </a:lnTo>
                  <a:lnTo>
                    <a:pt x="48" y="197"/>
                  </a:lnTo>
                  <a:lnTo>
                    <a:pt x="41" y="193"/>
                  </a:lnTo>
                  <a:lnTo>
                    <a:pt x="35" y="187"/>
                  </a:lnTo>
                  <a:lnTo>
                    <a:pt x="31" y="181"/>
                  </a:lnTo>
                  <a:lnTo>
                    <a:pt x="28" y="173"/>
                  </a:lnTo>
                  <a:lnTo>
                    <a:pt x="25" y="163"/>
                  </a:lnTo>
                  <a:lnTo>
                    <a:pt x="24" y="152"/>
                  </a:lnTo>
                  <a:lnTo>
                    <a:pt x="124" y="152"/>
                  </a:lnTo>
                  <a:lnTo>
                    <a:pt x="124" y="141"/>
                  </a:lnTo>
                  <a:lnTo>
                    <a:pt x="123" y="124"/>
                  </a:lnTo>
                  <a:lnTo>
                    <a:pt x="119" y="108"/>
                  </a:lnTo>
                  <a:lnTo>
                    <a:pt x="114" y="95"/>
                  </a:lnTo>
                  <a:lnTo>
                    <a:pt x="108" y="85"/>
                  </a:lnTo>
                  <a:lnTo>
                    <a:pt x="98" y="77"/>
                  </a:lnTo>
                  <a:lnTo>
                    <a:pt x="88" y="70"/>
                  </a:lnTo>
                  <a:lnTo>
                    <a:pt x="76" y="66"/>
                  </a:lnTo>
                  <a:lnTo>
                    <a:pt x="61" y="65"/>
                  </a:lnTo>
                  <a:lnTo>
                    <a:pt x="49" y="66"/>
                  </a:lnTo>
                  <a:lnTo>
                    <a:pt x="36" y="71"/>
                  </a:lnTo>
                  <a:lnTo>
                    <a:pt x="25" y="77"/>
                  </a:lnTo>
                  <a:lnTo>
                    <a:pt x="17" y="86"/>
                  </a:lnTo>
                  <a:lnTo>
                    <a:pt x="10" y="98"/>
                  </a:lnTo>
                  <a:lnTo>
                    <a:pt x="4" y="112"/>
                  </a:lnTo>
                  <a:lnTo>
                    <a:pt x="1" y="128"/>
                  </a:lnTo>
                  <a:lnTo>
                    <a:pt x="0" y="145"/>
                  </a:lnTo>
                  <a:lnTo>
                    <a:pt x="1" y="163"/>
                  </a:lnTo>
                  <a:lnTo>
                    <a:pt x="4" y="178"/>
                  </a:lnTo>
                  <a:lnTo>
                    <a:pt x="10" y="192"/>
                  </a:lnTo>
                  <a:lnTo>
                    <a:pt x="17" y="202"/>
                  </a:lnTo>
                  <a:lnTo>
                    <a:pt x="25" y="212"/>
                  </a:lnTo>
                  <a:lnTo>
                    <a:pt x="36" y="218"/>
                  </a:lnTo>
                  <a:lnTo>
                    <a:pt x="49" y="222"/>
                  </a:lnTo>
                  <a:lnTo>
                    <a:pt x="61" y="223"/>
                  </a:lnTo>
                  <a:lnTo>
                    <a:pt x="73" y="222"/>
                  </a:lnTo>
                  <a:lnTo>
                    <a:pt x="85" y="220"/>
                  </a:lnTo>
                  <a:lnTo>
                    <a:pt x="94" y="215"/>
                  </a:lnTo>
                  <a:lnTo>
                    <a:pt x="102" y="209"/>
                  </a:lnTo>
                  <a:lnTo>
                    <a:pt x="109" y="202"/>
                  </a:lnTo>
                  <a:lnTo>
                    <a:pt x="115" y="193"/>
                  </a:lnTo>
                  <a:lnTo>
                    <a:pt x="119" y="184"/>
                  </a:lnTo>
                  <a:lnTo>
                    <a:pt x="121" y="172"/>
                  </a:lnTo>
                  <a:lnTo>
                    <a:pt x="99" y="172"/>
                  </a:lnTo>
                  <a:close/>
                  <a:moveTo>
                    <a:pt x="24" y="131"/>
                  </a:moveTo>
                  <a:lnTo>
                    <a:pt x="25" y="121"/>
                  </a:lnTo>
                  <a:lnTo>
                    <a:pt x="28" y="113"/>
                  </a:lnTo>
                  <a:lnTo>
                    <a:pt x="32" y="105"/>
                  </a:lnTo>
                  <a:lnTo>
                    <a:pt x="36" y="99"/>
                  </a:lnTo>
                  <a:lnTo>
                    <a:pt x="41" y="93"/>
                  </a:lnTo>
                  <a:lnTo>
                    <a:pt x="48" y="89"/>
                  </a:lnTo>
                  <a:lnTo>
                    <a:pt x="54" y="88"/>
                  </a:lnTo>
                  <a:lnTo>
                    <a:pt x="62" y="87"/>
                  </a:lnTo>
                  <a:lnTo>
                    <a:pt x="71" y="88"/>
                  </a:lnTo>
                  <a:lnTo>
                    <a:pt x="78" y="89"/>
                  </a:lnTo>
                  <a:lnTo>
                    <a:pt x="85" y="94"/>
                  </a:lnTo>
                  <a:lnTo>
                    <a:pt x="90" y="99"/>
                  </a:lnTo>
                  <a:lnTo>
                    <a:pt x="94" y="105"/>
                  </a:lnTo>
                  <a:lnTo>
                    <a:pt x="97" y="113"/>
                  </a:lnTo>
                  <a:lnTo>
                    <a:pt x="98" y="121"/>
                  </a:lnTo>
                  <a:lnTo>
                    <a:pt x="99" y="131"/>
                  </a:lnTo>
                  <a:lnTo>
                    <a:pt x="24" y="131"/>
                  </a:lnTo>
                  <a:close/>
                  <a:moveTo>
                    <a:pt x="80" y="49"/>
                  </a:moveTo>
                  <a:lnTo>
                    <a:pt x="54" y="0"/>
                  </a:lnTo>
                  <a:lnTo>
                    <a:pt x="29" y="0"/>
                  </a:lnTo>
                  <a:lnTo>
                    <a:pt x="65" y="49"/>
                  </a:lnTo>
                  <a:lnTo>
                    <a:pt x="80" y="49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4" name="Freeform 261"/>
            <p:cNvSpPr>
              <a:spLocks/>
            </p:cNvSpPr>
            <p:nvPr/>
          </p:nvSpPr>
          <p:spPr bwMode="auto">
            <a:xfrm>
              <a:off x="2311400" y="4875213"/>
              <a:ext cx="53975" cy="82550"/>
            </a:xfrm>
            <a:custGeom>
              <a:avLst/>
              <a:gdLst>
                <a:gd name="T0" fmla="*/ 2147483647 w 114"/>
                <a:gd name="T1" fmla="*/ 2147483647 h 155"/>
                <a:gd name="T2" fmla="*/ 2147483647 w 114"/>
                <a:gd name="T3" fmla="*/ 2147483647 h 155"/>
                <a:gd name="T4" fmla="*/ 2147483647 w 114"/>
                <a:gd name="T5" fmla="*/ 2147483647 h 155"/>
                <a:gd name="T6" fmla="*/ 2147483647 w 114"/>
                <a:gd name="T7" fmla="*/ 2147483647 h 155"/>
                <a:gd name="T8" fmla="*/ 2147483647 w 114"/>
                <a:gd name="T9" fmla="*/ 2147483647 h 155"/>
                <a:gd name="T10" fmla="*/ 2147483647 w 114"/>
                <a:gd name="T11" fmla="*/ 2147483647 h 155"/>
                <a:gd name="T12" fmla="*/ 2147483647 w 114"/>
                <a:gd name="T13" fmla="*/ 2147483647 h 155"/>
                <a:gd name="T14" fmla="*/ 2147483647 w 114"/>
                <a:gd name="T15" fmla="*/ 2147483647 h 155"/>
                <a:gd name="T16" fmla="*/ 2147483647 w 114"/>
                <a:gd name="T17" fmla="*/ 2147483647 h 155"/>
                <a:gd name="T18" fmla="*/ 2147483647 w 114"/>
                <a:gd name="T19" fmla="*/ 2147483647 h 155"/>
                <a:gd name="T20" fmla="*/ 2147483647 w 114"/>
                <a:gd name="T21" fmla="*/ 2147483647 h 155"/>
                <a:gd name="T22" fmla="*/ 2147483647 w 114"/>
                <a:gd name="T23" fmla="*/ 2147483647 h 155"/>
                <a:gd name="T24" fmla="*/ 2147483647 w 114"/>
                <a:gd name="T25" fmla="*/ 2147483647 h 155"/>
                <a:gd name="T26" fmla="*/ 2147483647 w 114"/>
                <a:gd name="T27" fmla="*/ 2147483647 h 155"/>
                <a:gd name="T28" fmla="*/ 2147483647 w 114"/>
                <a:gd name="T29" fmla="*/ 0 h 155"/>
                <a:gd name="T30" fmla="*/ 2147483647 w 114"/>
                <a:gd name="T31" fmla="*/ 0 h 155"/>
                <a:gd name="T32" fmla="*/ 2147483647 w 114"/>
                <a:gd name="T33" fmla="*/ 0 h 155"/>
                <a:gd name="T34" fmla="*/ 2147483647 w 114"/>
                <a:gd name="T35" fmla="*/ 2147483647 h 155"/>
                <a:gd name="T36" fmla="*/ 2147483647 w 114"/>
                <a:gd name="T37" fmla="*/ 2147483647 h 155"/>
                <a:gd name="T38" fmla="*/ 2147483647 w 114"/>
                <a:gd name="T39" fmla="*/ 2147483647 h 155"/>
                <a:gd name="T40" fmla="*/ 2147483647 w 114"/>
                <a:gd name="T41" fmla="*/ 2147483647 h 155"/>
                <a:gd name="T42" fmla="*/ 2147483647 w 114"/>
                <a:gd name="T43" fmla="*/ 2147483647 h 155"/>
                <a:gd name="T44" fmla="*/ 2147483647 w 114"/>
                <a:gd name="T45" fmla="*/ 2147483647 h 155"/>
                <a:gd name="T46" fmla="*/ 2147483647 w 114"/>
                <a:gd name="T47" fmla="*/ 2147483647 h 155"/>
                <a:gd name="T48" fmla="*/ 2147483647 w 114"/>
                <a:gd name="T49" fmla="*/ 2147483647 h 155"/>
                <a:gd name="T50" fmla="*/ 0 w 114"/>
                <a:gd name="T51" fmla="*/ 2147483647 h 155"/>
                <a:gd name="T52" fmla="*/ 0 w 114"/>
                <a:gd name="T53" fmla="*/ 2147483647 h 155"/>
                <a:gd name="T54" fmla="*/ 2147483647 w 114"/>
                <a:gd name="T55" fmla="*/ 2147483647 h 155"/>
                <a:gd name="T56" fmla="*/ 2147483647 w 114"/>
                <a:gd name="T57" fmla="*/ 2147483647 h 155"/>
                <a:gd name="T58" fmla="*/ 2147483647 w 114"/>
                <a:gd name="T59" fmla="*/ 2147483647 h 155"/>
                <a:gd name="T60" fmla="*/ 2147483647 w 114"/>
                <a:gd name="T61" fmla="*/ 2147483647 h 155"/>
                <a:gd name="T62" fmla="*/ 2147483647 w 114"/>
                <a:gd name="T63" fmla="*/ 2147483647 h 155"/>
                <a:gd name="T64" fmla="*/ 2147483647 w 114"/>
                <a:gd name="T65" fmla="*/ 2147483647 h 155"/>
                <a:gd name="T66" fmla="*/ 2147483647 w 114"/>
                <a:gd name="T67" fmla="*/ 2147483647 h 155"/>
                <a:gd name="T68" fmla="*/ 2147483647 w 114"/>
                <a:gd name="T69" fmla="*/ 2147483647 h 155"/>
                <a:gd name="T70" fmla="*/ 2147483647 w 114"/>
                <a:gd name="T71" fmla="*/ 2147483647 h 155"/>
                <a:gd name="T72" fmla="*/ 2147483647 w 114"/>
                <a:gd name="T73" fmla="*/ 2147483647 h 155"/>
                <a:gd name="T74" fmla="*/ 2147483647 w 114"/>
                <a:gd name="T75" fmla="*/ 2147483647 h 155"/>
                <a:gd name="T76" fmla="*/ 2147483647 w 114"/>
                <a:gd name="T77" fmla="*/ 2147483647 h 155"/>
                <a:gd name="T78" fmla="*/ 2147483647 w 114"/>
                <a:gd name="T79" fmla="*/ 2147483647 h 155"/>
                <a:gd name="T80" fmla="*/ 2147483647 w 114"/>
                <a:gd name="T81" fmla="*/ 2147483647 h 155"/>
                <a:gd name="T82" fmla="*/ 2147483647 w 114"/>
                <a:gd name="T83" fmla="*/ 2147483647 h 155"/>
                <a:gd name="T84" fmla="*/ 2147483647 w 114"/>
                <a:gd name="T85" fmla="*/ 2147483647 h 155"/>
                <a:gd name="T86" fmla="*/ 2147483647 w 114"/>
                <a:gd name="T87" fmla="*/ 2147483647 h 155"/>
                <a:gd name="T88" fmla="*/ 2147483647 w 114"/>
                <a:gd name="T89" fmla="*/ 2147483647 h 155"/>
                <a:gd name="T90" fmla="*/ 2147483647 w 114"/>
                <a:gd name="T91" fmla="*/ 2147483647 h 15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4"/>
                <a:gd name="T139" fmla="*/ 0 h 155"/>
                <a:gd name="T140" fmla="*/ 114 w 114"/>
                <a:gd name="T141" fmla="*/ 155 h 15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4" h="155">
                  <a:moveTo>
                    <a:pt x="91" y="155"/>
                  </a:moveTo>
                  <a:lnTo>
                    <a:pt x="114" y="155"/>
                  </a:lnTo>
                  <a:lnTo>
                    <a:pt x="114" y="64"/>
                  </a:lnTo>
                  <a:lnTo>
                    <a:pt x="114" y="57"/>
                  </a:lnTo>
                  <a:lnTo>
                    <a:pt x="114" y="47"/>
                  </a:lnTo>
                  <a:lnTo>
                    <a:pt x="113" y="37"/>
                  </a:lnTo>
                  <a:lnTo>
                    <a:pt x="112" y="28"/>
                  </a:lnTo>
                  <a:lnTo>
                    <a:pt x="107" y="21"/>
                  </a:lnTo>
                  <a:lnTo>
                    <a:pt x="104" y="15"/>
                  </a:lnTo>
                  <a:lnTo>
                    <a:pt x="101" y="12"/>
                  </a:lnTo>
                  <a:lnTo>
                    <a:pt x="97" y="8"/>
                  </a:lnTo>
                  <a:lnTo>
                    <a:pt x="92" y="5"/>
                  </a:lnTo>
                  <a:lnTo>
                    <a:pt x="86" y="2"/>
                  </a:lnTo>
                  <a:lnTo>
                    <a:pt x="80" y="1"/>
                  </a:lnTo>
                  <a:lnTo>
                    <a:pt x="73" y="0"/>
                  </a:lnTo>
                  <a:lnTo>
                    <a:pt x="65" y="0"/>
                  </a:lnTo>
                  <a:lnTo>
                    <a:pt x="59" y="0"/>
                  </a:lnTo>
                  <a:lnTo>
                    <a:pt x="53" y="1"/>
                  </a:lnTo>
                  <a:lnTo>
                    <a:pt x="46" y="4"/>
                  </a:lnTo>
                  <a:lnTo>
                    <a:pt x="41" y="6"/>
                  </a:lnTo>
                  <a:lnTo>
                    <a:pt x="36" y="9"/>
                  </a:lnTo>
                  <a:lnTo>
                    <a:pt x="31" y="14"/>
                  </a:lnTo>
                  <a:lnTo>
                    <a:pt x="26" y="20"/>
                  </a:lnTo>
                  <a:lnTo>
                    <a:pt x="22" y="26"/>
                  </a:lnTo>
                  <a:lnTo>
                    <a:pt x="22" y="4"/>
                  </a:lnTo>
                  <a:lnTo>
                    <a:pt x="0" y="4"/>
                  </a:lnTo>
                  <a:lnTo>
                    <a:pt x="0" y="155"/>
                  </a:lnTo>
                  <a:lnTo>
                    <a:pt x="23" y="155"/>
                  </a:lnTo>
                  <a:lnTo>
                    <a:pt x="23" y="69"/>
                  </a:lnTo>
                  <a:lnTo>
                    <a:pt x="24" y="58"/>
                  </a:lnTo>
                  <a:lnTo>
                    <a:pt x="26" y="49"/>
                  </a:lnTo>
                  <a:lnTo>
                    <a:pt x="29" y="41"/>
                  </a:lnTo>
                  <a:lnTo>
                    <a:pt x="34" y="34"/>
                  </a:lnTo>
                  <a:lnTo>
                    <a:pt x="40" y="29"/>
                  </a:lnTo>
                  <a:lnTo>
                    <a:pt x="46" y="26"/>
                  </a:lnTo>
                  <a:lnTo>
                    <a:pt x="55" y="23"/>
                  </a:lnTo>
                  <a:lnTo>
                    <a:pt x="63" y="22"/>
                  </a:lnTo>
                  <a:lnTo>
                    <a:pt x="71" y="23"/>
                  </a:lnTo>
                  <a:lnTo>
                    <a:pt x="77" y="24"/>
                  </a:lnTo>
                  <a:lnTo>
                    <a:pt x="81" y="28"/>
                  </a:lnTo>
                  <a:lnTo>
                    <a:pt x="85" y="31"/>
                  </a:lnTo>
                  <a:lnTo>
                    <a:pt x="87" y="37"/>
                  </a:lnTo>
                  <a:lnTo>
                    <a:pt x="90" y="44"/>
                  </a:lnTo>
                  <a:lnTo>
                    <a:pt x="91" y="52"/>
                  </a:lnTo>
                  <a:lnTo>
                    <a:pt x="91" y="62"/>
                  </a:lnTo>
                  <a:lnTo>
                    <a:pt x="91" y="155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5" name="Freeform 262"/>
            <p:cNvSpPr>
              <a:spLocks noEditPoints="1"/>
            </p:cNvSpPr>
            <p:nvPr/>
          </p:nvSpPr>
          <p:spPr bwMode="auto">
            <a:xfrm>
              <a:off x="2378075" y="4875213"/>
              <a:ext cx="58738" cy="84137"/>
            </a:xfrm>
            <a:custGeom>
              <a:avLst/>
              <a:gdLst>
                <a:gd name="T0" fmla="*/ 2147483647 w 124"/>
                <a:gd name="T1" fmla="*/ 2147483647 h 158"/>
                <a:gd name="T2" fmla="*/ 2147483647 w 124"/>
                <a:gd name="T3" fmla="*/ 2147483647 h 158"/>
                <a:gd name="T4" fmla="*/ 2147483647 w 124"/>
                <a:gd name="T5" fmla="*/ 2147483647 h 158"/>
                <a:gd name="T6" fmla="*/ 2147483647 w 124"/>
                <a:gd name="T7" fmla="*/ 2147483647 h 158"/>
                <a:gd name="T8" fmla="*/ 2147483647 w 124"/>
                <a:gd name="T9" fmla="*/ 2147483647 h 158"/>
                <a:gd name="T10" fmla="*/ 2147483647 w 124"/>
                <a:gd name="T11" fmla="*/ 2147483647 h 158"/>
                <a:gd name="T12" fmla="*/ 2147483647 w 124"/>
                <a:gd name="T13" fmla="*/ 2147483647 h 158"/>
                <a:gd name="T14" fmla="*/ 2147483647 w 124"/>
                <a:gd name="T15" fmla="*/ 2147483647 h 158"/>
                <a:gd name="T16" fmla="*/ 2147483647 w 124"/>
                <a:gd name="T17" fmla="*/ 2147483647 h 158"/>
                <a:gd name="T18" fmla="*/ 2147483647 w 124"/>
                <a:gd name="T19" fmla="*/ 2147483647 h 158"/>
                <a:gd name="T20" fmla="*/ 2147483647 w 124"/>
                <a:gd name="T21" fmla="*/ 2147483647 h 158"/>
                <a:gd name="T22" fmla="*/ 2147483647 w 124"/>
                <a:gd name="T23" fmla="*/ 2147483647 h 158"/>
                <a:gd name="T24" fmla="*/ 2147483647 w 124"/>
                <a:gd name="T25" fmla="*/ 2147483647 h 158"/>
                <a:gd name="T26" fmla="*/ 2147483647 w 124"/>
                <a:gd name="T27" fmla="*/ 2147483647 h 158"/>
                <a:gd name="T28" fmla="*/ 2147483647 w 124"/>
                <a:gd name="T29" fmla="*/ 2147483647 h 158"/>
                <a:gd name="T30" fmla="*/ 2147483647 w 124"/>
                <a:gd name="T31" fmla="*/ 2147483647 h 158"/>
                <a:gd name="T32" fmla="*/ 2147483647 w 124"/>
                <a:gd name="T33" fmla="*/ 2147483647 h 158"/>
                <a:gd name="T34" fmla="*/ 2147483647 w 124"/>
                <a:gd name="T35" fmla="*/ 2147483647 h 158"/>
                <a:gd name="T36" fmla="*/ 2147483647 w 124"/>
                <a:gd name="T37" fmla="*/ 2147483647 h 158"/>
                <a:gd name="T38" fmla="*/ 2147483647 w 124"/>
                <a:gd name="T39" fmla="*/ 2147483647 h 158"/>
                <a:gd name="T40" fmla="*/ 2147483647 w 124"/>
                <a:gd name="T41" fmla="*/ 2147483647 h 158"/>
                <a:gd name="T42" fmla="*/ 2147483647 w 124"/>
                <a:gd name="T43" fmla="*/ 2147483647 h 158"/>
                <a:gd name="T44" fmla="*/ 2147483647 w 124"/>
                <a:gd name="T45" fmla="*/ 2147483647 h 158"/>
                <a:gd name="T46" fmla="*/ 2147483647 w 124"/>
                <a:gd name="T47" fmla="*/ 2147483647 h 158"/>
                <a:gd name="T48" fmla="*/ 2147483647 w 124"/>
                <a:gd name="T49" fmla="*/ 2147483647 h 158"/>
                <a:gd name="T50" fmla="*/ 2147483647 w 124"/>
                <a:gd name="T51" fmla="*/ 2147483647 h 158"/>
                <a:gd name="T52" fmla="*/ 2147483647 w 124"/>
                <a:gd name="T53" fmla="*/ 2147483647 h 158"/>
                <a:gd name="T54" fmla="*/ 2147483647 w 124"/>
                <a:gd name="T55" fmla="*/ 2147483647 h 158"/>
                <a:gd name="T56" fmla="*/ 2147483647 w 124"/>
                <a:gd name="T57" fmla="*/ 2147483647 h 158"/>
                <a:gd name="T58" fmla="*/ 2147483647 w 124"/>
                <a:gd name="T59" fmla="*/ 2147483647 h 158"/>
                <a:gd name="T60" fmla="*/ 2147483647 w 124"/>
                <a:gd name="T61" fmla="*/ 2147483647 h 158"/>
                <a:gd name="T62" fmla="*/ 2147483647 w 124"/>
                <a:gd name="T63" fmla="*/ 2147483647 h 158"/>
                <a:gd name="T64" fmla="*/ 2147483647 w 124"/>
                <a:gd name="T65" fmla="*/ 2147483647 h 158"/>
                <a:gd name="T66" fmla="*/ 2147483647 w 124"/>
                <a:gd name="T67" fmla="*/ 2147483647 h 158"/>
                <a:gd name="T68" fmla="*/ 2147483647 w 124"/>
                <a:gd name="T69" fmla="*/ 2147483647 h 15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4"/>
                <a:gd name="T106" fmla="*/ 0 h 158"/>
                <a:gd name="T107" fmla="*/ 124 w 124"/>
                <a:gd name="T108" fmla="*/ 158 h 15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4" h="158">
                  <a:moveTo>
                    <a:pt x="99" y="107"/>
                  </a:moveTo>
                  <a:lnTo>
                    <a:pt x="97" y="113"/>
                  </a:lnTo>
                  <a:lnTo>
                    <a:pt x="94" y="119"/>
                  </a:lnTo>
                  <a:lnTo>
                    <a:pt x="91" y="123"/>
                  </a:lnTo>
                  <a:lnTo>
                    <a:pt x="87" y="128"/>
                  </a:lnTo>
                  <a:lnTo>
                    <a:pt x="82" y="130"/>
                  </a:lnTo>
                  <a:lnTo>
                    <a:pt x="77" y="133"/>
                  </a:lnTo>
                  <a:lnTo>
                    <a:pt x="71" y="135"/>
                  </a:lnTo>
                  <a:lnTo>
                    <a:pt x="63" y="135"/>
                  </a:lnTo>
                  <a:lnTo>
                    <a:pt x="55" y="134"/>
                  </a:lnTo>
                  <a:lnTo>
                    <a:pt x="48" y="132"/>
                  </a:lnTo>
                  <a:lnTo>
                    <a:pt x="41" y="128"/>
                  </a:lnTo>
                  <a:lnTo>
                    <a:pt x="35" y="122"/>
                  </a:lnTo>
                  <a:lnTo>
                    <a:pt x="31" y="116"/>
                  </a:lnTo>
                  <a:lnTo>
                    <a:pt x="28" y="108"/>
                  </a:lnTo>
                  <a:lnTo>
                    <a:pt x="26" y="98"/>
                  </a:lnTo>
                  <a:lnTo>
                    <a:pt x="24" y="87"/>
                  </a:lnTo>
                  <a:lnTo>
                    <a:pt x="124" y="87"/>
                  </a:lnTo>
                  <a:lnTo>
                    <a:pt x="124" y="76"/>
                  </a:lnTo>
                  <a:lnTo>
                    <a:pt x="123" y="59"/>
                  </a:lnTo>
                  <a:lnTo>
                    <a:pt x="119" y="43"/>
                  </a:lnTo>
                  <a:lnTo>
                    <a:pt x="114" y="30"/>
                  </a:lnTo>
                  <a:lnTo>
                    <a:pt x="108" y="20"/>
                  </a:lnTo>
                  <a:lnTo>
                    <a:pt x="98" y="12"/>
                  </a:lnTo>
                  <a:lnTo>
                    <a:pt x="88" y="5"/>
                  </a:lnTo>
                  <a:lnTo>
                    <a:pt x="76" y="1"/>
                  </a:lnTo>
                  <a:lnTo>
                    <a:pt x="61" y="0"/>
                  </a:lnTo>
                  <a:lnTo>
                    <a:pt x="49" y="1"/>
                  </a:lnTo>
                  <a:lnTo>
                    <a:pt x="36" y="6"/>
                  </a:lnTo>
                  <a:lnTo>
                    <a:pt x="26" y="12"/>
                  </a:lnTo>
                  <a:lnTo>
                    <a:pt x="17" y="21"/>
                  </a:lnTo>
                  <a:lnTo>
                    <a:pt x="10" y="33"/>
                  </a:lnTo>
                  <a:lnTo>
                    <a:pt x="4" y="47"/>
                  </a:lnTo>
                  <a:lnTo>
                    <a:pt x="1" y="63"/>
                  </a:lnTo>
                  <a:lnTo>
                    <a:pt x="0" y="80"/>
                  </a:lnTo>
                  <a:lnTo>
                    <a:pt x="1" y="98"/>
                  </a:lnTo>
                  <a:lnTo>
                    <a:pt x="4" y="113"/>
                  </a:lnTo>
                  <a:lnTo>
                    <a:pt x="10" y="127"/>
                  </a:lnTo>
                  <a:lnTo>
                    <a:pt x="17" y="137"/>
                  </a:lnTo>
                  <a:lnTo>
                    <a:pt x="26" y="147"/>
                  </a:lnTo>
                  <a:lnTo>
                    <a:pt x="36" y="153"/>
                  </a:lnTo>
                  <a:lnTo>
                    <a:pt x="49" y="157"/>
                  </a:lnTo>
                  <a:lnTo>
                    <a:pt x="61" y="158"/>
                  </a:lnTo>
                  <a:lnTo>
                    <a:pt x="73" y="157"/>
                  </a:lnTo>
                  <a:lnTo>
                    <a:pt x="85" y="155"/>
                  </a:lnTo>
                  <a:lnTo>
                    <a:pt x="94" y="150"/>
                  </a:lnTo>
                  <a:lnTo>
                    <a:pt x="103" y="144"/>
                  </a:lnTo>
                  <a:lnTo>
                    <a:pt x="109" y="137"/>
                  </a:lnTo>
                  <a:lnTo>
                    <a:pt x="115" y="128"/>
                  </a:lnTo>
                  <a:lnTo>
                    <a:pt x="119" y="119"/>
                  </a:lnTo>
                  <a:lnTo>
                    <a:pt x="121" y="107"/>
                  </a:lnTo>
                  <a:lnTo>
                    <a:pt x="99" y="107"/>
                  </a:lnTo>
                  <a:close/>
                  <a:moveTo>
                    <a:pt x="24" y="66"/>
                  </a:moveTo>
                  <a:lnTo>
                    <a:pt x="26" y="56"/>
                  </a:lnTo>
                  <a:lnTo>
                    <a:pt x="28" y="48"/>
                  </a:lnTo>
                  <a:lnTo>
                    <a:pt x="32" y="40"/>
                  </a:lnTo>
                  <a:lnTo>
                    <a:pt x="36" y="34"/>
                  </a:lnTo>
                  <a:lnTo>
                    <a:pt x="41" y="28"/>
                  </a:lnTo>
                  <a:lnTo>
                    <a:pt x="48" y="24"/>
                  </a:lnTo>
                  <a:lnTo>
                    <a:pt x="54" y="23"/>
                  </a:lnTo>
                  <a:lnTo>
                    <a:pt x="62" y="22"/>
                  </a:lnTo>
                  <a:lnTo>
                    <a:pt x="71" y="23"/>
                  </a:lnTo>
                  <a:lnTo>
                    <a:pt x="78" y="24"/>
                  </a:lnTo>
                  <a:lnTo>
                    <a:pt x="85" y="29"/>
                  </a:lnTo>
                  <a:lnTo>
                    <a:pt x="90" y="34"/>
                  </a:lnTo>
                  <a:lnTo>
                    <a:pt x="94" y="40"/>
                  </a:lnTo>
                  <a:lnTo>
                    <a:pt x="97" y="48"/>
                  </a:lnTo>
                  <a:lnTo>
                    <a:pt x="98" y="56"/>
                  </a:lnTo>
                  <a:lnTo>
                    <a:pt x="99" y="66"/>
                  </a:lnTo>
                  <a:lnTo>
                    <a:pt x="24" y="66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6" name="Freeform 263"/>
            <p:cNvSpPr>
              <a:spLocks/>
            </p:cNvSpPr>
            <p:nvPr/>
          </p:nvSpPr>
          <p:spPr bwMode="auto">
            <a:xfrm>
              <a:off x="2482850" y="4848225"/>
              <a:ext cx="69850" cy="109538"/>
            </a:xfrm>
            <a:custGeom>
              <a:avLst/>
              <a:gdLst>
                <a:gd name="T0" fmla="*/ 0 w 148"/>
                <a:gd name="T1" fmla="*/ 2147483647 h 207"/>
                <a:gd name="T2" fmla="*/ 2147483647 w 148"/>
                <a:gd name="T3" fmla="*/ 2147483647 h 207"/>
                <a:gd name="T4" fmla="*/ 2147483647 w 148"/>
                <a:gd name="T5" fmla="*/ 2147483647 h 207"/>
                <a:gd name="T6" fmla="*/ 2147483647 w 148"/>
                <a:gd name="T7" fmla="*/ 2147483647 h 207"/>
                <a:gd name="T8" fmla="*/ 2147483647 w 148"/>
                <a:gd name="T9" fmla="*/ 2147483647 h 207"/>
                <a:gd name="T10" fmla="*/ 2147483647 w 148"/>
                <a:gd name="T11" fmla="*/ 2147483647 h 207"/>
                <a:gd name="T12" fmla="*/ 2147483647 w 148"/>
                <a:gd name="T13" fmla="*/ 0 h 207"/>
                <a:gd name="T14" fmla="*/ 2147483647 w 148"/>
                <a:gd name="T15" fmla="*/ 0 h 207"/>
                <a:gd name="T16" fmla="*/ 2147483647 w 148"/>
                <a:gd name="T17" fmla="*/ 2147483647 h 207"/>
                <a:gd name="T18" fmla="*/ 2147483647 w 148"/>
                <a:gd name="T19" fmla="*/ 2147483647 h 207"/>
                <a:gd name="T20" fmla="*/ 2147483647 w 148"/>
                <a:gd name="T21" fmla="*/ 0 h 207"/>
                <a:gd name="T22" fmla="*/ 0 w 148"/>
                <a:gd name="T23" fmla="*/ 0 h 207"/>
                <a:gd name="T24" fmla="*/ 0 w 148"/>
                <a:gd name="T25" fmla="*/ 2147483647 h 2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8"/>
                <a:gd name="T40" fmla="*/ 0 h 207"/>
                <a:gd name="T41" fmla="*/ 148 w 148"/>
                <a:gd name="T42" fmla="*/ 207 h 2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8" h="207">
                  <a:moveTo>
                    <a:pt x="0" y="207"/>
                  </a:moveTo>
                  <a:lnTo>
                    <a:pt x="25" y="207"/>
                  </a:lnTo>
                  <a:lnTo>
                    <a:pt x="25" y="110"/>
                  </a:lnTo>
                  <a:lnTo>
                    <a:pt x="123" y="110"/>
                  </a:lnTo>
                  <a:lnTo>
                    <a:pt x="123" y="207"/>
                  </a:lnTo>
                  <a:lnTo>
                    <a:pt x="148" y="207"/>
                  </a:lnTo>
                  <a:lnTo>
                    <a:pt x="148" y="0"/>
                  </a:lnTo>
                  <a:lnTo>
                    <a:pt x="123" y="0"/>
                  </a:lnTo>
                  <a:lnTo>
                    <a:pt x="123" y="85"/>
                  </a:lnTo>
                  <a:lnTo>
                    <a:pt x="25" y="85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207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7" name="Rectangle 264"/>
            <p:cNvSpPr>
              <a:spLocks noChangeArrowheads="1"/>
            </p:cNvSpPr>
            <p:nvPr/>
          </p:nvSpPr>
          <p:spPr bwMode="auto">
            <a:xfrm>
              <a:off x="2571750" y="4940300"/>
              <a:ext cx="12700" cy="17463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68" name="Freeform 265"/>
            <p:cNvSpPr>
              <a:spLocks/>
            </p:cNvSpPr>
            <p:nvPr/>
          </p:nvSpPr>
          <p:spPr bwMode="auto">
            <a:xfrm>
              <a:off x="1350963" y="5045075"/>
              <a:ext cx="57150" cy="104775"/>
            </a:xfrm>
            <a:custGeom>
              <a:avLst/>
              <a:gdLst>
                <a:gd name="T0" fmla="*/ 2147483647 w 125"/>
                <a:gd name="T1" fmla="*/ 2147483647 h 199"/>
                <a:gd name="T2" fmla="*/ 2147483647 w 125"/>
                <a:gd name="T3" fmla="*/ 2147483647 h 199"/>
                <a:gd name="T4" fmla="*/ 2147483647 w 125"/>
                <a:gd name="T5" fmla="*/ 2147483647 h 199"/>
                <a:gd name="T6" fmla="*/ 2147483647 w 125"/>
                <a:gd name="T7" fmla="*/ 2147483647 h 199"/>
                <a:gd name="T8" fmla="*/ 2147483647 w 125"/>
                <a:gd name="T9" fmla="*/ 2147483647 h 199"/>
                <a:gd name="T10" fmla="*/ 2147483647 w 125"/>
                <a:gd name="T11" fmla="*/ 2147483647 h 199"/>
                <a:gd name="T12" fmla="*/ 2147483647 w 125"/>
                <a:gd name="T13" fmla="*/ 2147483647 h 199"/>
                <a:gd name="T14" fmla="*/ 2147483647 w 125"/>
                <a:gd name="T15" fmla="*/ 2147483647 h 199"/>
                <a:gd name="T16" fmla="*/ 2147483647 w 125"/>
                <a:gd name="T17" fmla="*/ 2147483647 h 199"/>
                <a:gd name="T18" fmla="*/ 2147483647 w 125"/>
                <a:gd name="T19" fmla="*/ 2147483647 h 199"/>
                <a:gd name="T20" fmla="*/ 2147483647 w 125"/>
                <a:gd name="T21" fmla="*/ 2147483647 h 199"/>
                <a:gd name="T22" fmla="*/ 2147483647 w 125"/>
                <a:gd name="T23" fmla="*/ 2147483647 h 199"/>
                <a:gd name="T24" fmla="*/ 2147483647 w 125"/>
                <a:gd name="T25" fmla="*/ 2147483647 h 199"/>
                <a:gd name="T26" fmla="*/ 2147483647 w 125"/>
                <a:gd name="T27" fmla="*/ 2147483647 h 199"/>
                <a:gd name="T28" fmla="*/ 2147483647 w 125"/>
                <a:gd name="T29" fmla="*/ 2147483647 h 199"/>
                <a:gd name="T30" fmla="*/ 2147483647 w 125"/>
                <a:gd name="T31" fmla="*/ 2147483647 h 199"/>
                <a:gd name="T32" fmla="*/ 2147483647 w 125"/>
                <a:gd name="T33" fmla="*/ 2147483647 h 199"/>
                <a:gd name="T34" fmla="*/ 2147483647 w 125"/>
                <a:gd name="T35" fmla="*/ 2147483647 h 199"/>
                <a:gd name="T36" fmla="*/ 2147483647 w 125"/>
                <a:gd name="T37" fmla="*/ 2147483647 h 199"/>
                <a:gd name="T38" fmla="*/ 2147483647 w 125"/>
                <a:gd name="T39" fmla="*/ 2147483647 h 199"/>
                <a:gd name="T40" fmla="*/ 2147483647 w 125"/>
                <a:gd name="T41" fmla="*/ 2147483647 h 199"/>
                <a:gd name="T42" fmla="*/ 2147483647 w 125"/>
                <a:gd name="T43" fmla="*/ 2147483647 h 199"/>
                <a:gd name="T44" fmla="*/ 2147483647 w 125"/>
                <a:gd name="T45" fmla="*/ 2147483647 h 199"/>
                <a:gd name="T46" fmla="*/ 2147483647 w 125"/>
                <a:gd name="T47" fmla="*/ 2147483647 h 199"/>
                <a:gd name="T48" fmla="*/ 2147483647 w 125"/>
                <a:gd name="T49" fmla="*/ 2147483647 h 199"/>
                <a:gd name="T50" fmla="*/ 2147483647 w 125"/>
                <a:gd name="T51" fmla="*/ 2147483647 h 199"/>
                <a:gd name="T52" fmla="*/ 2147483647 w 125"/>
                <a:gd name="T53" fmla="*/ 2147483647 h 199"/>
                <a:gd name="T54" fmla="*/ 2147483647 w 125"/>
                <a:gd name="T55" fmla="*/ 2147483647 h 199"/>
                <a:gd name="T56" fmla="*/ 2147483647 w 125"/>
                <a:gd name="T57" fmla="*/ 2147483647 h 199"/>
                <a:gd name="T58" fmla="*/ 2147483647 w 125"/>
                <a:gd name="T59" fmla="*/ 2147483647 h 199"/>
                <a:gd name="T60" fmla="*/ 2147483647 w 125"/>
                <a:gd name="T61" fmla="*/ 2147483647 h 199"/>
                <a:gd name="T62" fmla="*/ 2147483647 w 125"/>
                <a:gd name="T63" fmla="*/ 2147483647 h 199"/>
                <a:gd name="T64" fmla="*/ 2147483647 w 125"/>
                <a:gd name="T65" fmla="*/ 2147483647 h 199"/>
                <a:gd name="T66" fmla="*/ 2147483647 w 125"/>
                <a:gd name="T67" fmla="*/ 2147483647 h 199"/>
                <a:gd name="T68" fmla="*/ 2147483647 w 125"/>
                <a:gd name="T69" fmla="*/ 2147483647 h 199"/>
                <a:gd name="T70" fmla="*/ 2147483647 w 125"/>
                <a:gd name="T71" fmla="*/ 2147483647 h 199"/>
                <a:gd name="T72" fmla="*/ 0 w 125"/>
                <a:gd name="T73" fmla="*/ 2147483647 h 19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5"/>
                <a:gd name="T112" fmla="*/ 0 h 199"/>
                <a:gd name="T113" fmla="*/ 125 w 125"/>
                <a:gd name="T114" fmla="*/ 199 h 19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5" h="199">
                  <a:moveTo>
                    <a:pt x="0" y="199"/>
                  </a:moveTo>
                  <a:lnTo>
                    <a:pt x="125" y="199"/>
                  </a:lnTo>
                  <a:lnTo>
                    <a:pt x="125" y="175"/>
                  </a:lnTo>
                  <a:lnTo>
                    <a:pt x="27" y="175"/>
                  </a:lnTo>
                  <a:lnTo>
                    <a:pt x="30" y="168"/>
                  </a:lnTo>
                  <a:lnTo>
                    <a:pt x="33" y="162"/>
                  </a:lnTo>
                  <a:lnTo>
                    <a:pt x="36" y="156"/>
                  </a:lnTo>
                  <a:lnTo>
                    <a:pt x="41" y="151"/>
                  </a:lnTo>
                  <a:lnTo>
                    <a:pt x="48" y="146"/>
                  </a:lnTo>
                  <a:lnTo>
                    <a:pt x="54" y="140"/>
                  </a:lnTo>
                  <a:lnTo>
                    <a:pt x="61" y="135"/>
                  </a:lnTo>
                  <a:lnTo>
                    <a:pt x="70" y="131"/>
                  </a:lnTo>
                  <a:lnTo>
                    <a:pt x="86" y="123"/>
                  </a:lnTo>
                  <a:lnTo>
                    <a:pt x="95" y="116"/>
                  </a:lnTo>
                  <a:lnTo>
                    <a:pt x="103" y="110"/>
                  </a:lnTo>
                  <a:lnTo>
                    <a:pt x="110" y="103"/>
                  </a:lnTo>
                  <a:lnTo>
                    <a:pt x="115" y="96"/>
                  </a:lnTo>
                  <a:lnTo>
                    <a:pt x="119" y="88"/>
                  </a:lnTo>
                  <a:lnTo>
                    <a:pt x="123" y="78"/>
                  </a:lnTo>
                  <a:lnTo>
                    <a:pt x="124" y="69"/>
                  </a:lnTo>
                  <a:lnTo>
                    <a:pt x="125" y="60"/>
                  </a:lnTo>
                  <a:lnTo>
                    <a:pt x="124" y="47"/>
                  </a:lnTo>
                  <a:lnTo>
                    <a:pt x="120" y="35"/>
                  </a:lnTo>
                  <a:lnTo>
                    <a:pt x="115" y="25"/>
                  </a:lnTo>
                  <a:lnTo>
                    <a:pt x="108" y="17"/>
                  </a:lnTo>
                  <a:lnTo>
                    <a:pt x="99" y="10"/>
                  </a:lnTo>
                  <a:lnTo>
                    <a:pt x="90" y="5"/>
                  </a:lnTo>
                  <a:lnTo>
                    <a:pt x="78" y="1"/>
                  </a:lnTo>
                  <a:lnTo>
                    <a:pt x="65" y="0"/>
                  </a:lnTo>
                  <a:lnTo>
                    <a:pt x="52" y="1"/>
                  </a:lnTo>
                  <a:lnTo>
                    <a:pt x="40" y="5"/>
                  </a:lnTo>
                  <a:lnTo>
                    <a:pt x="30" y="11"/>
                  </a:lnTo>
                  <a:lnTo>
                    <a:pt x="21" y="19"/>
                  </a:lnTo>
                  <a:lnTo>
                    <a:pt x="14" y="28"/>
                  </a:lnTo>
                  <a:lnTo>
                    <a:pt x="9" y="40"/>
                  </a:lnTo>
                  <a:lnTo>
                    <a:pt x="6" y="54"/>
                  </a:lnTo>
                  <a:lnTo>
                    <a:pt x="4" y="69"/>
                  </a:lnTo>
                  <a:lnTo>
                    <a:pt x="4" y="72"/>
                  </a:lnTo>
                  <a:lnTo>
                    <a:pt x="29" y="72"/>
                  </a:lnTo>
                  <a:lnTo>
                    <a:pt x="29" y="70"/>
                  </a:lnTo>
                  <a:lnTo>
                    <a:pt x="30" y="60"/>
                  </a:lnTo>
                  <a:lnTo>
                    <a:pt x="31" y="52"/>
                  </a:lnTo>
                  <a:lnTo>
                    <a:pt x="34" y="43"/>
                  </a:lnTo>
                  <a:lnTo>
                    <a:pt x="38" y="36"/>
                  </a:lnTo>
                  <a:lnTo>
                    <a:pt x="43" y="32"/>
                  </a:lnTo>
                  <a:lnTo>
                    <a:pt x="50" y="28"/>
                  </a:lnTo>
                  <a:lnTo>
                    <a:pt x="56" y="26"/>
                  </a:lnTo>
                  <a:lnTo>
                    <a:pt x="64" y="25"/>
                  </a:lnTo>
                  <a:lnTo>
                    <a:pt x="72" y="26"/>
                  </a:lnTo>
                  <a:lnTo>
                    <a:pt x="78" y="27"/>
                  </a:lnTo>
                  <a:lnTo>
                    <a:pt x="85" y="31"/>
                  </a:lnTo>
                  <a:lnTo>
                    <a:pt x="90" y="34"/>
                  </a:lnTo>
                  <a:lnTo>
                    <a:pt x="94" y="40"/>
                  </a:lnTo>
                  <a:lnTo>
                    <a:pt x="97" y="46"/>
                  </a:lnTo>
                  <a:lnTo>
                    <a:pt x="98" y="53"/>
                  </a:lnTo>
                  <a:lnTo>
                    <a:pt x="99" y="60"/>
                  </a:lnTo>
                  <a:lnTo>
                    <a:pt x="99" y="67"/>
                  </a:lnTo>
                  <a:lnTo>
                    <a:pt x="97" y="72"/>
                  </a:lnTo>
                  <a:lnTo>
                    <a:pt x="96" y="78"/>
                  </a:lnTo>
                  <a:lnTo>
                    <a:pt x="93" y="83"/>
                  </a:lnTo>
                  <a:lnTo>
                    <a:pt x="89" y="89"/>
                  </a:lnTo>
                  <a:lnTo>
                    <a:pt x="85" y="93"/>
                  </a:lnTo>
                  <a:lnTo>
                    <a:pt x="79" y="98"/>
                  </a:lnTo>
                  <a:lnTo>
                    <a:pt x="73" y="102"/>
                  </a:lnTo>
                  <a:lnTo>
                    <a:pt x="58" y="111"/>
                  </a:lnTo>
                  <a:lnTo>
                    <a:pt x="45" y="119"/>
                  </a:lnTo>
                  <a:lnTo>
                    <a:pt x="33" y="128"/>
                  </a:lnTo>
                  <a:lnTo>
                    <a:pt x="22" y="138"/>
                  </a:lnTo>
                  <a:lnTo>
                    <a:pt x="15" y="148"/>
                  </a:lnTo>
                  <a:lnTo>
                    <a:pt x="9" y="159"/>
                  </a:lnTo>
                  <a:lnTo>
                    <a:pt x="4" y="170"/>
                  </a:lnTo>
                  <a:lnTo>
                    <a:pt x="1" y="183"/>
                  </a:lnTo>
                  <a:lnTo>
                    <a:pt x="0" y="198"/>
                  </a:lnTo>
                  <a:lnTo>
                    <a:pt x="0" y="199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9" name="Freeform 266"/>
            <p:cNvSpPr>
              <a:spLocks/>
            </p:cNvSpPr>
            <p:nvPr/>
          </p:nvSpPr>
          <p:spPr bwMode="auto">
            <a:xfrm>
              <a:off x="1425575" y="5045075"/>
              <a:ext cx="30163" cy="104775"/>
            </a:xfrm>
            <a:custGeom>
              <a:avLst/>
              <a:gdLst>
                <a:gd name="T0" fmla="*/ 2147483647 w 67"/>
                <a:gd name="T1" fmla="*/ 2147483647 h 199"/>
                <a:gd name="T2" fmla="*/ 2147483647 w 67"/>
                <a:gd name="T3" fmla="*/ 2147483647 h 199"/>
                <a:gd name="T4" fmla="*/ 2147483647 w 67"/>
                <a:gd name="T5" fmla="*/ 0 h 199"/>
                <a:gd name="T6" fmla="*/ 2147483647 w 67"/>
                <a:gd name="T7" fmla="*/ 0 h 199"/>
                <a:gd name="T8" fmla="*/ 2147483647 w 67"/>
                <a:gd name="T9" fmla="*/ 2147483647 h 199"/>
                <a:gd name="T10" fmla="*/ 2147483647 w 67"/>
                <a:gd name="T11" fmla="*/ 2147483647 h 199"/>
                <a:gd name="T12" fmla="*/ 2147483647 w 67"/>
                <a:gd name="T13" fmla="*/ 2147483647 h 199"/>
                <a:gd name="T14" fmla="*/ 2147483647 w 67"/>
                <a:gd name="T15" fmla="*/ 2147483647 h 199"/>
                <a:gd name="T16" fmla="*/ 2147483647 w 67"/>
                <a:gd name="T17" fmla="*/ 2147483647 h 199"/>
                <a:gd name="T18" fmla="*/ 2147483647 w 67"/>
                <a:gd name="T19" fmla="*/ 2147483647 h 199"/>
                <a:gd name="T20" fmla="*/ 2147483647 w 67"/>
                <a:gd name="T21" fmla="*/ 2147483647 h 199"/>
                <a:gd name="T22" fmla="*/ 0 w 67"/>
                <a:gd name="T23" fmla="*/ 2147483647 h 199"/>
                <a:gd name="T24" fmla="*/ 0 w 67"/>
                <a:gd name="T25" fmla="*/ 2147483647 h 199"/>
                <a:gd name="T26" fmla="*/ 2147483647 w 67"/>
                <a:gd name="T27" fmla="*/ 2147483647 h 199"/>
                <a:gd name="T28" fmla="*/ 2147483647 w 67"/>
                <a:gd name="T29" fmla="*/ 2147483647 h 19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7"/>
                <a:gd name="T46" fmla="*/ 0 h 199"/>
                <a:gd name="T47" fmla="*/ 67 w 67"/>
                <a:gd name="T48" fmla="*/ 199 h 19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7" h="199">
                  <a:moveTo>
                    <a:pt x="43" y="199"/>
                  </a:moveTo>
                  <a:lnTo>
                    <a:pt x="67" y="199"/>
                  </a:lnTo>
                  <a:lnTo>
                    <a:pt x="67" y="0"/>
                  </a:lnTo>
                  <a:lnTo>
                    <a:pt x="49" y="0"/>
                  </a:lnTo>
                  <a:lnTo>
                    <a:pt x="47" y="10"/>
                  </a:lnTo>
                  <a:lnTo>
                    <a:pt x="45" y="18"/>
                  </a:lnTo>
                  <a:lnTo>
                    <a:pt x="41" y="24"/>
                  </a:lnTo>
                  <a:lnTo>
                    <a:pt x="35" y="29"/>
                  </a:lnTo>
                  <a:lnTo>
                    <a:pt x="28" y="34"/>
                  </a:lnTo>
                  <a:lnTo>
                    <a:pt x="21" y="36"/>
                  </a:lnTo>
                  <a:lnTo>
                    <a:pt x="11" y="38"/>
                  </a:lnTo>
                  <a:lnTo>
                    <a:pt x="0" y="39"/>
                  </a:lnTo>
                  <a:lnTo>
                    <a:pt x="0" y="60"/>
                  </a:lnTo>
                  <a:lnTo>
                    <a:pt x="43" y="60"/>
                  </a:lnTo>
                  <a:lnTo>
                    <a:pt x="43" y="199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0" name="Rectangle 267"/>
            <p:cNvSpPr>
              <a:spLocks noChangeArrowheads="1"/>
            </p:cNvSpPr>
            <p:nvPr/>
          </p:nvSpPr>
          <p:spPr bwMode="auto">
            <a:xfrm>
              <a:off x="2036763" y="5040313"/>
              <a:ext cx="12700" cy="109537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1" name="Freeform 268"/>
            <p:cNvSpPr>
              <a:spLocks/>
            </p:cNvSpPr>
            <p:nvPr/>
          </p:nvSpPr>
          <p:spPr bwMode="auto">
            <a:xfrm>
              <a:off x="2063750" y="5068888"/>
              <a:ext cx="50800" cy="82550"/>
            </a:xfrm>
            <a:custGeom>
              <a:avLst/>
              <a:gdLst>
                <a:gd name="T0" fmla="*/ 2147483647 w 111"/>
                <a:gd name="T1" fmla="*/ 2147483647 h 158"/>
                <a:gd name="T2" fmla="*/ 2147483647 w 111"/>
                <a:gd name="T3" fmla="*/ 2147483647 h 158"/>
                <a:gd name="T4" fmla="*/ 2147483647 w 111"/>
                <a:gd name="T5" fmla="*/ 2147483647 h 158"/>
                <a:gd name="T6" fmla="*/ 2147483647 w 111"/>
                <a:gd name="T7" fmla="*/ 2147483647 h 158"/>
                <a:gd name="T8" fmla="*/ 2147483647 w 111"/>
                <a:gd name="T9" fmla="*/ 2147483647 h 158"/>
                <a:gd name="T10" fmla="*/ 2147483647 w 111"/>
                <a:gd name="T11" fmla="*/ 2147483647 h 158"/>
                <a:gd name="T12" fmla="*/ 2147483647 w 111"/>
                <a:gd name="T13" fmla="*/ 2147483647 h 158"/>
                <a:gd name="T14" fmla="*/ 2147483647 w 111"/>
                <a:gd name="T15" fmla="*/ 2147483647 h 158"/>
                <a:gd name="T16" fmla="*/ 2147483647 w 111"/>
                <a:gd name="T17" fmla="*/ 2147483647 h 158"/>
                <a:gd name="T18" fmla="*/ 2147483647 w 111"/>
                <a:gd name="T19" fmla="*/ 2147483647 h 158"/>
                <a:gd name="T20" fmla="*/ 2147483647 w 111"/>
                <a:gd name="T21" fmla="*/ 2147483647 h 158"/>
                <a:gd name="T22" fmla="*/ 2147483647 w 111"/>
                <a:gd name="T23" fmla="*/ 2147483647 h 158"/>
                <a:gd name="T24" fmla="*/ 2147483647 w 111"/>
                <a:gd name="T25" fmla="*/ 2147483647 h 158"/>
                <a:gd name="T26" fmla="*/ 2147483647 w 111"/>
                <a:gd name="T27" fmla="*/ 2147483647 h 158"/>
                <a:gd name="T28" fmla="*/ 2147483647 w 111"/>
                <a:gd name="T29" fmla="*/ 2147483647 h 158"/>
                <a:gd name="T30" fmla="*/ 2147483647 w 111"/>
                <a:gd name="T31" fmla="*/ 2147483647 h 158"/>
                <a:gd name="T32" fmla="*/ 2147483647 w 111"/>
                <a:gd name="T33" fmla="*/ 2147483647 h 158"/>
                <a:gd name="T34" fmla="*/ 2147483647 w 111"/>
                <a:gd name="T35" fmla="*/ 2147483647 h 158"/>
                <a:gd name="T36" fmla="*/ 2147483647 w 111"/>
                <a:gd name="T37" fmla="*/ 2147483647 h 158"/>
                <a:gd name="T38" fmla="*/ 2147483647 w 111"/>
                <a:gd name="T39" fmla="*/ 2147483647 h 158"/>
                <a:gd name="T40" fmla="*/ 2147483647 w 111"/>
                <a:gd name="T41" fmla="*/ 2147483647 h 158"/>
                <a:gd name="T42" fmla="*/ 2147483647 w 111"/>
                <a:gd name="T43" fmla="*/ 2147483647 h 158"/>
                <a:gd name="T44" fmla="*/ 2147483647 w 111"/>
                <a:gd name="T45" fmla="*/ 2147483647 h 158"/>
                <a:gd name="T46" fmla="*/ 2147483647 w 111"/>
                <a:gd name="T47" fmla="*/ 2147483647 h 158"/>
                <a:gd name="T48" fmla="*/ 2147483647 w 111"/>
                <a:gd name="T49" fmla="*/ 2147483647 h 158"/>
                <a:gd name="T50" fmla="*/ 2147483647 w 111"/>
                <a:gd name="T51" fmla="*/ 2147483647 h 158"/>
                <a:gd name="T52" fmla="*/ 2147483647 w 111"/>
                <a:gd name="T53" fmla="*/ 2147483647 h 158"/>
                <a:gd name="T54" fmla="*/ 2147483647 w 111"/>
                <a:gd name="T55" fmla="*/ 2147483647 h 158"/>
                <a:gd name="T56" fmla="*/ 2147483647 w 111"/>
                <a:gd name="T57" fmla="*/ 2147483647 h 158"/>
                <a:gd name="T58" fmla="*/ 2147483647 w 111"/>
                <a:gd name="T59" fmla="*/ 2147483647 h 158"/>
                <a:gd name="T60" fmla="*/ 2147483647 w 111"/>
                <a:gd name="T61" fmla="*/ 2147483647 h 158"/>
                <a:gd name="T62" fmla="*/ 2147483647 w 111"/>
                <a:gd name="T63" fmla="*/ 2147483647 h 158"/>
                <a:gd name="T64" fmla="*/ 2147483647 w 111"/>
                <a:gd name="T65" fmla="*/ 2147483647 h 158"/>
                <a:gd name="T66" fmla="*/ 2147483647 w 111"/>
                <a:gd name="T67" fmla="*/ 2147483647 h 158"/>
                <a:gd name="T68" fmla="*/ 2147483647 w 111"/>
                <a:gd name="T69" fmla="*/ 2147483647 h 158"/>
                <a:gd name="T70" fmla="*/ 2147483647 w 111"/>
                <a:gd name="T71" fmla="*/ 2147483647 h 158"/>
                <a:gd name="T72" fmla="*/ 2147483647 w 111"/>
                <a:gd name="T73" fmla="*/ 2147483647 h 158"/>
                <a:gd name="T74" fmla="*/ 2147483647 w 111"/>
                <a:gd name="T75" fmla="*/ 2147483647 h 158"/>
                <a:gd name="T76" fmla="*/ 2147483647 w 111"/>
                <a:gd name="T77" fmla="*/ 2147483647 h 158"/>
                <a:gd name="T78" fmla="*/ 2147483647 w 111"/>
                <a:gd name="T79" fmla="*/ 2147483647 h 158"/>
                <a:gd name="T80" fmla="*/ 2147483647 w 111"/>
                <a:gd name="T81" fmla="*/ 2147483647 h 158"/>
                <a:gd name="T82" fmla="*/ 2147483647 w 111"/>
                <a:gd name="T83" fmla="*/ 2147483647 h 158"/>
                <a:gd name="T84" fmla="*/ 2147483647 w 111"/>
                <a:gd name="T85" fmla="*/ 2147483647 h 158"/>
                <a:gd name="T86" fmla="*/ 2147483647 w 111"/>
                <a:gd name="T87" fmla="*/ 2147483647 h 158"/>
                <a:gd name="T88" fmla="*/ 2147483647 w 111"/>
                <a:gd name="T89" fmla="*/ 2147483647 h 158"/>
                <a:gd name="T90" fmla="*/ 2147483647 w 111"/>
                <a:gd name="T91" fmla="*/ 2147483647 h 158"/>
                <a:gd name="T92" fmla="*/ 2147483647 w 111"/>
                <a:gd name="T93" fmla="*/ 2147483647 h 158"/>
                <a:gd name="T94" fmla="*/ 2147483647 w 111"/>
                <a:gd name="T95" fmla="*/ 2147483647 h 158"/>
                <a:gd name="T96" fmla="*/ 2147483647 w 111"/>
                <a:gd name="T97" fmla="*/ 2147483647 h 158"/>
                <a:gd name="T98" fmla="*/ 2147483647 w 111"/>
                <a:gd name="T99" fmla="*/ 2147483647 h 15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1"/>
                <a:gd name="T151" fmla="*/ 0 h 158"/>
                <a:gd name="T152" fmla="*/ 111 w 111"/>
                <a:gd name="T153" fmla="*/ 158 h 15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1" h="158">
                  <a:moveTo>
                    <a:pt x="0" y="106"/>
                  </a:moveTo>
                  <a:lnTo>
                    <a:pt x="1" y="117"/>
                  </a:lnTo>
                  <a:lnTo>
                    <a:pt x="3" y="128"/>
                  </a:lnTo>
                  <a:lnTo>
                    <a:pt x="8" y="137"/>
                  </a:lnTo>
                  <a:lnTo>
                    <a:pt x="13" y="144"/>
                  </a:lnTo>
                  <a:lnTo>
                    <a:pt x="22" y="150"/>
                  </a:lnTo>
                  <a:lnTo>
                    <a:pt x="31" y="154"/>
                  </a:lnTo>
                  <a:lnTo>
                    <a:pt x="42" y="157"/>
                  </a:lnTo>
                  <a:lnTo>
                    <a:pt x="54" y="158"/>
                  </a:lnTo>
                  <a:lnTo>
                    <a:pt x="67" y="157"/>
                  </a:lnTo>
                  <a:lnTo>
                    <a:pt x="79" y="154"/>
                  </a:lnTo>
                  <a:lnTo>
                    <a:pt x="88" y="151"/>
                  </a:lnTo>
                  <a:lnTo>
                    <a:pt x="97" y="145"/>
                  </a:lnTo>
                  <a:lnTo>
                    <a:pt x="103" y="138"/>
                  </a:lnTo>
                  <a:lnTo>
                    <a:pt x="107" y="130"/>
                  </a:lnTo>
                  <a:lnTo>
                    <a:pt x="110" y="119"/>
                  </a:lnTo>
                  <a:lnTo>
                    <a:pt x="111" y="109"/>
                  </a:lnTo>
                  <a:lnTo>
                    <a:pt x="110" y="100"/>
                  </a:lnTo>
                  <a:lnTo>
                    <a:pt x="109" y="93"/>
                  </a:lnTo>
                  <a:lnTo>
                    <a:pt x="106" y="86"/>
                  </a:lnTo>
                  <a:lnTo>
                    <a:pt x="101" y="81"/>
                  </a:lnTo>
                  <a:lnTo>
                    <a:pt x="95" y="76"/>
                  </a:lnTo>
                  <a:lnTo>
                    <a:pt x="88" y="73"/>
                  </a:lnTo>
                  <a:lnTo>
                    <a:pt x="80" y="69"/>
                  </a:lnTo>
                  <a:lnTo>
                    <a:pt x="70" y="67"/>
                  </a:lnTo>
                  <a:lnTo>
                    <a:pt x="47" y="61"/>
                  </a:lnTo>
                  <a:lnTo>
                    <a:pt x="42" y="59"/>
                  </a:lnTo>
                  <a:lnTo>
                    <a:pt x="37" y="58"/>
                  </a:lnTo>
                  <a:lnTo>
                    <a:pt x="33" y="57"/>
                  </a:lnTo>
                  <a:lnTo>
                    <a:pt x="30" y="54"/>
                  </a:lnTo>
                  <a:lnTo>
                    <a:pt x="28" y="52"/>
                  </a:lnTo>
                  <a:lnTo>
                    <a:pt x="26" y="50"/>
                  </a:lnTo>
                  <a:lnTo>
                    <a:pt x="25" y="46"/>
                  </a:lnTo>
                  <a:lnTo>
                    <a:pt x="25" y="43"/>
                  </a:lnTo>
                  <a:lnTo>
                    <a:pt x="25" y="38"/>
                  </a:lnTo>
                  <a:lnTo>
                    <a:pt x="27" y="33"/>
                  </a:lnTo>
                  <a:lnTo>
                    <a:pt x="29" y="30"/>
                  </a:lnTo>
                  <a:lnTo>
                    <a:pt x="32" y="27"/>
                  </a:lnTo>
                  <a:lnTo>
                    <a:pt x="36" y="25"/>
                  </a:lnTo>
                  <a:lnTo>
                    <a:pt x="42" y="23"/>
                  </a:lnTo>
                  <a:lnTo>
                    <a:pt x="47" y="22"/>
                  </a:lnTo>
                  <a:lnTo>
                    <a:pt x="54" y="22"/>
                  </a:lnTo>
                  <a:lnTo>
                    <a:pt x="61" y="22"/>
                  </a:lnTo>
                  <a:lnTo>
                    <a:pt x="67" y="23"/>
                  </a:lnTo>
                  <a:lnTo>
                    <a:pt x="72" y="25"/>
                  </a:lnTo>
                  <a:lnTo>
                    <a:pt x="76" y="29"/>
                  </a:lnTo>
                  <a:lnTo>
                    <a:pt x="81" y="32"/>
                  </a:lnTo>
                  <a:lnTo>
                    <a:pt x="83" y="36"/>
                  </a:lnTo>
                  <a:lnTo>
                    <a:pt x="85" y="40"/>
                  </a:lnTo>
                  <a:lnTo>
                    <a:pt x="86" y="46"/>
                  </a:lnTo>
                  <a:lnTo>
                    <a:pt x="108" y="46"/>
                  </a:lnTo>
                  <a:lnTo>
                    <a:pt x="107" y="36"/>
                  </a:lnTo>
                  <a:lnTo>
                    <a:pt x="104" y="26"/>
                  </a:lnTo>
                  <a:lnTo>
                    <a:pt x="100" y="18"/>
                  </a:lnTo>
                  <a:lnTo>
                    <a:pt x="93" y="12"/>
                  </a:lnTo>
                  <a:lnTo>
                    <a:pt x="86" y="7"/>
                  </a:lnTo>
                  <a:lnTo>
                    <a:pt x="76" y="3"/>
                  </a:lnTo>
                  <a:lnTo>
                    <a:pt x="66" y="1"/>
                  </a:lnTo>
                  <a:lnTo>
                    <a:pt x="54" y="0"/>
                  </a:lnTo>
                  <a:lnTo>
                    <a:pt x="43" y="1"/>
                  </a:lnTo>
                  <a:lnTo>
                    <a:pt x="32" y="3"/>
                  </a:lnTo>
                  <a:lnTo>
                    <a:pt x="24" y="7"/>
                  </a:lnTo>
                  <a:lnTo>
                    <a:pt x="16" y="11"/>
                  </a:lnTo>
                  <a:lnTo>
                    <a:pt x="10" y="18"/>
                  </a:lnTo>
                  <a:lnTo>
                    <a:pt x="6" y="25"/>
                  </a:lnTo>
                  <a:lnTo>
                    <a:pt x="4" y="33"/>
                  </a:lnTo>
                  <a:lnTo>
                    <a:pt x="3" y="43"/>
                  </a:lnTo>
                  <a:lnTo>
                    <a:pt x="4" y="52"/>
                  </a:lnTo>
                  <a:lnTo>
                    <a:pt x="5" y="59"/>
                  </a:lnTo>
                  <a:lnTo>
                    <a:pt x="8" y="66"/>
                  </a:lnTo>
                  <a:lnTo>
                    <a:pt x="12" y="71"/>
                  </a:lnTo>
                  <a:lnTo>
                    <a:pt x="17" y="75"/>
                  </a:lnTo>
                  <a:lnTo>
                    <a:pt x="24" y="79"/>
                  </a:lnTo>
                  <a:lnTo>
                    <a:pt x="32" y="82"/>
                  </a:lnTo>
                  <a:lnTo>
                    <a:pt x="41" y="85"/>
                  </a:lnTo>
                  <a:lnTo>
                    <a:pt x="68" y="93"/>
                  </a:lnTo>
                  <a:lnTo>
                    <a:pt x="72" y="94"/>
                  </a:lnTo>
                  <a:lnTo>
                    <a:pt x="78" y="95"/>
                  </a:lnTo>
                  <a:lnTo>
                    <a:pt x="81" y="97"/>
                  </a:lnTo>
                  <a:lnTo>
                    <a:pt x="84" y="99"/>
                  </a:lnTo>
                  <a:lnTo>
                    <a:pt x="86" y="102"/>
                  </a:lnTo>
                  <a:lnTo>
                    <a:pt x="88" y="104"/>
                  </a:lnTo>
                  <a:lnTo>
                    <a:pt x="89" y="108"/>
                  </a:lnTo>
                  <a:lnTo>
                    <a:pt x="89" y="113"/>
                  </a:lnTo>
                  <a:lnTo>
                    <a:pt x="88" y="117"/>
                  </a:lnTo>
                  <a:lnTo>
                    <a:pt x="87" y="122"/>
                  </a:lnTo>
                  <a:lnTo>
                    <a:pt x="84" y="126"/>
                  </a:lnTo>
                  <a:lnTo>
                    <a:pt x="81" y="129"/>
                  </a:lnTo>
                  <a:lnTo>
                    <a:pt x="75" y="132"/>
                  </a:lnTo>
                  <a:lnTo>
                    <a:pt x="70" y="135"/>
                  </a:lnTo>
                  <a:lnTo>
                    <a:pt x="64" y="136"/>
                  </a:lnTo>
                  <a:lnTo>
                    <a:pt x="56" y="136"/>
                  </a:lnTo>
                  <a:lnTo>
                    <a:pt x="49" y="136"/>
                  </a:lnTo>
                  <a:lnTo>
                    <a:pt x="42" y="133"/>
                  </a:lnTo>
                  <a:lnTo>
                    <a:pt x="35" y="131"/>
                  </a:lnTo>
                  <a:lnTo>
                    <a:pt x="31" y="128"/>
                  </a:lnTo>
                  <a:lnTo>
                    <a:pt x="27" y="124"/>
                  </a:lnTo>
                  <a:lnTo>
                    <a:pt x="24" y="118"/>
                  </a:lnTo>
                  <a:lnTo>
                    <a:pt x="22" y="113"/>
                  </a:lnTo>
                  <a:lnTo>
                    <a:pt x="21" y="106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2" name="Freeform 269"/>
            <p:cNvSpPr>
              <a:spLocks noEditPoints="1"/>
            </p:cNvSpPr>
            <p:nvPr/>
          </p:nvSpPr>
          <p:spPr bwMode="auto">
            <a:xfrm>
              <a:off x="2124075" y="5068888"/>
              <a:ext cx="60325" cy="82550"/>
            </a:xfrm>
            <a:custGeom>
              <a:avLst/>
              <a:gdLst>
                <a:gd name="T0" fmla="*/ 2147483647 w 129"/>
                <a:gd name="T1" fmla="*/ 2147483647 h 158"/>
                <a:gd name="T2" fmla="*/ 2147483647 w 129"/>
                <a:gd name="T3" fmla="*/ 2147483647 h 158"/>
                <a:gd name="T4" fmla="*/ 2147483647 w 129"/>
                <a:gd name="T5" fmla="*/ 2147483647 h 158"/>
                <a:gd name="T6" fmla="*/ 2147483647 w 129"/>
                <a:gd name="T7" fmla="*/ 2147483647 h 158"/>
                <a:gd name="T8" fmla="*/ 2147483647 w 129"/>
                <a:gd name="T9" fmla="*/ 2147483647 h 158"/>
                <a:gd name="T10" fmla="*/ 2147483647 w 129"/>
                <a:gd name="T11" fmla="*/ 2147483647 h 158"/>
                <a:gd name="T12" fmla="*/ 2147483647 w 129"/>
                <a:gd name="T13" fmla="*/ 2147483647 h 158"/>
                <a:gd name="T14" fmla="*/ 2147483647 w 129"/>
                <a:gd name="T15" fmla="*/ 2147483647 h 158"/>
                <a:gd name="T16" fmla="*/ 2147483647 w 129"/>
                <a:gd name="T17" fmla="*/ 2147483647 h 158"/>
                <a:gd name="T18" fmla="*/ 2147483647 w 129"/>
                <a:gd name="T19" fmla="*/ 2147483647 h 158"/>
                <a:gd name="T20" fmla="*/ 2147483647 w 129"/>
                <a:gd name="T21" fmla="*/ 2147483647 h 158"/>
                <a:gd name="T22" fmla="*/ 2147483647 w 129"/>
                <a:gd name="T23" fmla="*/ 2147483647 h 158"/>
                <a:gd name="T24" fmla="*/ 2147483647 w 129"/>
                <a:gd name="T25" fmla="*/ 2147483647 h 158"/>
                <a:gd name="T26" fmla="*/ 2147483647 w 129"/>
                <a:gd name="T27" fmla="*/ 2147483647 h 158"/>
                <a:gd name="T28" fmla="*/ 2147483647 w 129"/>
                <a:gd name="T29" fmla="*/ 2147483647 h 158"/>
                <a:gd name="T30" fmla="*/ 2147483647 w 129"/>
                <a:gd name="T31" fmla="*/ 2147483647 h 158"/>
                <a:gd name="T32" fmla="*/ 2147483647 w 129"/>
                <a:gd name="T33" fmla="*/ 2147483647 h 158"/>
                <a:gd name="T34" fmla="*/ 2147483647 w 129"/>
                <a:gd name="T35" fmla="*/ 2147483647 h 158"/>
                <a:gd name="T36" fmla="*/ 2147483647 w 129"/>
                <a:gd name="T37" fmla="*/ 2147483647 h 158"/>
                <a:gd name="T38" fmla="*/ 2147483647 w 129"/>
                <a:gd name="T39" fmla="*/ 2147483647 h 158"/>
                <a:gd name="T40" fmla="*/ 2147483647 w 129"/>
                <a:gd name="T41" fmla="*/ 2147483647 h 158"/>
                <a:gd name="T42" fmla="*/ 2147483647 w 129"/>
                <a:gd name="T43" fmla="*/ 2147483647 h 158"/>
                <a:gd name="T44" fmla="*/ 2147483647 w 129"/>
                <a:gd name="T45" fmla="*/ 2147483647 h 158"/>
                <a:gd name="T46" fmla="*/ 2147483647 w 129"/>
                <a:gd name="T47" fmla="*/ 2147483647 h 158"/>
                <a:gd name="T48" fmla="*/ 2147483647 w 129"/>
                <a:gd name="T49" fmla="*/ 2147483647 h 158"/>
                <a:gd name="T50" fmla="*/ 2147483647 w 129"/>
                <a:gd name="T51" fmla="*/ 2147483647 h 158"/>
                <a:gd name="T52" fmla="*/ 2147483647 w 129"/>
                <a:gd name="T53" fmla="*/ 2147483647 h 158"/>
                <a:gd name="T54" fmla="*/ 2147483647 w 129"/>
                <a:gd name="T55" fmla="*/ 0 h 158"/>
                <a:gd name="T56" fmla="*/ 2147483647 w 129"/>
                <a:gd name="T57" fmla="*/ 2147483647 h 158"/>
                <a:gd name="T58" fmla="*/ 2147483647 w 129"/>
                <a:gd name="T59" fmla="*/ 2147483647 h 158"/>
                <a:gd name="T60" fmla="*/ 2147483647 w 129"/>
                <a:gd name="T61" fmla="*/ 2147483647 h 158"/>
                <a:gd name="T62" fmla="*/ 2147483647 w 129"/>
                <a:gd name="T63" fmla="*/ 2147483647 h 158"/>
                <a:gd name="T64" fmla="*/ 2147483647 w 129"/>
                <a:gd name="T65" fmla="*/ 2147483647 h 158"/>
                <a:gd name="T66" fmla="*/ 2147483647 w 129"/>
                <a:gd name="T67" fmla="*/ 2147483647 h 158"/>
                <a:gd name="T68" fmla="*/ 2147483647 w 129"/>
                <a:gd name="T69" fmla="*/ 2147483647 h 158"/>
                <a:gd name="T70" fmla="*/ 2147483647 w 129"/>
                <a:gd name="T71" fmla="*/ 2147483647 h 158"/>
                <a:gd name="T72" fmla="*/ 2147483647 w 129"/>
                <a:gd name="T73" fmla="*/ 2147483647 h 158"/>
                <a:gd name="T74" fmla="*/ 2147483647 w 129"/>
                <a:gd name="T75" fmla="*/ 2147483647 h 158"/>
                <a:gd name="T76" fmla="*/ 2147483647 w 129"/>
                <a:gd name="T77" fmla="*/ 2147483647 h 158"/>
                <a:gd name="T78" fmla="*/ 2147483647 w 129"/>
                <a:gd name="T79" fmla="*/ 2147483647 h 158"/>
                <a:gd name="T80" fmla="*/ 2147483647 w 129"/>
                <a:gd name="T81" fmla="*/ 2147483647 h 158"/>
                <a:gd name="T82" fmla="*/ 2147483647 w 129"/>
                <a:gd name="T83" fmla="*/ 2147483647 h 158"/>
                <a:gd name="T84" fmla="*/ 2147483647 w 129"/>
                <a:gd name="T85" fmla="*/ 2147483647 h 158"/>
                <a:gd name="T86" fmla="*/ 2147483647 w 129"/>
                <a:gd name="T87" fmla="*/ 2147483647 h 158"/>
                <a:gd name="T88" fmla="*/ 2147483647 w 129"/>
                <a:gd name="T89" fmla="*/ 2147483647 h 158"/>
                <a:gd name="T90" fmla="*/ 2147483647 w 129"/>
                <a:gd name="T91" fmla="*/ 2147483647 h 158"/>
                <a:gd name="T92" fmla="*/ 2147483647 w 129"/>
                <a:gd name="T93" fmla="*/ 2147483647 h 158"/>
                <a:gd name="T94" fmla="*/ 2147483647 w 129"/>
                <a:gd name="T95" fmla="*/ 2147483647 h 158"/>
                <a:gd name="T96" fmla="*/ 0 w 129"/>
                <a:gd name="T97" fmla="*/ 2147483647 h 158"/>
                <a:gd name="T98" fmla="*/ 2147483647 w 129"/>
                <a:gd name="T99" fmla="*/ 2147483647 h 158"/>
                <a:gd name="T100" fmla="*/ 2147483647 w 129"/>
                <a:gd name="T101" fmla="*/ 2147483647 h 158"/>
                <a:gd name="T102" fmla="*/ 2147483647 w 129"/>
                <a:gd name="T103" fmla="*/ 2147483647 h 158"/>
                <a:gd name="T104" fmla="*/ 2147483647 w 129"/>
                <a:gd name="T105" fmla="*/ 2147483647 h 158"/>
                <a:gd name="T106" fmla="*/ 2147483647 w 129"/>
                <a:gd name="T107" fmla="*/ 2147483647 h 158"/>
                <a:gd name="T108" fmla="*/ 2147483647 w 129"/>
                <a:gd name="T109" fmla="*/ 2147483647 h 15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9"/>
                <a:gd name="T166" fmla="*/ 0 h 158"/>
                <a:gd name="T167" fmla="*/ 129 w 129"/>
                <a:gd name="T168" fmla="*/ 158 h 15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9" h="158">
                  <a:moveTo>
                    <a:pt x="91" y="76"/>
                  </a:moveTo>
                  <a:lnTo>
                    <a:pt x="91" y="99"/>
                  </a:lnTo>
                  <a:lnTo>
                    <a:pt x="90" y="107"/>
                  </a:lnTo>
                  <a:lnTo>
                    <a:pt x="88" y="114"/>
                  </a:lnTo>
                  <a:lnTo>
                    <a:pt x="85" y="119"/>
                  </a:lnTo>
                  <a:lnTo>
                    <a:pt x="79" y="125"/>
                  </a:lnTo>
                  <a:lnTo>
                    <a:pt x="73" y="130"/>
                  </a:lnTo>
                  <a:lnTo>
                    <a:pt x="66" y="133"/>
                  </a:lnTo>
                  <a:lnTo>
                    <a:pt x="58" y="135"/>
                  </a:lnTo>
                  <a:lnTo>
                    <a:pt x="49" y="136"/>
                  </a:lnTo>
                  <a:lnTo>
                    <a:pt x="43" y="136"/>
                  </a:lnTo>
                  <a:lnTo>
                    <a:pt x="38" y="135"/>
                  </a:lnTo>
                  <a:lnTo>
                    <a:pt x="34" y="132"/>
                  </a:lnTo>
                  <a:lnTo>
                    <a:pt x="31" y="130"/>
                  </a:lnTo>
                  <a:lnTo>
                    <a:pt x="28" y="126"/>
                  </a:lnTo>
                  <a:lnTo>
                    <a:pt x="27" y="122"/>
                  </a:lnTo>
                  <a:lnTo>
                    <a:pt x="25" y="117"/>
                  </a:lnTo>
                  <a:lnTo>
                    <a:pt x="25" y="113"/>
                  </a:lnTo>
                  <a:lnTo>
                    <a:pt x="25" y="107"/>
                  </a:lnTo>
                  <a:lnTo>
                    <a:pt x="26" y="102"/>
                  </a:lnTo>
                  <a:lnTo>
                    <a:pt x="28" y="99"/>
                  </a:lnTo>
                  <a:lnTo>
                    <a:pt x="30" y="95"/>
                  </a:lnTo>
                  <a:lnTo>
                    <a:pt x="33" y="92"/>
                  </a:lnTo>
                  <a:lnTo>
                    <a:pt x="37" y="89"/>
                  </a:lnTo>
                  <a:lnTo>
                    <a:pt x="42" y="88"/>
                  </a:lnTo>
                  <a:lnTo>
                    <a:pt x="48" y="87"/>
                  </a:lnTo>
                  <a:lnTo>
                    <a:pt x="59" y="85"/>
                  </a:lnTo>
                  <a:lnTo>
                    <a:pt x="71" y="83"/>
                  </a:lnTo>
                  <a:lnTo>
                    <a:pt x="81" y="81"/>
                  </a:lnTo>
                  <a:lnTo>
                    <a:pt x="91" y="76"/>
                  </a:lnTo>
                  <a:close/>
                  <a:moveTo>
                    <a:pt x="93" y="133"/>
                  </a:moveTo>
                  <a:lnTo>
                    <a:pt x="93" y="139"/>
                  </a:lnTo>
                  <a:lnTo>
                    <a:pt x="94" y="144"/>
                  </a:lnTo>
                  <a:lnTo>
                    <a:pt x="96" y="147"/>
                  </a:lnTo>
                  <a:lnTo>
                    <a:pt x="98" y="151"/>
                  </a:lnTo>
                  <a:lnTo>
                    <a:pt x="101" y="153"/>
                  </a:lnTo>
                  <a:lnTo>
                    <a:pt x="106" y="156"/>
                  </a:lnTo>
                  <a:lnTo>
                    <a:pt x="110" y="157"/>
                  </a:lnTo>
                  <a:lnTo>
                    <a:pt x="116" y="157"/>
                  </a:lnTo>
                  <a:lnTo>
                    <a:pt x="122" y="156"/>
                  </a:lnTo>
                  <a:lnTo>
                    <a:pt x="129" y="154"/>
                  </a:lnTo>
                  <a:lnTo>
                    <a:pt x="129" y="135"/>
                  </a:lnTo>
                  <a:lnTo>
                    <a:pt x="123" y="136"/>
                  </a:lnTo>
                  <a:lnTo>
                    <a:pt x="118" y="135"/>
                  </a:lnTo>
                  <a:lnTo>
                    <a:pt x="115" y="131"/>
                  </a:lnTo>
                  <a:lnTo>
                    <a:pt x="114" y="126"/>
                  </a:lnTo>
                  <a:lnTo>
                    <a:pt x="114" y="119"/>
                  </a:lnTo>
                  <a:lnTo>
                    <a:pt x="114" y="45"/>
                  </a:lnTo>
                  <a:lnTo>
                    <a:pt x="113" y="34"/>
                  </a:lnTo>
                  <a:lnTo>
                    <a:pt x="111" y="25"/>
                  </a:lnTo>
                  <a:lnTo>
                    <a:pt x="107" y="17"/>
                  </a:lnTo>
                  <a:lnTo>
                    <a:pt x="101" y="10"/>
                  </a:lnTo>
                  <a:lnTo>
                    <a:pt x="94" y="5"/>
                  </a:lnTo>
                  <a:lnTo>
                    <a:pt x="85" y="2"/>
                  </a:lnTo>
                  <a:lnTo>
                    <a:pt x="74" y="1"/>
                  </a:lnTo>
                  <a:lnTo>
                    <a:pt x="61" y="0"/>
                  </a:lnTo>
                  <a:lnTo>
                    <a:pt x="49" y="1"/>
                  </a:lnTo>
                  <a:lnTo>
                    <a:pt x="38" y="3"/>
                  </a:lnTo>
                  <a:lnTo>
                    <a:pt x="29" y="7"/>
                  </a:lnTo>
                  <a:lnTo>
                    <a:pt x="21" y="12"/>
                  </a:lnTo>
                  <a:lnTo>
                    <a:pt x="15" y="19"/>
                  </a:lnTo>
                  <a:lnTo>
                    <a:pt x="11" y="27"/>
                  </a:lnTo>
                  <a:lnTo>
                    <a:pt x="8" y="37"/>
                  </a:lnTo>
                  <a:lnTo>
                    <a:pt x="7" y="47"/>
                  </a:lnTo>
                  <a:lnTo>
                    <a:pt x="7" y="48"/>
                  </a:lnTo>
                  <a:lnTo>
                    <a:pt x="29" y="48"/>
                  </a:lnTo>
                  <a:lnTo>
                    <a:pt x="29" y="43"/>
                  </a:lnTo>
                  <a:lnTo>
                    <a:pt x="31" y="37"/>
                  </a:lnTo>
                  <a:lnTo>
                    <a:pt x="33" y="32"/>
                  </a:lnTo>
                  <a:lnTo>
                    <a:pt x="37" y="29"/>
                  </a:lnTo>
                  <a:lnTo>
                    <a:pt x="41" y="25"/>
                  </a:lnTo>
                  <a:lnTo>
                    <a:pt x="47" y="23"/>
                  </a:lnTo>
                  <a:lnTo>
                    <a:pt x="53" y="22"/>
                  </a:lnTo>
                  <a:lnTo>
                    <a:pt x="60" y="22"/>
                  </a:lnTo>
                  <a:lnTo>
                    <a:pt x="68" y="22"/>
                  </a:lnTo>
                  <a:lnTo>
                    <a:pt x="74" y="23"/>
                  </a:lnTo>
                  <a:lnTo>
                    <a:pt x="79" y="25"/>
                  </a:lnTo>
                  <a:lnTo>
                    <a:pt x="84" y="27"/>
                  </a:lnTo>
                  <a:lnTo>
                    <a:pt x="87" y="30"/>
                  </a:lnTo>
                  <a:lnTo>
                    <a:pt x="89" y="34"/>
                  </a:lnTo>
                  <a:lnTo>
                    <a:pt x="91" y="38"/>
                  </a:lnTo>
                  <a:lnTo>
                    <a:pt x="91" y="44"/>
                  </a:lnTo>
                  <a:lnTo>
                    <a:pt x="91" y="50"/>
                  </a:lnTo>
                  <a:lnTo>
                    <a:pt x="90" y="54"/>
                  </a:lnTo>
                  <a:lnTo>
                    <a:pt x="89" y="57"/>
                  </a:lnTo>
                  <a:lnTo>
                    <a:pt x="85" y="59"/>
                  </a:lnTo>
                  <a:lnTo>
                    <a:pt x="79" y="61"/>
                  </a:lnTo>
                  <a:lnTo>
                    <a:pt x="71" y="62"/>
                  </a:lnTo>
                  <a:lnTo>
                    <a:pt x="60" y="64"/>
                  </a:lnTo>
                  <a:lnTo>
                    <a:pt x="48" y="65"/>
                  </a:lnTo>
                  <a:lnTo>
                    <a:pt x="36" y="67"/>
                  </a:lnTo>
                  <a:lnTo>
                    <a:pt x="27" y="71"/>
                  </a:lnTo>
                  <a:lnTo>
                    <a:pt x="18" y="74"/>
                  </a:lnTo>
                  <a:lnTo>
                    <a:pt x="12" y="80"/>
                  </a:lnTo>
                  <a:lnTo>
                    <a:pt x="7" y="86"/>
                  </a:lnTo>
                  <a:lnTo>
                    <a:pt x="3" y="94"/>
                  </a:lnTo>
                  <a:lnTo>
                    <a:pt x="1" y="102"/>
                  </a:lnTo>
                  <a:lnTo>
                    <a:pt x="0" y="113"/>
                  </a:lnTo>
                  <a:lnTo>
                    <a:pt x="1" y="123"/>
                  </a:lnTo>
                  <a:lnTo>
                    <a:pt x="3" y="131"/>
                  </a:lnTo>
                  <a:lnTo>
                    <a:pt x="7" y="139"/>
                  </a:lnTo>
                  <a:lnTo>
                    <a:pt x="12" y="146"/>
                  </a:lnTo>
                  <a:lnTo>
                    <a:pt x="18" y="151"/>
                  </a:lnTo>
                  <a:lnTo>
                    <a:pt x="26" y="154"/>
                  </a:lnTo>
                  <a:lnTo>
                    <a:pt x="35" y="157"/>
                  </a:lnTo>
                  <a:lnTo>
                    <a:pt x="45" y="158"/>
                  </a:lnTo>
                  <a:lnTo>
                    <a:pt x="58" y="157"/>
                  </a:lnTo>
                  <a:lnTo>
                    <a:pt x="71" y="152"/>
                  </a:lnTo>
                  <a:lnTo>
                    <a:pt x="83" y="144"/>
                  </a:lnTo>
                  <a:lnTo>
                    <a:pt x="93" y="133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3" name="Freeform 270"/>
            <p:cNvSpPr>
              <a:spLocks noEditPoints="1"/>
            </p:cNvSpPr>
            <p:nvPr/>
          </p:nvSpPr>
          <p:spPr bwMode="auto">
            <a:xfrm>
              <a:off x="2193925" y="5040313"/>
              <a:ext cx="60325" cy="111125"/>
            </a:xfrm>
            <a:custGeom>
              <a:avLst/>
              <a:gdLst>
                <a:gd name="T0" fmla="*/ 2147483647 w 127"/>
                <a:gd name="T1" fmla="*/ 2147483647 h 211"/>
                <a:gd name="T2" fmla="*/ 2147483647 w 127"/>
                <a:gd name="T3" fmla="*/ 2147483647 h 211"/>
                <a:gd name="T4" fmla="*/ 2147483647 w 127"/>
                <a:gd name="T5" fmla="*/ 2147483647 h 211"/>
                <a:gd name="T6" fmla="*/ 2147483647 w 127"/>
                <a:gd name="T7" fmla="*/ 2147483647 h 211"/>
                <a:gd name="T8" fmla="*/ 2147483647 w 127"/>
                <a:gd name="T9" fmla="*/ 2147483647 h 211"/>
                <a:gd name="T10" fmla="*/ 2147483647 w 127"/>
                <a:gd name="T11" fmla="*/ 2147483647 h 211"/>
                <a:gd name="T12" fmla="*/ 2147483647 w 127"/>
                <a:gd name="T13" fmla="*/ 2147483647 h 211"/>
                <a:gd name="T14" fmla="*/ 2147483647 w 127"/>
                <a:gd name="T15" fmla="*/ 2147483647 h 211"/>
                <a:gd name="T16" fmla="*/ 2147483647 w 127"/>
                <a:gd name="T17" fmla="*/ 2147483647 h 211"/>
                <a:gd name="T18" fmla="*/ 2147483647 w 127"/>
                <a:gd name="T19" fmla="*/ 2147483647 h 211"/>
                <a:gd name="T20" fmla="*/ 2147483647 w 127"/>
                <a:gd name="T21" fmla="*/ 2147483647 h 211"/>
                <a:gd name="T22" fmla="*/ 2147483647 w 127"/>
                <a:gd name="T23" fmla="*/ 2147483647 h 211"/>
                <a:gd name="T24" fmla="*/ 2147483647 w 127"/>
                <a:gd name="T25" fmla="*/ 2147483647 h 211"/>
                <a:gd name="T26" fmla="*/ 2147483647 w 127"/>
                <a:gd name="T27" fmla="*/ 2147483647 h 211"/>
                <a:gd name="T28" fmla="*/ 2147483647 w 127"/>
                <a:gd name="T29" fmla="*/ 2147483647 h 211"/>
                <a:gd name="T30" fmla="*/ 2147483647 w 127"/>
                <a:gd name="T31" fmla="*/ 0 h 211"/>
                <a:gd name="T32" fmla="*/ 0 w 127"/>
                <a:gd name="T33" fmla="*/ 2147483647 h 211"/>
                <a:gd name="T34" fmla="*/ 2147483647 w 127"/>
                <a:gd name="T35" fmla="*/ 2147483647 h 211"/>
                <a:gd name="T36" fmla="*/ 2147483647 w 127"/>
                <a:gd name="T37" fmla="*/ 2147483647 h 211"/>
                <a:gd name="T38" fmla="*/ 2147483647 w 127"/>
                <a:gd name="T39" fmla="*/ 2147483647 h 211"/>
                <a:gd name="T40" fmla="*/ 2147483647 w 127"/>
                <a:gd name="T41" fmla="*/ 2147483647 h 211"/>
                <a:gd name="T42" fmla="*/ 2147483647 w 127"/>
                <a:gd name="T43" fmla="*/ 2147483647 h 211"/>
                <a:gd name="T44" fmla="*/ 2147483647 w 127"/>
                <a:gd name="T45" fmla="*/ 2147483647 h 211"/>
                <a:gd name="T46" fmla="*/ 2147483647 w 127"/>
                <a:gd name="T47" fmla="*/ 2147483647 h 211"/>
                <a:gd name="T48" fmla="*/ 2147483647 w 127"/>
                <a:gd name="T49" fmla="*/ 2147483647 h 211"/>
                <a:gd name="T50" fmla="*/ 2147483647 w 127"/>
                <a:gd name="T51" fmla="*/ 2147483647 h 211"/>
                <a:gd name="T52" fmla="*/ 2147483647 w 127"/>
                <a:gd name="T53" fmla="*/ 2147483647 h 211"/>
                <a:gd name="T54" fmla="*/ 2147483647 w 127"/>
                <a:gd name="T55" fmla="*/ 2147483647 h 211"/>
                <a:gd name="T56" fmla="*/ 2147483647 w 127"/>
                <a:gd name="T57" fmla="*/ 2147483647 h 211"/>
                <a:gd name="T58" fmla="*/ 2147483647 w 127"/>
                <a:gd name="T59" fmla="*/ 2147483647 h 211"/>
                <a:gd name="T60" fmla="*/ 2147483647 w 127"/>
                <a:gd name="T61" fmla="*/ 2147483647 h 211"/>
                <a:gd name="T62" fmla="*/ 2147483647 w 127"/>
                <a:gd name="T63" fmla="*/ 2147483647 h 211"/>
                <a:gd name="T64" fmla="*/ 2147483647 w 127"/>
                <a:gd name="T65" fmla="*/ 2147483647 h 2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7"/>
                <a:gd name="T100" fmla="*/ 0 h 211"/>
                <a:gd name="T101" fmla="*/ 127 w 127"/>
                <a:gd name="T102" fmla="*/ 211 h 2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7" h="211">
                  <a:moveTo>
                    <a:pt x="0" y="207"/>
                  </a:moveTo>
                  <a:lnTo>
                    <a:pt x="23" y="207"/>
                  </a:lnTo>
                  <a:lnTo>
                    <a:pt x="23" y="188"/>
                  </a:lnTo>
                  <a:lnTo>
                    <a:pt x="32" y="198"/>
                  </a:lnTo>
                  <a:lnTo>
                    <a:pt x="42" y="205"/>
                  </a:lnTo>
                  <a:lnTo>
                    <a:pt x="54" y="210"/>
                  </a:lnTo>
                  <a:lnTo>
                    <a:pt x="68" y="211"/>
                  </a:lnTo>
                  <a:lnTo>
                    <a:pt x="80" y="210"/>
                  </a:lnTo>
                  <a:lnTo>
                    <a:pt x="92" y="205"/>
                  </a:lnTo>
                  <a:lnTo>
                    <a:pt x="101" y="199"/>
                  </a:lnTo>
                  <a:lnTo>
                    <a:pt x="110" y="190"/>
                  </a:lnTo>
                  <a:lnTo>
                    <a:pt x="117" y="178"/>
                  </a:lnTo>
                  <a:lnTo>
                    <a:pt x="122" y="166"/>
                  </a:lnTo>
                  <a:lnTo>
                    <a:pt x="126" y="149"/>
                  </a:lnTo>
                  <a:lnTo>
                    <a:pt x="127" y="132"/>
                  </a:lnTo>
                  <a:lnTo>
                    <a:pt x="126" y="114"/>
                  </a:lnTo>
                  <a:lnTo>
                    <a:pt x="122" y="99"/>
                  </a:lnTo>
                  <a:lnTo>
                    <a:pt x="117" y="85"/>
                  </a:lnTo>
                  <a:lnTo>
                    <a:pt x="110" y="74"/>
                  </a:lnTo>
                  <a:lnTo>
                    <a:pt x="101" y="64"/>
                  </a:lnTo>
                  <a:lnTo>
                    <a:pt x="91" y="58"/>
                  </a:lnTo>
                  <a:lnTo>
                    <a:pt x="79" y="54"/>
                  </a:lnTo>
                  <a:lnTo>
                    <a:pt x="66" y="53"/>
                  </a:lnTo>
                  <a:lnTo>
                    <a:pt x="60" y="53"/>
                  </a:lnTo>
                  <a:lnTo>
                    <a:pt x="54" y="54"/>
                  </a:lnTo>
                  <a:lnTo>
                    <a:pt x="48" y="56"/>
                  </a:lnTo>
                  <a:lnTo>
                    <a:pt x="42" y="60"/>
                  </a:lnTo>
                  <a:lnTo>
                    <a:pt x="37" y="63"/>
                  </a:lnTo>
                  <a:lnTo>
                    <a:pt x="32" y="68"/>
                  </a:lnTo>
                  <a:lnTo>
                    <a:pt x="27" y="72"/>
                  </a:lnTo>
                  <a:lnTo>
                    <a:pt x="23" y="79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207"/>
                  </a:lnTo>
                  <a:close/>
                  <a:moveTo>
                    <a:pt x="22" y="132"/>
                  </a:moveTo>
                  <a:lnTo>
                    <a:pt x="23" y="118"/>
                  </a:lnTo>
                  <a:lnTo>
                    <a:pt x="24" y="107"/>
                  </a:lnTo>
                  <a:lnTo>
                    <a:pt x="27" y="98"/>
                  </a:lnTo>
                  <a:lnTo>
                    <a:pt x="33" y="90"/>
                  </a:lnTo>
                  <a:lnTo>
                    <a:pt x="38" y="84"/>
                  </a:lnTo>
                  <a:lnTo>
                    <a:pt x="44" y="79"/>
                  </a:lnTo>
                  <a:lnTo>
                    <a:pt x="53" y="77"/>
                  </a:lnTo>
                  <a:lnTo>
                    <a:pt x="62" y="76"/>
                  </a:lnTo>
                  <a:lnTo>
                    <a:pt x="71" y="77"/>
                  </a:lnTo>
                  <a:lnTo>
                    <a:pt x="79" y="79"/>
                  </a:lnTo>
                  <a:lnTo>
                    <a:pt x="85" y="84"/>
                  </a:lnTo>
                  <a:lnTo>
                    <a:pt x="92" y="91"/>
                  </a:lnTo>
                  <a:lnTo>
                    <a:pt x="96" y="99"/>
                  </a:lnTo>
                  <a:lnTo>
                    <a:pt x="99" y="110"/>
                  </a:lnTo>
                  <a:lnTo>
                    <a:pt x="101" y="121"/>
                  </a:lnTo>
                  <a:lnTo>
                    <a:pt x="102" y="134"/>
                  </a:lnTo>
                  <a:lnTo>
                    <a:pt x="101" y="147"/>
                  </a:lnTo>
                  <a:lnTo>
                    <a:pt x="99" y="157"/>
                  </a:lnTo>
                  <a:lnTo>
                    <a:pt x="96" y="167"/>
                  </a:lnTo>
                  <a:lnTo>
                    <a:pt x="92" y="175"/>
                  </a:lnTo>
                  <a:lnTo>
                    <a:pt x="85" y="181"/>
                  </a:lnTo>
                  <a:lnTo>
                    <a:pt x="79" y="185"/>
                  </a:lnTo>
                  <a:lnTo>
                    <a:pt x="71" y="188"/>
                  </a:lnTo>
                  <a:lnTo>
                    <a:pt x="62" y="189"/>
                  </a:lnTo>
                  <a:lnTo>
                    <a:pt x="53" y="188"/>
                  </a:lnTo>
                  <a:lnTo>
                    <a:pt x="45" y="185"/>
                  </a:lnTo>
                  <a:lnTo>
                    <a:pt x="38" y="181"/>
                  </a:lnTo>
                  <a:lnTo>
                    <a:pt x="33" y="174"/>
                  </a:lnTo>
                  <a:lnTo>
                    <a:pt x="29" y="166"/>
                  </a:lnTo>
                  <a:lnTo>
                    <a:pt x="25" y="156"/>
                  </a:lnTo>
                  <a:lnTo>
                    <a:pt x="23" y="145"/>
                  </a:lnTo>
                  <a:lnTo>
                    <a:pt x="22" y="132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4" name="Freeform 271"/>
            <p:cNvSpPr>
              <a:spLocks noEditPoints="1"/>
            </p:cNvSpPr>
            <p:nvPr/>
          </p:nvSpPr>
          <p:spPr bwMode="auto">
            <a:xfrm>
              <a:off x="2263775" y="5068888"/>
              <a:ext cx="57150" cy="82550"/>
            </a:xfrm>
            <a:custGeom>
              <a:avLst/>
              <a:gdLst>
                <a:gd name="T0" fmla="*/ 2147483647 w 123"/>
                <a:gd name="T1" fmla="*/ 2147483647 h 158"/>
                <a:gd name="T2" fmla="*/ 2147483647 w 123"/>
                <a:gd name="T3" fmla="*/ 2147483647 h 158"/>
                <a:gd name="T4" fmla="*/ 2147483647 w 123"/>
                <a:gd name="T5" fmla="*/ 2147483647 h 158"/>
                <a:gd name="T6" fmla="*/ 2147483647 w 123"/>
                <a:gd name="T7" fmla="*/ 2147483647 h 158"/>
                <a:gd name="T8" fmla="*/ 2147483647 w 123"/>
                <a:gd name="T9" fmla="*/ 2147483647 h 158"/>
                <a:gd name="T10" fmla="*/ 2147483647 w 123"/>
                <a:gd name="T11" fmla="*/ 2147483647 h 158"/>
                <a:gd name="T12" fmla="*/ 2147483647 w 123"/>
                <a:gd name="T13" fmla="*/ 2147483647 h 158"/>
                <a:gd name="T14" fmla="*/ 2147483647 w 123"/>
                <a:gd name="T15" fmla="*/ 2147483647 h 158"/>
                <a:gd name="T16" fmla="*/ 2147483647 w 123"/>
                <a:gd name="T17" fmla="*/ 2147483647 h 158"/>
                <a:gd name="T18" fmla="*/ 2147483647 w 123"/>
                <a:gd name="T19" fmla="*/ 2147483647 h 158"/>
                <a:gd name="T20" fmla="*/ 2147483647 w 123"/>
                <a:gd name="T21" fmla="*/ 2147483647 h 158"/>
                <a:gd name="T22" fmla="*/ 2147483647 w 123"/>
                <a:gd name="T23" fmla="*/ 2147483647 h 158"/>
                <a:gd name="T24" fmla="*/ 2147483647 w 123"/>
                <a:gd name="T25" fmla="*/ 2147483647 h 158"/>
                <a:gd name="T26" fmla="*/ 2147483647 w 123"/>
                <a:gd name="T27" fmla="*/ 2147483647 h 158"/>
                <a:gd name="T28" fmla="*/ 2147483647 w 123"/>
                <a:gd name="T29" fmla="*/ 2147483647 h 158"/>
                <a:gd name="T30" fmla="*/ 2147483647 w 123"/>
                <a:gd name="T31" fmla="*/ 2147483647 h 158"/>
                <a:gd name="T32" fmla="*/ 2147483647 w 123"/>
                <a:gd name="T33" fmla="*/ 2147483647 h 158"/>
                <a:gd name="T34" fmla="*/ 2147483647 w 123"/>
                <a:gd name="T35" fmla="*/ 2147483647 h 158"/>
                <a:gd name="T36" fmla="*/ 2147483647 w 123"/>
                <a:gd name="T37" fmla="*/ 2147483647 h 158"/>
                <a:gd name="T38" fmla="*/ 2147483647 w 123"/>
                <a:gd name="T39" fmla="*/ 2147483647 h 158"/>
                <a:gd name="T40" fmla="*/ 2147483647 w 123"/>
                <a:gd name="T41" fmla="*/ 2147483647 h 158"/>
                <a:gd name="T42" fmla="*/ 2147483647 w 123"/>
                <a:gd name="T43" fmla="*/ 2147483647 h 158"/>
                <a:gd name="T44" fmla="*/ 2147483647 w 123"/>
                <a:gd name="T45" fmla="*/ 2147483647 h 158"/>
                <a:gd name="T46" fmla="*/ 2147483647 w 123"/>
                <a:gd name="T47" fmla="*/ 2147483647 h 158"/>
                <a:gd name="T48" fmla="*/ 2147483647 w 123"/>
                <a:gd name="T49" fmla="*/ 2147483647 h 158"/>
                <a:gd name="T50" fmla="*/ 2147483647 w 123"/>
                <a:gd name="T51" fmla="*/ 2147483647 h 158"/>
                <a:gd name="T52" fmla="*/ 2147483647 w 123"/>
                <a:gd name="T53" fmla="*/ 2147483647 h 158"/>
                <a:gd name="T54" fmla="*/ 2147483647 w 123"/>
                <a:gd name="T55" fmla="*/ 2147483647 h 158"/>
                <a:gd name="T56" fmla="*/ 2147483647 w 123"/>
                <a:gd name="T57" fmla="*/ 2147483647 h 158"/>
                <a:gd name="T58" fmla="*/ 2147483647 w 123"/>
                <a:gd name="T59" fmla="*/ 2147483647 h 158"/>
                <a:gd name="T60" fmla="*/ 2147483647 w 123"/>
                <a:gd name="T61" fmla="*/ 2147483647 h 158"/>
                <a:gd name="T62" fmla="*/ 2147483647 w 123"/>
                <a:gd name="T63" fmla="*/ 2147483647 h 158"/>
                <a:gd name="T64" fmla="*/ 2147483647 w 123"/>
                <a:gd name="T65" fmla="*/ 2147483647 h 158"/>
                <a:gd name="T66" fmla="*/ 2147483647 w 123"/>
                <a:gd name="T67" fmla="*/ 2147483647 h 158"/>
                <a:gd name="T68" fmla="*/ 2147483647 w 123"/>
                <a:gd name="T69" fmla="*/ 2147483647 h 15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3"/>
                <a:gd name="T106" fmla="*/ 0 h 158"/>
                <a:gd name="T107" fmla="*/ 123 w 123"/>
                <a:gd name="T108" fmla="*/ 158 h 15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3" h="158">
                  <a:moveTo>
                    <a:pt x="99" y="107"/>
                  </a:moveTo>
                  <a:lnTo>
                    <a:pt x="97" y="113"/>
                  </a:lnTo>
                  <a:lnTo>
                    <a:pt x="93" y="118"/>
                  </a:lnTo>
                  <a:lnTo>
                    <a:pt x="90" y="123"/>
                  </a:lnTo>
                  <a:lnTo>
                    <a:pt x="86" y="128"/>
                  </a:lnTo>
                  <a:lnTo>
                    <a:pt x="82" y="130"/>
                  </a:lnTo>
                  <a:lnTo>
                    <a:pt x="77" y="132"/>
                  </a:lnTo>
                  <a:lnTo>
                    <a:pt x="70" y="135"/>
                  </a:lnTo>
                  <a:lnTo>
                    <a:pt x="63" y="135"/>
                  </a:lnTo>
                  <a:lnTo>
                    <a:pt x="54" y="133"/>
                  </a:lnTo>
                  <a:lnTo>
                    <a:pt x="47" y="131"/>
                  </a:lnTo>
                  <a:lnTo>
                    <a:pt x="41" y="128"/>
                  </a:lnTo>
                  <a:lnTo>
                    <a:pt x="34" y="122"/>
                  </a:lnTo>
                  <a:lnTo>
                    <a:pt x="30" y="116"/>
                  </a:lnTo>
                  <a:lnTo>
                    <a:pt x="27" y="108"/>
                  </a:lnTo>
                  <a:lnTo>
                    <a:pt x="25" y="97"/>
                  </a:lnTo>
                  <a:lnTo>
                    <a:pt x="24" y="87"/>
                  </a:lnTo>
                  <a:lnTo>
                    <a:pt x="123" y="87"/>
                  </a:lnTo>
                  <a:lnTo>
                    <a:pt x="123" y="75"/>
                  </a:lnTo>
                  <a:lnTo>
                    <a:pt x="122" y="59"/>
                  </a:lnTo>
                  <a:lnTo>
                    <a:pt x="119" y="43"/>
                  </a:lnTo>
                  <a:lnTo>
                    <a:pt x="114" y="30"/>
                  </a:lnTo>
                  <a:lnTo>
                    <a:pt x="107" y="19"/>
                  </a:lnTo>
                  <a:lnTo>
                    <a:pt x="98" y="11"/>
                  </a:lnTo>
                  <a:lnTo>
                    <a:pt x="87" y="4"/>
                  </a:lnTo>
                  <a:lnTo>
                    <a:pt x="76" y="1"/>
                  </a:lnTo>
                  <a:lnTo>
                    <a:pt x="61" y="0"/>
                  </a:lnTo>
                  <a:lnTo>
                    <a:pt x="48" y="1"/>
                  </a:lnTo>
                  <a:lnTo>
                    <a:pt x="35" y="5"/>
                  </a:lnTo>
                  <a:lnTo>
                    <a:pt x="25" y="11"/>
                  </a:lnTo>
                  <a:lnTo>
                    <a:pt x="17" y="21"/>
                  </a:lnTo>
                  <a:lnTo>
                    <a:pt x="9" y="32"/>
                  </a:lnTo>
                  <a:lnTo>
                    <a:pt x="4" y="46"/>
                  </a:lnTo>
                  <a:lnTo>
                    <a:pt x="1" y="62"/>
                  </a:lnTo>
                  <a:lnTo>
                    <a:pt x="0" y="80"/>
                  </a:lnTo>
                  <a:lnTo>
                    <a:pt x="1" y="97"/>
                  </a:lnTo>
                  <a:lnTo>
                    <a:pt x="4" y="113"/>
                  </a:lnTo>
                  <a:lnTo>
                    <a:pt x="9" y="126"/>
                  </a:lnTo>
                  <a:lnTo>
                    <a:pt x="17" y="137"/>
                  </a:lnTo>
                  <a:lnTo>
                    <a:pt x="25" y="146"/>
                  </a:lnTo>
                  <a:lnTo>
                    <a:pt x="35" y="152"/>
                  </a:lnTo>
                  <a:lnTo>
                    <a:pt x="48" y="157"/>
                  </a:lnTo>
                  <a:lnTo>
                    <a:pt x="61" y="158"/>
                  </a:lnTo>
                  <a:lnTo>
                    <a:pt x="72" y="157"/>
                  </a:lnTo>
                  <a:lnTo>
                    <a:pt x="84" y="154"/>
                  </a:lnTo>
                  <a:lnTo>
                    <a:pt x="93" y="150"/>
                  </a:lnTo>
                  <a:lnTo>
                    <a:pt x="102" y="144"/>
                  </a:lnTo>
                  <a:lnTo>
                    <a:pt x="108" y="137"/>
                  </a:lnTo>
                  <a:lnTo>
                    <a:pt x="115" y="128"/>
                  </a:lnTo>
                  <a:lnTo>
                    <a:pt x="119" y="118"/>
                  </a:lnTo>
                  <a:lnTo>
                    <a:pt x="121" y="107"/>
                  </a:lnTo>
                  <a:lnTo>
                    <a:pt x="99" y="107"/>
                  </a:lnTo>
                  <a:close/>
                  <a:moveTo>
                    <a:pt x="24" y="66"/>
                  </a:moveTo>
                  <a:lnTo>
                    <a:pt x="25" y="55"/>
                  </a:lnTo>
                  <a:lnTo>
                    <a:pt x="27" y="47"/>
                  </a:lnTo>
                  <a:lnTo>
                    <a:pt x="31" y="39"/>
                  </a:lnTo>
                  <a:lnTo>
                    <a:pt x="35" y="33"/>
                  </a:lnTo>
                  <a:lnTo>
                    <a:pt x="41" y="27"/>
                  </a:lnTo>
                  <a:lnTo>
                    <a:pt x="47" y="24"/>
                  </a:lnTo>
                  <a:lnTo>
                    <a:pt x="53" y="23"/>
                  </a:lnTo>
                  <a:lnTo>
                    <a:pt x="62" y="22"/>
                  </a:lnTo>
                  <a:lnTo>
                    <a:pt x="70" y="23"/>
                  </a:lnTo>
                  <a:lnTo>
                    <a:pt x="78" y="24"/>
                  </a:lnTo>
                  <a:lnTo>
                    <a:pt x="84" y="29"/>
                  </a:lnTo>
                  <a:lnTo>
                    <a:pt x="89" y="33"/>
                  </a:lnTo>
                  <a:lnTo>
                    <a:pt x="93" y="39"/>
                  </a:lnTo>
                  <a:lnTo>
                    <a:pt x="97" y="47"/>
                  </a:lnTo>
                  <a:lnTo>
                    <a:pt x="98" y="55"/>
                  </a:lnTo>
                  <a:lnTo>
                    <a:pt x="99" y="66"/>
                  </a:lnTo>
                  <a:lnTo>
                    <a:pt x="24" y="66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5" name="Rectangle 272"/>
            <p:cNvSpPr>
              <a:spLocks noChangeArrowheads="1"/>
            </p:cNvSpPr>
            <p:nvPr/>
          </p:nvSpPr>
          <p:spPr bwMode="auto">
            <a:xfrm>
              <a:off x="2333625" y="5040313"/>
              <a:ext cx="11113" cy="109537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6" name="Rectangle 273"/>
            <p:cNvSpPr>
              <a:spLocks noChangeArrowheads="1"/>
            </p:cNvSpPr>
            <p:nvPr/>
          </p:nvSpPr>
          <p:spPr bwMode="auto">
            <a:xfrm>
              <a:off x="2360613" y="5040313"/>
              <a:ext cx="11112" cy="109537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77" name="Freeform 274"/>
            <p:cNvSpPr>
              <a:spLocks noEditPoints="1"/>
            </p:cNvSpPr>
            <p:nvPr/>
          </p:nvSpPr>
          <p:spPr bwMode="auto">
            <a:xfrm>
              <a:off x="2384425" y="5068888"/>
              <a:ext cx="58738" cy="82550"/>
            </a:xfrm>
            <a:custGeom>
              <a:avLst/>
              <a:gdLst>
                <a:gd name="T0" fmla="*/ 2147483647 w 123"/>
                <a:gd name="T1" fmla="*/ 2147483647 h 158"/>
                <a:gd name="T2" fmla="*/ 2147483647 w 123"/>
                <a:gd name="T3" fmla="*/ 2147483647 h 158"/>
                <a:gd name="T4" fmla="*/ 2147483647 w 123"/>
                <a:gd name="T5" fmla="*/ 2147483647 h 158"/>
                <a:gd name="T6" fmla="*/ 2147483647 w 123"/>
                <a:gd name="T7" fmla="*/ 2147483647 h 158"/>
                <a:gd name="T8" fmla="*/ 2147483647 w 123"/>
                <a:gd name="T9" fmla="*/ 2147483647 h 158"/>
                <a:gd name="T10" fmla="*/ 2147483647 w 123"/>
                <a:gd name="T11" fmla="*/ 2147483647 h 158"/>
                <a:gd name="T12" fmla="*/ 2147483647 w 123"/>
                <a:gd name="T13" fmla="*/ 2147483647 h 158"/>
                <a:gd name="T14" fmla="*/ 2147483647 w 123"/>
                <a:gd name="T15" fmla="*/ 2147483647 h 158"/>
                <a:gd name="T16" fmla="*/ 2147483647 w 123"/>
                <a:gd name="T17" fmla="*/ 2147483647 h 158"/>
                <a:gd name="T18" fmla="*/ 2147483647 w 123"/>
                <a:gd name="T19" fmla="*/ 2147483647 h 158"/>
                <a:gd name="T20" fmla="*/ 2147483647 w 123"/>
                <a:gd name="T21" fmla="*/ 2147483647 h 158"/>
                <a:gd name="T22" fmla="*/ 2147483647 w 123"/>
                <a:gd name="T23" fmla="*/ 2147483647 h 158"/>
                <a:gd name="T24" fmla="*/ 2147483647 w 123"/>
                <a:gd name="T25" fmla="*/ 2147483647 h 158"/>
                <a:gd name="T26" fmla="*/ 2147483647 w 123"/>
                <a:gd name="T27" fmla="*/ 2147483647 h 158"/>
                <a:gd name="T28" fmla="*/ 2147483647 w 123"/>
                <a:gd name="T29" fmla="*/ 2147483647 h 158"/>
                <a:gd name="T30" fmla="*/ 2147483647 w 123"/>
                <a:gd name="T31" fmla="*/ 2147483647 h 158"/>
                <a:gd name="T32" fmla="*/ 2147483647 w 123"/>
                <a:gd name="T33" fmla="*/ 2147483647 h 158"/>
                <a:gd name="T34" fmla="*/ 2147483647 w 123"/>
                <a:gd name="T35" fmla="*/ 2147483647 h 158"/>
                <a:gd name="T36" fmla="*/ 2147483647 w 123"/>
                <a:gd name="T37" fmla="*/ 2147483647 h 158"/>
                <a:gd name="T38" fmla="*/ 2147483647 w 123"/>
                <a:gd name="T39" fmla="*/ 2147483647 h 158"/>
                <a:gd name="T40" fmla="*/ 2147483647 w 123"/>
                <a:gd name="T41" fmla="*/ 2147483647 h 158"/>
                <a:gd name="T42" fmla="*/ 2147483647 w 123"/>
                <a:gd name="T43" fmla="*/ 2147483647 h 158"/>
                <a:gd name="T44" fmla="*/ 2147483647 w 123"/>
                <a:gd name="T45" fmla="*/ 2147483647 h 158"/>
                <a:gd name="T46" fmla="*/ 2147483647 w 123"/>
                <a:gd name="T47" fmla="*/ 2147483647 h 158"/>
                <a:gd name="T48" fmla="*/ 2147483647 w 123"/>
                <a:gd name="T49" fmla="*/ 2147483647 h 158"/>
                <a:gd name="T50" fmla="*/ 2147483647 w 123"/>
                <a:gd name="T51" fmla="*/ 2147483647 h 158"/>
                <a:gd name="T52" fmla="*/ 2147483647 w 123"/>
                <a:gd name="T53" fmla="*/ 2147483647 h 158"/>
                <a:gd name="T54" fmla="*/ 2147483647 w 123"/>
                <a:gd name="T55" fmla="*/ 2147483647 h 158"/>
                <a:gd name="T56" fmla="*/ 2147483647 w 123"/>
                <a:gd name="T57" fmla="*/ 2147483647 h 158"/>
                <a:gd name="T58" fmla="*/ 2147483647 w 123"/>
                <a:gd name="T59" fmla="*/ 2147483647 h 158"/>
                <a:gd name="T60" fmla="*/ 2147483647 w 123"/>
                <a:gd name="T61" fmla="*/ 2147483647 h 158"/>
                <a:gd name="T62" fmla="*/ 2147483647 w 123"/>
                <a:gd name="T63" fmla="*/ 2147483647 h 158"/>
                <a:gd name="T64" fmla="*/ 2147483647 w 123"/>
                <a:gd name="T65" fmla="*/ 2147483647 h 158"/>
                <a:gd name="T66" fmla="*/ 2147483647 w 123"/>
                <a:gd name="T67" fmla="*/ 2147483647 h 158"/>
                <a:gd name="T68" fmla="*/ 2147483647 w 123"/>
                <a:gd name="T69" fmla="*/ 2147483647 h 15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3"/>
                <a:gd name="T106" fmla="*/ 0 h 158"/>
                <a:gd name="T107" fmla="*/ 123 w 123"/>
                <a:gd name="T108" fmla="*/ 158 h 15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3" h="158">
                  <a:moveTo>
                    <a:pt x="99" y="107"/>
                  </a:moveTo>
                  <a:lnTo>
                    <a:pt x="97" y="113"/>
                  </a:lnTo>
                  <a:lnTo>
                    <a:pt x="94" y="118"/>
                  </a:lnTo>
                  <a:lnTo>
                    <a:pt x="91" y="123"/>
                  </a:lnTo>
                  <a:lnTo>
                    <a:pt x="86" y="128"/>
                  </a:lnTo>
                  <a:lnTo>
                    <a:pt x="82" y="130"/>
                  </a:lnTo>
                  <a:lnTo>
                    <a:pt x="77" y="132"/>
                  </a:lnTo>
                  <a:lnTo>
                    <a:pt x="71" y="135"/>
                  </a:lnTo>
                  <a:lnTo>
                    <a:pt x="63" y="135"/>
                  </a:lnTo>
                  <a:lnTo>
                    <a:pt x="55" y="133"/>
                  </a:lnTo>
                  <a:lnTo>
                    <a:pt x="47" y="131"/>
                  </a:lnTo>
                  <a:lnTo>
                    <a:pt x="41" y="128"/>
                  </a:lnTo>
                  <a:lnTo>
                    <a:pt x="35" y="122"/>
                  </a:lnTo>
                  <a:lnTo>
                    <a:pt x="31" y="116"/>
                  </a:lnTo>
                  <a:lnTo>
                    <a:pt x="27" y="108"/>
                  </a:lnTo>
                  <a:lnTo>
                    <a:pt x="25" y="97"/>
                  </a:lnTo>
                  <a:lnTo>
                    <a:pt x="24" y="87"/>
                  </a:lnTo>
                  <a:lnTo>
                    <a:pt x="123" y="87"/>
                  </a:lnTo>
                  <a:lnTo>
                    <a:pt x="123" y="75"/>
                  </a:lnTo>
                  <a:lnTo>
                    <a:pt x="122" y="59"/>
                  </a:lnTo>
                  <a:lnTo>
                    <a:pt x="119" y="43"/>
                  </a:lnTo>
                  <a:lnTo>
                    <a:pt x="114" y="30"/>
                  </a:lnTo>
                  <a:lnTo>
                    <a:pt x="108" y="19"/>
                  </a:lnTo>
                  <a:lnTo>
                    <a:pt x="98" y="11"/>
                  </a:lnTo>
                  <a:lnTo>
                    <a:pt x="88" y="4"/>
                  </a:lnTo>
                  <a:lnTo>
                    <a:pt x="76" y="1"/>
                  </a:lnTo>
                  <a:lnTo>
                    <a:pt x="61" y="0"/>
                  </a:lnTo>
                  <a:lnTo>
                    <a:pt x="48" y="1"/>
                  </a:lnTo>
                  <a:lnTo>
                    <a:pt x="36" y="5"/>
                  </a:lnTo>
                  <a:lnTo>
                    <a:pt x="25" y="11"/>
                  </a:lnTo>
                  <a:lnTo>
                    <a:pt x="17" y="21"/>
                  </a:lnTo>
                  <a:lnTo>
                    <a:pt x="9" y="32"/>
                  </a:lnTo>
                  <a:lnTo>
                    <a:pt x="4" y="46"/>
                  </a:lnTo>
                  <a:lnTo>
                    <a:pt x="1" y="62"/>
                  </a:lnTo>
                  <a:lnTo>
                    <a:pt x="0" y="80"/>
                  </a:lnTo>
                  <a:lnTo>
                    <a:pt x="1" y="97"/>
                  </a:lnTo>
                  <a:lnTo>
                    <a:pt x="4" y="113"/>
                  </a:lnTo>
                  <a:lnTo>
                    <a:pt x="9" y="126"/>
                  </a:lnTo>
                  <a:lnTo>
                    <a:pt x="17" y="137"/>
                  </a:lnTo>
                  <a:lnTo>
                    <a:pt x="25" y="146"/>
                  </a:lnTo>
                  <a:lnTo>
                    <a:pt x="36" y="152"/>
                  </a:lnTo>
                  <a:lnTo>
                    <a:pt x="48" y="157"/>
                  </a:lnTo>
                  <a:lnTo>
                    <a:pt x="61" y="158"/>
                  </a:lnTo>
                  <a:lnTo>
                    <a:pt x="73" y="157"/>
                  </a:lnTo>
                  <a:lnTo>
                    <a:pt x="84" y="154"/>
                  </a:lnTo>
                  <a:lnTo>
                    <a:pt x="94" y="150"/>
                  </a:lnTo>
                  <a:lnTo>
                    <a:pt x="102" y="144"/>
                  </a:lnTo>
                  <a:lnTo>
                    <a:pt x="109" y="137"/>
                  </a:lnTo>
                  <a:lnTo>
                    <a:pt x="115" y="128"/>
                  </a:lnTo>
                  <a:lnTo>
                    <a:pt x="119" y="118"/>
                  </a:lnTo>
                  <a:lnTo>
                    <a:pt x="121" y="107"/>
                  </a:lnTo>
                  <a:lnTo>
                    <a:pt x="99" y="107"/>
                  </a:lnTo>
                  <a:close/>
                  <a:moveTo>
                    <a:pt x="24" y="66"/>
                  </a:moveTo>
                  <a:lnTo>
                    <a:pt x="25" y="55"/>
                  </a:lnTo>
                  <a:lnTo>
                    <a:pt x="27" y="47"/>
                  </a:lnTo>
                  <a:lnTo>
                    <a:pt x="32" y="39"/>
                  </a:lnTo>
                  <a:lnTo>
                    <a:pt x="36" y="33"/>
                  </a:lnTo>
                  <a:lnTo>
                    <a:pt x="41" y="27"/>
                  </a:lnTo>
                  <a:lnTo>
                    <a:pt x="47" y="24"/>
                  </a:lnTo>
                  <a:lnTo>
                    <a:pt x="54" y="23"/>
                  </a:lnTo>
                  <a:lnTo>
                    <a:pt x="62" y="22"/>
                  </a:lnTo>
                  <a:lnTo>
                    <a:pt x="71" y="23"/>
                  </a:lnTo>
                  <a:lnTo>
                    <a:pt x="78" y="24"/>
                  </a:lnTo>
                  <a:lnTo>
                    <a:pt x="84" y="29"/>
                  </a:lnTo>
                  <a:lnTo>
                    <a:pt x="90" y="33"/>
                  </a:lnTo>
                  <a:lnTo>
                    <a:pt x="94" y="39"/>
                  </a:lnTo>
                  <a:lnTo>
                    <a:pt x="97" y="47"/>
                  </a:lnTo>
                  <a:lnTo>
                    <a:pt x="98" y="55"/>
                  </a:lnTo>
                  <a:lnTo>
                    <a:pt x="99" y="66"/>
                  </a:lnTo>
                  <a:lnTo>
                    <a:pt x="24" y="66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8" name="Freeform 275"/>
            <p:cNvSpPr>
              <a:spLocks noEditPoints="1"/>
            </p:cNvSpPr>
            <p:nvPr/>
          </p:nvSpPr>
          <p:spPr bwMode="auto">
            <a:xfrm>
              <a:off x="2489200" y="5040313"/>
              <a:ext cx="68263" cy="109537"/>
            </a:xfrm>
            <a:custGeom>
              <a:avLst/>
              <a:gdLst>
                <a:gd name="T0" fmla="*/ 0 w 145"/>
                <a:gd name="T1" fmla="*/ 2147483647 h 207"/>
                <a:gd name="T2" fmla="*/ 2147483647 w 145"/>
                <a:gd name="T3" fmla="*/ 2147483647 h 207"/>
                <a:gd name="T4" fmla="*/ 2147483647 w 145"/>
                <a:gd name="T5" fmla="*/ 2147483647 h 207"/>
                <a:gd name="T6" fmla="*/ 2147483647 w 145"/>
                <a:gd name="T7" fmla="*/ 2147483647 h 207"/>
                <a:gd name="T8" fmla="*/ 2147483647 w 145"/>
                <a:gd name="T9" fmla="*/ 2147483647 h 207"/>
                <a:gd name="T10" fmla="*/ 2147483647 w 145"/>
                <a:gd name="T11" fmla="*/ 2147483647 h 207"/>
                <a:gd name="T12" fmla="*/ 2147483647 w 145"/>
                <a:gd name="T13" fmla="*/ 2147483647 h 207"/>
                <a:gd name="T14" fmla="*/ 2147483647 w 145"/>
                <a:gd name="T15" fmla="*/ 2147483647 h 207"/>
                <a:gd name="T16" fmla="*/ 2147483647 w 145"/>
                <a:gd name="T17" fmla="*/ 2147483647 h 207"/>
                <a:gd name="T18" fmla="*/ 2147483647 w 145"/>
                <a:gd name="T19" fmla="*/ 2147483647 h 207"/>
                <a:gd name="T20" fmla="*/ 2147483647 w 145"/>
                <a:gd name="T21" fmla="*/ 2147483647 h 207"/>
                <a:gd name="T22" fmla="*/ 2147483647 w 145"/>
                <a:gd name="T23" fmla="*/ 2147483647 h 207"/>
                <a:gd name="T24" fmla="*/ 2147483647 w 145"/>
                <a:gd name="T25" fmla="*/ 2147483647 h 207"/>
                <a:gd name="T26" fmla="*/ 2147483647 w 145"/>
                <a:gd name="T27" fmla="*/ 2147483647 h 207"/>
                <a:gd name="T28" fmla="*/ 2147483647 w 145"/>
                <a:gd name="T29" fmla="*/ 2147483647 h 207"/>
                <a:gd name="T30" fmla="*/ 2147483647 w 145"/>
                <a:gd name="T31" fmla="*/ 2147483647 h 207"/>
                <a:gd name="T32" fmla="*/ 2147483647 w 145"/>
                <a:gd name="T33" fmla="*/ 2147483647 h 207"/>
                <a:gd name="T34" fmla="*/ 2147483647 w 145"/>
                <a:gd name="T35" fmla="*/ 2147483647 h 207"/>
                <a:gd name="T36" fmla="*/ 2147483647 w 145"/>
                <a:gd name="T37" fmla="*/ 2147483647 h 207"/>
                <a:gd name="T38" fmla="*/ 2147483647 w 145"/>
                <a:gd name="T39" fmla="*/ 2147483647 h 207"/>
                <a:gd name="T40" fmla="*/ 2147483647 w 145"/>
                <a:gd name="T41" fmla="*/ 2147483647 h 207"/>
                <a:gd name="T42" fmla="*/ 2147483647 w 145"/>
                <a:gd name="T43" fmla="*/ 2147483647 h 207"/>
                <a:gd name="T44" fmla="*/ 2147483647 w 145"/>
                <a:gd name="T45" fmla="*/ 2147483647 h 207"/>
                <a:gd name="T46" fmla="*/ 2147483647 w 145"/>
                <a:gd name="T47" fmla="*/ 2147483647 h 207"/>
                <a:gd name="T48" fmla="*/ 2147483647 w 145"/>
                <a:gd name="T49" fmla="*/ 2147483647 h 207"/>
                <a:gd name="T50" fmla="*/ 2147483647 w 145"/>
                <a:gd name="T51" fmla="*/ 0 h 207"/>
                <a:gd name="T52" fmla="*/ 0 w 145"/>
                <a:gd name="T53" fmla="*/ 0 h 207"/>
                <a:gd name="T54" fmla="*/ 2147483647 w 145"/>
                <a:gd name="T55" fmla="*/ 2147483647 h 207"/>
                <a:gd name="T56" fmla="*/ 2147483647 w 145"/>
                <a:gd name="T57" fmla="*/ 2147483647 h 207"/>
                <a:gd name="T58" fmla="*/ 2147483647 w 145"/>
                <a:gd name="T59" fmla="*/ 2147483647 h 207"/>
                <a:gd name="T60" fmla="*/ 2147483647 w 145"/>
                <a:gd name="T61" fmla="*/ 2147483647 h 207"/>
                <a:gd name="T62" fmla="*/ 2147483647 w 145"/>
                <a:gd name="T63" fmla="*/ 2147483647 h 207"/>
                <a:gd name="T64" fmla="*/ 2147483647 w 145"/>
                <a:gd name="T65" fmla="*/ 2147483647 h 207"/>
                <a:gd name="T66" fmla="*/ 2147483647 w 145"/>
                <a:gd name="T67" fmla="*/ 2147483647 h 207"/>
                <a:gd name="T68" fmla="*/ 2147483647 w 145"/>
                <a:gd name="T69" fmla="*/ 2147483647 h 207"/>
                <a:gd name="T70" fmla="*/ 2147483647 w 145"/>
                <a:gd name="T71" fmla="*/ 2147483647 h 207"/>
                <a:gd name="T72" fmla="*/ 2147483647 w 145"/>
                <a:gd name="T73" fmla="*/ 2147483647 h 20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45"/>
                <a:gd name="T112" fmla="*/ 0 h 207"/>
                <a:gd name="T113" fmla="*/ 145 w 145"/>
                <a:gd name="T114" fmla="*/ 207 h 20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45" h="207">
                  <a:moveTo>
                    <a:pt x="0" y="0"/>
                  </a:moveTo>
                  <a:lnTo>
                    <a:pt x="0" y="207"/>
                  </a:lnTo>
                  <a:lnTo>
                    <a:pt x="26" y="207"/>
                  </a:lnTo>
                  <a:lnTo>
                    <a:pt x="26" y="119"/>
                  </a:lnTo>
                  <a:lnTo>
                    <a:pt x="67" y="119"/>
                  </a:lnTo>
                  <a:lnTo>
                    <a:pt x="78" y="119"/>
                  </a:lnTo>
                  <a:lnTo>
                    <a:pt x="87" y="120"/>
                  </a:lnTo>
                  <a:lnTo>
                    <a:pt x="94" y="121"/>
                  </a:lnTo>
                  <a:lnTo>
                    <a:pt x="100" y="124"/>
                  </a:lnTo>
                  <a:lnTo>
                    <a:pt x="104" y="128"/>
                  </a:lnTo>
                  <a:lnTo>
                    <a:pt x="106" y="134"/>
                  </a:lnTo>
                  <a:lnTo>
                    <a:pt x="108" y="142"/>
                  </a:lnTo>
                  <a:lnTo>
                    <a:pt x="109" y="152"/>
                  </a:lnTo>
                  <a:lnTo>
                    <a:pt x="110" y="179"/>
                  </a:lnTo>
                  <a:lnTo>
                    <a:pt x="111" y="188"/>
                  </a:lnTo>
                  <a:lnTo>
                    <a:pt x="112" y="196"/>
                  </a:lnTo>
                  <a:lnTo>
                    <a:pt x="113" y="202"/>
                  </a:lnTo>
                  <a:lnTo>
                    <a:pt x="115" y="207"/>
                  </a:lnTo>
                  <a:lnTo>
                    <a:pt x="145" y="207"/>
                  </a:lnTo>
                  <a:lnTo>
                    <a:pt x="145" y="202"/>
                  </a:lnTo>
                  <a:lnTo>
                    <a:pt x="141" y="198"/>
                  </a:lnTo>
                  <a:lnTo>
                    <a:pt x="139" y="193"/>
                  </a:lnTo>
                  <a:lnTo>
                    <a:pt x="138" y="186"/>
                  </a:lnTo>
                  <a:lnTo>
                    <a:pt x="136" y="177"/>
                  </a:lnTo>
                  <a:lnTo>
                    <a:pt x="134" y="143"/>
                  </a:lnTo>
                  <a:lnTo>
                    <a:pt x="133" y="136"/>
                  </a:lnTo>
                  <a:lnTo>
                    <a:pt x="132" y="129"/>
                  </a:lnTo>
                  <a:lnTo>
                    <a:pt x="131" y="122"/>
                  </a:lnTo>
                  <a:lnTo>
                    <a:pt x="129" y="118"/>
                  </a:lnTo>
                  <a:lnTo>
                    <a:pt x="126" y="113"/>
                  </a:lnTo>
                  <a:lnTo>
                    <a:pt x="123" y="110"/>
                  </a:lnTo>
                  <a:lnTo>
                    <a:pt x="119" y="107"/>
                  </a:lnTo>
                  <a:lnTo>
                    <a:pt x="113" y="105"/>
                  </a:lnTo>
                  <a:lnTo>
                    <a:pt x="119" y="101"/>
                  </a:lnTo>
                  <a:lnTo>
                    <a:pt x="124" y="97"/>
                  </a:lnTo>
                  <a:lnTo>
                    <a:pt x="128" y="92"/>
                  </a:lnTo>
                  <a:lnTo>
                    <a:pt x="132" y="86"/>
                  </a:lnTo>
                  <a:lnTo>
                    <a:pt x="134" y="80"/>
                  </a:lnTo>
                  <a:lnTo>
                    <a:pt x="136" y="74"/>
                  </a:lnTo>
                  <a:lnTo>
                    <a:pt x="139" y="65"/>
                  </a:lnTo>
                  <a:lnTo>
                    <a:pt x="139" y="57"/>
                  </a:lnTo>
                  <a:lnTo>
                    <a:pt x="139" y="49"/>
                  </a:lnTo>
                  <a:lnTo>
                    <a:pt x="138" y="41"/>
                  </a:lnTo>
                  <a:lnTo>
                    <a:pt x="135" y="34"/>
                  </a:lnTo>
                  <a:lnTo>
                    <a:pt x="132" y="27"/>
                  </a:lnTo>
                  <a:lnTo>
                    <a:pt x="129" y="21"/>
                  </a:lnTo>
                  <a:lnTo>
                    <a:pt x="125" y="16"/>
                  </a:lnTo>
                  <a:lnTo>
                    <a:pt x="120" y="12"/>
                  </a:lnTo>
                  <a:lnTo>
                    <a:pt x="114" y="7"/>
                  </a:lnTo>
                  <a:lnTo>
                    <a:pt x="105" y="4"/>
                  </a:lnTo>
                  <a:lnTo>
                    <a:pt x="95" y="1"/>
                  </a:lnTo>
                  <a:lnTo>
                    <a:pt x="85" y="0"/>
                  </a:lnTo>
                  <a:lnTo>
                    <a:pt x="73" y="0"/>
                  </a:lnTo>
                  <a:lnTo>
                    <a:pt x="0" y="0"/>
                  </a:lnTo>
                  <a:close/>
                  <a:moveTo>
                    <a:pt x="26" y="25"/>
                  </a:moveTo>
                  <a:lnTo>
                    <a:pt x="69" y="25"/>
                  </a:lnTo>
                  <a:lnTo>
                    <a:pt x="80" y="25"/>
                  </a:lnTo>
                  <a:lnTo>
                    <a:pt x="88" y="26"/>
                  </a:lnTo>
                  <a:lnTo>
                    <a:pt x="95" y="28"/>
                  </a:lnTo>
                  <a:lnTo>
                    <a:pt x="102" y="30"/>
                  </a:lnTo>
                  <a:lnTo>
                    <a:pt x="106" y="35"/>
                  </a:lnTo>
                  <a:lnTo>
                    <a:pt x="109" y="41"/>
                  </a:lnTo>
                  <a:lnTo>
                    <a:pt x="111" y="49"/>
                  </a:lnTo>
                  <a:lnTo>
                    <a:pt x="112" y="58"/>
                  </a:lnTo>
                  <a:lnTo>
                    <a:pt x="111" y="68"/>
                  </a:lnTo>
                  <a:lnTo>
                    <a:pt x="110" y="76"/>
                  </a:lnTo>
                  <a:lnTo>
                    <a:pt x="106" y="82"/>
                  </a:lnTo>
                  <a:lnTo>
                    <a:pt x="102" y="86"/>
                  </a:lnTo>
                  <a:lnTo>
                    <a:pt x="95" y="90"/>
                  </a:lnTo>
                  <a:lnTo>
                    <a:pt x="88" y="92"/>
                  </a:lnTo>
                  <a:lnTo>
                    <a:pt x="80" y="94"/>
                  </a:lnTo>
                  <a:lnTo>
                    <a:pt x="69" y="94"/>
                  </a:lnTo>
                  <a:lnTo>
                    <a:pt x="26" y="94"/>
                  </a:lnTo>
                  <a:lnTo>
                    <a:pt x="26" y="25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9" name="Rectangle 276"/>
            <p:cNvSpPr>
              <a:spLocks noChangeArrowheads="1"/>
            </p:cNvSpPr>
            <p:nvPr/>
          </p:nvSpPr>
          <p:spPr bwMode="auto">
            <a:xfrm>
              <a:off x="2571750" y="5133975"/>
              <a:ext cx="12700" cy="15875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80" name="Freeform 277"/>
            <p:cNvSpPr>
              <a:spLocks/>
            </p:cNvSpPr>
            <p:nvPr/>
          </p:nvSpPr>
          <p:spPr bwMode="auto">
            <a:xfrm>
              <a:off x="1350963" y="5237163"/>
              <a:ext cx="57150" cy="106362"/>
            </a:xfrm>
            <a:custGeom>
              <a:avLst/>
              <a:gdLst>
                <a:gd name="T0" fmla="*/ 2147483647 w 125"/>
                <a:gd name="T1" fmla="*/ 2147483647 h 199"/>
                <a:gd name="T2" fmla="*/ 2147483647 w 125"/>
                <a:gd name="T3" fmla="*/ 2147483647 h 199"/>
                <a:gd name="T4" fmla="*/ 2147483647 w 125"/>
                <a:gd name="T5" fmla="*/ 2147483647 h 199"/>
                <a:gd name="T6" fmla="*/ 2147483647 w 125"/>
                <a:gd name="T7" fmla="*/ 2147483647 h 199"/>
                <a:gd name="T8" fmla="*/ 2147483647 w 125"/>
                <a:gd name="T9" fmla="*/ 2147483647 h 199"/>
                <a:gd name="T10" fmla="*/ 2147483647 w 125"/>
                <a:gd name="T11" fmla="*/ 2147483647 h 199"/>
                <a:gd name="T12" fmla="*/ 2147483647 w 125"/>
                <a:gd name="T13" fmla="*/ 2147483647 h 199"/>
                <a:gd name="T14" fmla="*/ 2147483647 w 125"/>
                <a:gd name="T15" fmla="*/ 2147483647 h 199"/>
                <a:gd name="T16" fmla="*/ 2147483647 w 125"/>
                <a:gd name="T17" fmla="*/ 2147483647 h 199"/>
                <a:gd name="T18" fmla="*/ 2147483647 w 125"/>
                <a:gd name="T19" fmla="*/ 2147483647 h 199"/>
                <a:gd name="T20" fmla="*/ 2147483647 w 125"/>
                <a:gd name="T21" fmla="*/ 2147483647 h 199"/>
                <a:gd name="T22" fmla="*/ 2147483647 w 125"/>
                <a:gd name="T23" fmla="*/ 2147483647 h 199"/>
                <a:gd name="T24" fmla="*/ 2147483647 w 125"/>
                <a:gd name="T25" fmla="*/ 2147483647 h 199"/>
                <a:gd name="T26" fmla="*/ 2147483647 w 125"/>
                <a:gd name="T27" fmla="*/ 2147483647 h 199"/>
                <a:gd name="T28" fmla="*/ 2147483647 w 125"/>
                <a:gd name="T29" fmla="*/ 2147483647 h 199"/>
                <a:gd name="T30" fmla="*/ 2147483647 w 125"/>
                <a:gd name="T31" fmla="*/ 2147483647 h 199"/>
                <a:gd name="T32" fmla="*/ 2147483647 w 125"/>
                <a:gd name="T33" fmla="*/ 2147483647 h 199"/>
                <a:gd name="T34" fmla="*/ 2147483647 w 125"/>
                <a:gd name="T35" fmla="*/ 2147483647 h 199"/>
                <a:gd name="T36" fmla="*/ 2147483647 w 125"/>
                <a:gd name="T37" fmla="*/ 2147483647 h 199"/>
                <a:gd name="T38" fmla="*/ 2147483647 w 125"/>
                <a:gd name="T39" fmla="*/ 2147483647 h 199"/>
                <a:gd name="T40" fmla="*/ 2147483647 w 125"/>
                <a:gd name="T41" fmla="*/ 2147483647 h 199"/>
                <a:gd name="T42" fmla="*/ 2147483647 w 125"/>
                <a:gd name="T43" fmla="*/ 2147483647 h 199"/>
                <a:gd name="T44" fmla="*/ 2147483647 w 125"/>
                <a:gd name="T45" fmla="*/ 2147483647 h 199"/>
                <a:gd name="T46" fmla="*/ 2147483647 w 125"/>
                <a:gd name="T47" fmla="*/ 2147483647 h 199"/>
                <a:gd name="T48" fmla="*/ 2147483647 w 125"/>
                <a:gd name="T49" fmla="*/ 2147483647 h 199"/>
                <a:gd name="T50" fmla="*/ 2147483647 w 125"/>
                <a:gd name="T51" fmla="*/ 2147483647 h 199"/>
                <a:gd name="T52" fmla="*/ 2147483647 w 125"/>
                <a:gd name="T53" fmla="*/ 2147483647 h 199"/>
                <a:gd name="T54" fmla="*/ 2147483647 w 125"/>
                <a:gd name="T55" fmla="*/ 2147483647 h 199"/>
                <a:gd name="T56" fmla="*/ 2147483647 w 125"/>
                <a:gd name="T57" fmla="*/ 2147483647 h 199"/>
                <a:gd name="T58" fmla="*/ 2147483647 w 125"/>
                <a:gd name="T59" fmla="*/ 2147483647 h 199"/>
                <a:gd name="T60" fmla="*/ 2147483647 w 125"/>
                <a:gd name="T61" fmla="*/ 2147483647 h 199"/>
                <a:gd name="T62" fmla="*/ 2147483647 w 125"/>
                <a:gd name="T63" fmla="*/ 2147483647 h 199"/>
                <a:gd name="T64" fmla="*/ 2147483647 w 125"/>
                <a:gd name="T65" fmla="*/ 2147483647 h 199"/>
                <a:gd name="T66" fmla="*/ 2147483647 w 125"/>
                <a:gd name="T67" fmla="*/ 2147483647 h 199"/>
                <a:gd name="T68" fmla="*/ 2147483647 w 125"/>
                <a:gd name="T69" fmla="*/ 2147483647 h 199"/>
                <a:gd name="T70" fmla="*/ 2147483647 w 125"/>
                <a:gd name="T71" fmla="*/ 2147483647 h 199"/>
                <a:gd name="T72" fmla="*/ 0 w 125"/>
                <a:gd name="T73" fmla="*/ 2147483647 h 19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5"/>
                <a:gd name="T112" fmla="*/ 0 h 199"/>
                <a:gd name="T113" fmla="*/ 125 w 125"/>
                <a:gd name="T114" fmla="*/ 199 h 19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5" h="199">
                  <a:moveTo>
                    <a:pt x="0" y="199"/>
                  </a:moveTo>
                  <a:lnTo>
                    <a:pt x="125" y="199"/>
                  </a:lnTo>
                  <a:lnTo>
                    <a:pt x="125" y="174"/>
                  </a:lnTo>
                  <a:lnTo>
                    <a:pt x="27" y="174"/>
                  </a:lnTo>
                  <a:lnTo>
                    <a:pt x="30" y="167"/>
                  </a:lnTo>
                  <a:lnTo>
                    <a:pt x="33" y="162"/>
                  </a:lnTo>
                  <a:lnTo>
                    <a:pt x="36" y="156"/>
                  </a:lnTo>
                  <a:lnTo>
                    <a:pt x="41" y="150"/>
                  </a:lnTo>
                  <a:lnTo>
                    <a:pt x="48" y="145"/>
                  </a:lnTo>
                  <a:lnTo>
                    <a:pt x="54" y="140"/>
                  </a:lnTo>
                  <a:lnTo>
                    <a:pt x="61" y="135"/>
                  </a:lnTo>
                  <a:lnTo>
                    <a:pt x="70" y="130"/>
                  </a:lnTo>
                  <a:lnTo>
                    <a:pt x="86" y="122"/>
                  </a:lnTo>
                  <a:lnTo>
                    <a:pt x="95" y="115"/>
                  </a:lnTo>
                  <a:lnTo>
                    <a:pt x="103" y="109"/>
                  </a:lnTo>
                  <a:lnTo>
                    <a:pt x="110" y="102"/>
                  </a:lnTo>
                  <a:lnTo>
                    <a:pt x="115" y="95"/>
                  </a:lnTo>
                  <a:lnTo>
                    <a:pt x="119" y="87"/>
                  </a:lnTo>
                  <a:lnTo>
                    <a:pt x="123" y="78"/>
                  </a:lnTo>
                  <a:lnTo>
                    <a:pt x="124" y="69"/>
                  </a:lnTo>
                  <a:lnTo>
                    <a:pt x="125" y="59"/>
                  </a:lnTo>
                  <a:lnTo>
                    <a:pt x="124" y="46"/>
                  </a:lnTo>
                  <a:lnTo>
                    <a:pt x="120" y="35"/>
                  </a:lnTo>
                  <a:lnTo>
                    <a:pt x="115" y="24"/>
                  </a:lnTo>
                  <a:lnTo>
                    <a:pt x="108" y="16"/>
                  </a:lnTo>
                  <a:lnTo>
                    <a:pt x="99" y="9"/>
                  </a:lnTo>
                  <a:lnTo>
                    <a:pt x="90" y="4"/>
                  </a:lnTo>
                  <a:lnTo>
                    <a:pt x="78" y="1"/>
                  </a:lnTo>
                  <a:lnTo>
                    <a:pt x="65" y="0"/>
                  </a:lnTo>
                  <a:lnTo>
                    <a:pt x="52" y="1"/>
                  </a:lnTo>
                  <a:lnTo>
                    <a:pt x="40" y="4"/>
                  </a:lnTo>
                  <a:lnTo>
                    <a:pt x="30" y="10"/>
                  </a:lnTo>
                  <a:lnTo>
                    <a:pt x="21" y="18"/>
                  </a:lnTo>
                  <a:lnTo>
                    <a:pt x="14" y="28"/>
                  </a:lnTo>
                  <a:lnTo>
                    <a:pt x="9" y="39"/>
                  </a:lnTo>
                  <a:lnTo>
                    <a:pt x="6" y="53"/>
                  </a:lnTo>
                  <a:lnTo>
                    <a:pt x="4" y="69"/>
                  </a:lnTo>
                  <a:lnTo>
                    <a:pt x="4" y="72"/>
                  </a:lnTo>
                  <a:lnTo>
                    <a:pt x="29" y="72"/>
                  </a:lnTo>
                  <a:lnTo>
                    <a:pt x="29" y="70"/>
                  </a:lnTo>
                  <a:lnTo>
                    <a:pt x="30" y="59"/>
                  </a:lnTo>
                  <a:lnTo>
                    <a:pt x="31" y="51"/>
                  </a:lnTo>
                  <a:lnTo>
                    <a:pt x="34" y="43"/>
                  </a:lnTo>
                  <a:lnTo>
                    <a:pt x="38" y="36"/>
                  </a:lnTo>
                  <a:lnTo>
                    <a:pt x="43" y="31"/>
                  </a:lnTo>
                  <a:lnTo>
                    <a:pt x="50" y="28"/>
                  </a:lnTo>
                  <a:lnTo>
                    <a:pt x="56" y="25"/>
                  </a:lnTo>
                  <a:lnTo>
                    <a:pt x="64" y="24"/>
                  </a:lnTo>
                  <a:lnTo>
                    <a:pt x="72" y="25"/>
                  </a:lnTo>
                  <a:lnTo>
                    <a:pt x="78" y="27"/>
                  </a:lnTo>
                  <a:lnTo>
                    <a:pt x="85" y="30"/>
                  </a:lnTo>
                  <a:lnTo>
                    <a:pt x="90" y="34"/>
                  </a:lnTo>
                  <a:lnTo>
                    <a:pt x="94" y="39"/>
                  </a:lnTo>
                  <a:lnTo>
                    <a:pt x="97" y="45"/>
                  </a:lnTo>
                  <a:lnTo>
                    <a:pt x="98" y="52"/>
                  </a:lnTo>
                  <a:lnTo>
                    <a:pt x="99" y="59"/>
                  </a:lnTo>
                  <a:lnTo>
                    <a:pt x="99" y="66"/>
                  </a:lnTo>
                  <a:lnTo>
                    <a:pt x="97" y="72"/>
                  </a:lnTo>
                  <a:lnTo>
                    <a:pt x="96" y="78"/>
                  </a:lnTo>
                  <a:lnTo>
                    <a:pt x="93" y="82"/>
                  </a:lnTo>
                  <a:lnTo>
                    <a:pt x="89" y="88"/>
                  </a:lnTo>
                  <a:lnTo>
                    <a:pt x="85" y="93"/>
                  </a:lnTo>
                  <a:lnTo>
                    <a:pt x="79" y="98"/>
                  </a:lnTo>
                  <a:lnTo>
                    <a:pt x="73" y="101"/>
                  </a:lnTo>
                  <a:lnTo>
                    <a:pt x="58" y="110"/>
                  </a:lnTo>
                  <a:lnTo>
                    <a:pt x="45" y="119"/>
                  </a:lnTo>
                  <a:lnTo>
                    <a:pt x="33" y="128"/>
                  </a:lnTo>
                  <a:lnTo>
                    <a:pt x="22" y="137"/>
                  </a:lnTo>
                  <a:lnTo>
                    <a:pt x="15" y="148"/>
                  </a:lnTo>
                  <a:lnTo>
                    <a:pt x="9" y="158"/>
                  </a:lnTo>
                  <a:lnTo>
                    <a:pt x="4" y="170"/>
                  </a:lnTo>
                  <a:lnTo>
                    <a:pt x="1" y="183"/>
                  </a:lnTo>
                  <a:lnTo>
                    <a:pt x="0" y="198"/>
                  </a:lnTo>
                  <a:lnTo>
                    <a:pt x="0" y="199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1" name="Freeform 278"/>
            <p:cNvSpPr>
              <a:spLocks/>
            </p:cNvSpPr>
            <p:nvPr/>
          </p:nvSpPr>
          <p:spPr bwMode="auto">
            <a:xfrm>
              <a:off x="1416050" y="5237163"/>
              <a:ext cx="60325" cy="106362"/>
            </a:xfrm>
            <a:custGeom>
              <a:avLst/>
              <a:gdLst>
                <a:gd name="T0" fmla="*/ 2147483647 w 124"/>
                <a:gd name="T1" fmla="*/ 2147483647 h 199"/>
                <a:gd name="T2" fmla="*/ 2147483647 w 124"/>
                <a:gd name="T3" fmla="*/ 2147483647 h 199"/>
                <a:gd name="T4" fmla="*/ 2147483647 w 124"/>
                <a:gd name="T5" fmla="*/ 2147483647 h 199"/>
                <a:gd name="T6" fmla="*/ 2147483647 w 124"/>
                <a:gd name="T7" fmla="*/ 2147483647 h 199"/>
                <a:gd name="T8" fmla="*/ 2147483647 w 124"/>
                <a:gd name="T9" fmla="*/ 2147483647 h 199"/>
                <a:gd name="T10" fmla="*/ 2147483647 w 124"/>
                <a:gd name="T11" fmla="*/ 2147483647 h 199"/>
                <a:gd name="T12" fmla="*/ 2147483647 w 124"/>
                <a:gd name="T13" fmla="*/ 2147483647 h 199"/>
                <a:gd name="T14" fmla="*/ 2147483647 w 124"/>
                <a:gd name="T15" fmla="*/ 2147483647 h 199"/>
                <a:gd name="T16" fmla="*/ 2147483647 w 124"/>
                <a:gd name="T17" fmla="*/ 2147483647 h 199"/>
                <a:gd name="T18" fmla="*/ 2147483647 w 124"/>
                <a:gd name="T19" fmla="*/ 2147483647 h 199"/>
                <a:gd name="T20" fmla="*/ 2147483647 w 124"/>
                <a:gd name="T21" fmla="*/ 2147483647 h 199"/>
                <a:gd name="T22" fmla="*/ 2147483647 w 124"/>
                <a:gd name="T23" fmla="*/ 2147483647 h 199"/>
                <a:gd name="T24" fmla="*/ 2147483647 w 124"/>
                <a:gd name="T25" fmla="*/ 2147483647 h 199"/>
                <a:gd name="T26" fmla="*/ 2147483647 w 124"/>
                <a:gd name="T27" fmla="*/ 2147483647 h 199"/>
                <a:gd name="T28" fmla="*/ 2147483647 w 124"/>
                <a:gd name="T29" fmla="*/ 2147483647 h 199"/>
                <a:gd name="T30" fmla="*/ 2147483647 w 124"/>
                <a:gd name="T31" fmla="*/ 2147483647 h 199"/>
                <a:gd name="T32" fmla="*/ 2147483647 w 124"/>
                <a:gd name="T33" fmla="*/ 2147483647 h 199"/>
                <a:gd name="T34" fmla="*/ 2147483647 w 124"/>
                <a:gd name="T35" fmla="*/ 2147483647 h 199"/>
                <a:gd name="T36" fmla="*/ 2147483647 w 124"/>
                <a:gd name="T37" fmla="*/ 2147483647 h 199"/>
                <a:gd name="T38" fmla="*/ 2147483647 w 124"/>
                <a:gd name="T39" fmla="*/ 2147483647 h 199"/>
                <a:gd name="T40" fmla="*/ 2147483647 w 124"/>
                <a:gd name="T41" fmla="*/ 2147483647 h 199"/>
                <a:gd name="T42" fmla="*/ 2147483647 w 124"/>
                <a:gd name="T43" fmla="*/ 2147483647 h 199"/>
                <a:gd name="T44" fmla="*/ 2147483647 w 124"/>
                <a:gd name="T45" fmla="*/ 2147483647 h 199"/>
                <a:gd name="T46" fmla="*/ 2147483647 w 124"/>
                <a:gd name="T47" fmla="*/ 2147483647 h 199"/>
                <a:gd name="T48" fmla="*/ 2147483647 w 124"/>
                <a:gd name="T49" fmla="*/ 2147483647 h 199"/>
                <a:gd name="T50" fmla="*/ 2147483647 w 124"/>
                <a:gd name="T51" fmla="*/ 2147483647 h 199"/>
                <a:gd name="T52" fmla="*/ 2147483647 w 124"/>
                <a:gd name="T53" fmla="*/ 2147483647 h 199"/>
                <a:gd name="T54" fmla="*/ 2147483647 w 124"/>
                <a:gd name="T55" fmla="*/ 2147483647 h 199"/>
                <a:gd name="T56" fmla="*/ 2147483647 w 124"/>
                <a:gd name="T57" fmla="*/ 2147483647 h 199"/>
                <a:gd name="T58" fmla="*/ 2147483647 w 124"/>
                <a:gd name="T59" fmla="*/ 2147483647 h 199"/>
                <a:gd name="T60" fmla="*/ 2147483647 w 124"/>
                <a:gd name="T61" fmla="*/ 2147483647 h 199"/>
                <a:gd name="T62" fmla="*/ 2147483647 w 124"/>
                <a:gd name="T63" fmla="*/ 2147483647 h 199"/>
                <a:gd name="T64" fmla="*/ 2147483647 w 124"/>
                <a:gd name="T65" fmla="*/ 2147483647 h 199"/>
                <a:gd name="T66" fmla="*/ 2147483647 w 124"/>
                <a:gd name="T67" fmla="*/ 2147483647 h 199"/>
                <a:gd name="T68" fmla="*/ 2147483647 w 124"/>
                <a:gd name="T69" fmla="*/ 2147483647 h 199"/>
                <a:gd name="T70" fmla="*/ 2147483647 w 124"/>
                <a:gd name="T71" fmla="*/ 2147483647 h 199"/>
                <a:gd name="T72" fmla="*/ 0 w 124"/>
                <a:gd name="T73" fmla="*/ 2147483647 h 19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4"/>
                <a:gd name="T112" fmla="*/ 0 h 199"/>
                <a:gd name="T113" fmla="*/ 124 w 124"/>
                <a:gd name="T114" fmla="*/ 199 h 19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4" h="199">
                  <a:moveTo>
                    <a:pt x="0" y="199"/>
                  </a:moveTo>
                  <a:lnTo>
                    <a:pt x="124" y="199"/>
                  </a:lnTo>
                  <a:lnTo>
                    <a:pt x="124" y="174"/>
                  </a:lnTo>
                  <a:lnTo>
                    <a:pt x="26" y="174"/>
                  </a:lnTo>
                  <a:lnTo>
                    <a:pt x="29" y="167"/>
                  </a:lnTo>
                  <a:lnTo>
                    <a:pt x="32" y="162"/>
                  </a:lnTo>
                  <a:lnTo>
                    <a:pt x="35" y="156"/>
                  </a:lnTo>
                  <a:lnTo>
                    <a:pt x="41" y="150"/>
                  </a:lnTo>
                  <a:lnTo>
                    <a:pt x="47" y="145"/>
                  </a:lnTo>
                  <a:lnTo>
                    <a:pt x="53" y="140"/>
                  </a:lnTo>
                  <a:lnTo>
                    <a:pt x="61" y="135"/>
                  </a:lnTo>
                  <a:lnTo>
                    <a:pt x="69" y="130"/>
                  </a:lnTo>
                  <a:lnTo>
                    <a:pt x="85" y="122"/>
                  </a:lnTo>
                  <a:lnTo>
                    <a:pt x="95" y="115"/>
                  </a:lnTo>
                  <a:lnTo>
                    <a:pt x="102" y="109"/>
                  </a:lnTo>
                  <a:lnTo>
                    <a:pt x="109" y="102"/>
                  </a:lnTo>
                  <a:lnTo>
                    <a:pt x="115" y="95"/>
                  </a:lnTo>
                  <a:lnTo>
                    <a:pt x="119" y="87"/>
                  </a:lnTo>
                  <a:lnTo>
                    <a:pt x="122" y="78"/>
                  </a:lnTo>
                  <a:lnTo>
                    <a:pt x="123" y="69"/>
                  </a:lnTo>
                  <a:lnTo>
                    <a:pt x="124" y="59"/>
                  </a:lnTo>
                  <a:lnTo>
                    <a:pt x="123" y="46"/>
                  </a:lnTo>
                  <a:lnTo>
                    <a:pt x="120" y="35"/>
                  </a:lnTo>
                  <a:lnTo>
                    <a:pt x="115" y="24"/>
                  </a:lnTo>
                  <a:lnTo>
                    <a:pt x="107" y="16"/>
                  </a:lnTo>
                  <a:lnTo>
                    <a:pt x="99" y="9"/>
                  </a:lnTo>
                  <a:lnTo>
                    <a:pt x="89" y="4"/>
                  </a:lnTo>
                  <a:lnTo>
                    <a:pt x="78" y="1"/>
                  </a:lnTo>
                  <a:lnTo>
                    <a:pt x="64" y="0"/>
                  </a:lnTo>
                  <a:lnTo>
                    <a:pt x="51" y="1"/>
                  </a:lnTo>
                  <a:lnTo>
                    <a:pt x="40" y="4"/>
                  </a:lnTo>
                  <a:lnTo>
                    <a:pt x="29" y="10"/>
                  </a:lnTo>
                  <a:lnTo>
                    <a:pt x="21" y="18"/>
                  </a:lnTo>
                  <a:lnTo>
                    <a:pt x="13" y="28"/>
                  </a:lnTo>
                  <a:lnTo>
                    <a:pt x="8" y="39"/>
                  </a:lnTo>
                  <a:lnTo>
                    <a:pt x="5" y="53"/>
                  </a:lnTo>
                  <a:lnTo>
                    <a:pt x="4" y="69"/>
                  </a:lnTo>
                  <a:lnTo>
                    <a:pt x="4" y="72"/>
                  </a:lnTo>
                  <a:lnTo>
                    <a:pt x="28" y="72"/>
                  </a:lnTo>
                  <a:lnTo>
                    <a:pt x="28" y="70"/>
                  </a:lnTo>
                  <a:lnTo>
                    <a:pt x="29" y="59"/>
                  </a:lnTo>
                  <a:lnTo>
                    <a:pt x="30" y="51"/>
                  </a:lnTo>
                  <a:lnTo>
                    <a:pt x="33" y="43"/>
                  </a:lnTo>
                  <a:lnTo>
                    <a:pt x="38" y="36"/>
                  </a:lnTo>
                  <a:lnTo>
                    <a:pt x="43" y="31"/>
                  </a:lnTo>
                  <a:lnTo>
                    <a:pt x="49" y="28"/>
                  </a:lnTo>
                  <a:lnTo>
                    <a:pt x="55" y="25"/>
                  </a:lnTo>
                  <a:lnTo>
                    <a:pt x="63" y="24"/>
                  </a:lnTo>
                  <a:lnTo>
                    <a:pt x="71" y="25"/>
                  </a:lnTo>
                  <a:lnTo>
                    <a:pt x="78" y="27"/>
                  </a:lnTo>
                  <a:lnTo>
                    <a:pt x="84" y="30"/>
                  </a:lnTo>
                  <a:lnTo>
                    <a:pt x="89" y="34"/>
                  </a:lnTo>
                  <a:lnTo>
                    <a:pt x="93" y="39"/>
                  </a:lnTo>
                  <a:lnTo>
                    <a:pt x="97" y="45"/>
                  </a:lnTo>
                  <a:lnTo>
                    <a:pt x="98" y="52"/>
                  </a:lnTo>
                  <a:lnTo>
                    <a:pt x="99" y="59"/>
                  </a:lnTo>
                  <a:lnTo>
                    <a:pt x="99" y="66"/>
                  </a:lnTo>
                  <a:lnTo>
                    <a:pt x="97" y="72"/>
                  </a:lnTo>
                  <a:lnTo>
                    <a:pt x="96" y="78"/>
                  </a:lnTo>
                  <a:lnTo>
                    <a:pt x="92" y="82"/>
                  </a:lnTo>
                  <a:lnTo>
                    <a:pt x="88" y="88"/>
                  </a:lnTo>
                  <a:lnTo>
                    <a:pt x="84" y="93"/>
                  </a:lnTo>
                  <a:lnTo>
                    <a:pt x="79" y="98"/>
                  </a:lnTo>
                  <a:lnTo>
                    <a:pt x="72" y="101"/>
                  </a:lnTo>
                  <a:lnTo>
                    <a:pt x="58" y="110"/>
                  </a:lnTo>
                  <a:lnTo>
                    <a:pt x="44" y="119"/>
                  </a:lnTo>
                  <a:lnTo>
                    <a:pt x="32" y="128"/>
                  </a:lnTo>
                  <a:lnTo>
                    <a:pt x="22" y="137"/>
                  </a:lnTo>
                  <a:lnTo>
                    <a:pt x="14" y="148"/>
                  </a:lnTo>
                  <a:lnTo>
                    <a:pt x="8" y="158"/>
                  </a:lnTo>
                  <a:lnTo>
                    <a:pt x="4" y="170"/>
                  </a:lnTo>
                  <a:lnTo>
                    <a:pt x="1" y="183"/>
                  </a:lnTo>
                  <a:lnTo>
                    <a:pt x="0" y="198"/>
                  </a:lnTo>
                  <a:lnTo>
                    <a:pt x="0" y="199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2" name="Freeform 279"/>
            <p:cNvSpPr>
              <a:spLocks/>
            </p:cNvSpPr>
            <p:nvPr/>
          </p:nvSpPr>
          <p:spPr bwMode="auto">
            <a:xfrm>
              <a:off x="2028825" y="5233988"/>
              <a:ext cx="50800" cy="111125"/>
            </a:xfrm>
            <a:custGeom>
              <a:avLst/>
              <a:gdLst>
                <a:gd name="T0" fmla="*/ 0 w 108"/>
                <a:gd name="T1" fmla="*/ 2147483647 h 212"/>
                <a:gd name="T2" fmla="*/ 0 w 108"/>
                <a:gd name="T3" fmla="*/ 2147483647 h 212"/>
                <a:gd name="T4" fmla="*/ 2147483647 w 108"/>
                <a:gd name="T5" fmla="*/ 2147483647 h 212"/>
                <a:gd name="T6" fmla="*/ 2147483647 w 108"/>
                <a:gd name="T7" fmla="*/ 2147483647 h 212"/>
                <a:gd name="T8" fmla="*/ 2147483647 w 108"/>
                <a:gd name="T9" fmla="*/ 2147483647 h 212"/>
                <a:gd name="T10" fmla="*/ 2147483647 w 108"/>
                <a:gd name="T11" fmla="*/ 2147483647 h 212"/>
                <a:gd name="T12" fmla="*/ 2147483647 w 108"/>
                <a:gd name="T13" fmla="*/ 2147483647 h 212"/>
                <a:gd name="T14" fmla="*/ 2147483647 w 108"/>
                <a:gd name="T15" fmla="*/ 2147483647 h 212"/>
                <a:gd name="T16" fmla="*/ 2147483647 w 108"/>
                <a:gd name="T17" fmla="*/ 2147483647 h 212"/>
                <a:gd name="T18" fmla="*/ 2147483647 w 108"/>
                <a:gd name="T19" fmla="*/ 2147483647 h 212"/>
                <a:gd name="T20" fmla="*/ 2147483647 w 108"/>
                <a:gd name="T21" fmla="*/ 2147483647 h 212"/>
                <a:gd name="T22" fmla="*/ 2147483647 w 108"/>
                <a:gd name="T23" fmla="*/ 2147483647 h 212"/>
                <a:gd name="T24" fmla="*/ 2147483647 w 108"/>
                <a:gd name="T25" fmla="*/ 2147483647 h 212"/>
                <a:gd name="T26" fmla="*/ 2147483647 w 108"/>
                <a:gd name="T27" fmla="*/ 2147483647 h 212"/>
                <a:gd name="T28" fmla="*/ 2147483647 w 108"/>
                <a:gd name="T29" fmla="*/ 2147483647 h 212"/>
                <a:gd name="T30" fmla="*/ 2147483647 w 108"/>
                <a:gd name="T31" fmla="*/ 2147483647 h 212"/>
                <a:gd name="T32" fmla="*/ 2147483647 w 108"/>
                <a:gd name="T33" fmla="*/ 2147483647 h 212"/>
                <a:gd name="T34" fmla="*/ 2147483647 w 108"/>
                <a:gd name="T35" fmla="*/ 2147483647 h 212"/>
                <a:gd name="T36" fmla="*/ 2147483647 w 108"/>
                <a:gd name="T37" fmla="*/ 0 h 212"/>
                <a:gd name="T38" fmla="*/ 2147483647 w 108"/>
                <a:gd name="T39" fmla="*/ 0 h 212"/>
                <a:gd name="T40" fmla="*/ 2147483647 w 108"/>
                <a:gd name="T41" fmla="*/ 2147483647 h 212"/>
                <a:gd name="T42" fmla="*/ 2147483647 w 108"/>
                <a:gd name="T43" fmla="*/ 2147483647 h 212"/>
                <a:gd name="T44" fmla="*/ 2147483647 w 108"/>
                <a:gd name="T45" fmla="*/ 2147483647 h 212"/>
                <a:gd name="T46" fmla="*/ 2147483647 w 108"/>
                <a:gd name="T47" fmla="*/ 2147483647 h 212"/>
                <a:gd name="T48" fmla="*/ 2147483647 w 108"/>
                <a:gd name="T49" fmla="*/ 2147483647 h 212"/>
                <a:gd name="T50" fmla="*/ 2147483647 w 108"/>
                <a:gd name="T51" fmla="*/ 2147483647 h 212"/>
                <a:gd name="T52" fmla="*/ 2147483647 w 108"/>
                <a:gd name="T53" fmla="*/ 2147483647 h 212"/>
                <a:gd name="T54" fmla="*/ 2147483647 w 108"/>
                <a:gd name="T55" fmla="*/ 2147483647 h 212"/>
                <a:gd name="T56" fmla="*/ 2147483647 w 108"/>
                <a:gd name="T57" fmla="*/ 2147483647 h 212"/>
                <a:gd name="T58" fmla="*/ 2147483647 w 108"/>
                <a:gd name="T59" fmla="*/ 2147483647 h 212"/>
                <a:gd name="T60" fmla="*/ 2147483647 w 108"/>
                <a:gd name="T61" fmla="*/ 2147483647 h 212"/>
                <a:gd name="T62" fmla="*/ 2147483647 w 108"/>
                <a:gd name="T63" fmla="*/ 2147483647 h 212"/>
                <a:gd name="T64" fmla="*/ 2147483647 w 108"/>
                <a:gd name="T65" fmla="*/ 2147483647 h 212"/>
                <a:gd name="T66" fmla="*/ 2147483647 w 108"/>
                <a:gd name="T67" fmla="*/ 2147483647 h 212"/>
                <a:gd name="T68" fmla="*/ 2147483647 w 108"/>
                <a:gd name="T69" fmla="*/ 2147483647 h 212"/>
                <a:gd name="T70" fmla="*/ 2147483647 w 108"/>
                <a:gd name="T71" fmla="*/ 2147483647 h 212"/>
                <a:gd name="T72" fmla="*/ 2147483647 w 108"/>
                <a:gd name="T73" fmla="*/ 2147483647 h 212"/>
                <a:gd name="T74" fmla="*/ 2147483647 w 108"/>
                <a:gd name="T75" fmla="*/ 2147483647 h 212"/>
                <a:gd name="T76" fmla="*/ 0 w 108"/>
                <a:gd name="T77" fmla="*/ 2147483647 h 21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8"/>
                <a:gd name="T118" fmla="*/ 0 h 212"/>
                <a:gd name="T119" fmla="*/ 108 w 108"/>
                <a:gd name="T120" fmla="*/ 212 h 21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8" h="212">
                  <a:moveTo>
                    <a:pt x="0" y="139"/>
                  </a:moveTo>
                  <a:lnTo>
                    <a:pt x="0" y="149"/>
                  </a:lnTo>
                  <a:lnTo>
                    <a:pt x="1" y="163"/>
                  </a:lnTo>
                  <a:lnTo>
                    <a:pt x="3" y="177"/>
                  </a:lnTo>
                  <a:lnTo>
                    <a:pt x="7" y="187"/>
                  </a:lnTo>
                  <a:lnTo>
                    <a:pt x="14" y="195"/>
                  </a:lnTo>
                  <a:lnTo>
                    <a:pt x="21" y="202"/>
                  </a:lnTo>
                  <a:lnTo>
                    <a:pt x="30" y="208"/>
                  </a:lnTo>
                  <a:lnTo>
                    <a:pt x="42" y="210"/>
                  </a:lnTo>
                  <a:lnTo>
                    <a:pt x="55" y="212"/>
                  </a:lnTo>
                  <a:lnTo>
                    <a:pt x="67" y="210"/>
                  </a:lnTo>
                  <a:lnTo>
                    <a:pt x="79" y="208"/>
                  </a:lnTo>
                  <a:lnTo>
                    <a:pt x="87" y="203"/>
                  </a:lnTo>
                  <a:lnTo>
                    <a:pt x="96" y="196"/>
                  </a:lnTo>
                  <a:lnTo>
                    <a:pt x="101" y="187"/>
                  </a:lnTo>
                  <a:lnTo>
                    <a:pt x="105" y="177"/>
                  </a:lnTo>
                  <a:lnTo>
                    <a:pt x="107" y="164"/>
                  </a:lnTo>
                  <a:lnTo>
                    <a:pt x="108" y="149"/>
                  </a:lnTo>
                  <a:lnTo>
                    <a:pt x="108" y="0"/>
                  </a:lnTo>
                  <a:lnTo>
                    <a:pt x="83" y="0"/>
                  </a:lnTo>
                  <a:lnTo>
                    <a:pt x="83" y="138"/>
                  </a:lnTo>
                  <a:lnTo>
                    <a:pt x="83" y="149"/>
                  </a:lnTo>
                  <a:lnTo>
                    <a:pt x="83" y="158"/>
                  </a:lnTo>
                  <a:lnTo>
                    <a:pt x="82" y="165"/>
                  </a:lnTo>
                  <a:lnTo>
                    <a:pt x="80" y="171"/>
                  </a:lnTo>
                  <a:lnTo>
                    <a:pt x="76" y="178"/>
                  </a:lnTo>
                  <a:lnTo>
                    <a:pt x="69" y="182"/>
                  </a:lnTo>
                  <a:lnTo>
                    <a:pt x="63" y="185"/>
                  </a:lnTo>
                  <a:lnTo>
                    <a:pt x="54" y="186"/>
                  </a:lnTo>
                  <a:lnTo>
                    <a:pt x="46" y="186"/>
                  </a:lnTo>
                  <a:lnTo>
                    <a:pt x="40" y="184"/>
                  </a:lnTo>
                  <a:lnTo>
                    <a:pt x="35" y="181"/>
                  </a:lnTo>
                  <a:lnTo>
                    <a:pt x="31" y="177"/>
                  </a:lnTo>
                  <a:lnTo>
                    <a:pt x="28" y="172"/>
                  </a:lnTo>
                  <a:lnTo>
                    <a:pt x="26" y="165"/>
                  </a:lnTo>
                  <a:lnTo>
                    <a:pt x="24" y="157"/>
                  </a:lnTo>
                  <a:lnTo>
                    <a:pt x="24" y="148"/>
                  </a:lnTo>
                  <a:lnTo>
                    <a:pt x="24" y="13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3" name="Freeform 280"/>
            <p:cNvSpPr>
              <a:spLocks noEditPoints="1"/>
            </p:cNvSpPr>
            <p:nvPr/>
          </p:nvSpPr>
          <p:spPr bwMode="auto">
            <a:xfrm>
              <a:off x="2093913" y="5260975"/>
              <a:ext cx="58737" cy="84138"/>
            </a:xfrm>
            <a:custGeom>
              <a:avLst/>
              <a:gdLst>
                <a:gd name="T0" fmla="*/ 2147483647 w 123"/>
                <a:gd name="T1" fmla="*/ 2147483647 h 158"/>
                <a:gd name="T2" fmla="*/ 2147483647 w 123"/>
                <a:gd name="T3" fmla="*/ 2147483647 h 158"/>
                <a:gd name="T4" fmla="*/ 2147483647 w 123"/>
                <a:gd name="T5" fmla="*/ 2147483647 h 158"/>
                <a:gd name="T6" fmla="*/ 2147483647 w 123"/>
                <a:gd name="T7" fmla="*/ 2147483647 h 158"/>
                <a:gd name="T8" fmla="*/ 2147483647 w 123"/>
                <a:gd name="T9" fmla="*/ 2147483647 h 158"/>
                <a:gd name="T10" fmla="*/ 2147483647 w 123"/>
                <a:gd name="T11" fmla="*/ 2147483647 h 158"/>
                <a:gd name="T12" fmla="*/ 2147483647 w 123"/>
                <a:gd name="T13" fmla="*/ 2147483647 h 158"/>
                <a:gd name="T14" fmla="*/ 2147483647 w 123"/>
                <a:gd name="T15" fmla="*/ 2147483647 h 158"/>
                <a:gd name="T16" fmla="*/ 2147483647 w 123"/>
                <a:gd name="T17" fmla="*/ 2147483647 h 158"/>
                <a:gd name="T18" fmla="*/ 2147483647 w 123"/>
                <a:gd name="T19" fmla="*/ 2147483647 h 158"/>
                <a:gd name="T20" fmla="*/ 2147483647 w 123"/>
                <a:gd name="T21" fmla="*/ 2147483647 h 158"/>
                <a:gd name="T22" fmla="*/ 2147483647 w 123"/>
                <a:gd name="T23" fmla="*/ 2147483647 h 158"/>
                <a:gd name="T24" fmla="*/ 2147483647 w 123"/>
                <a:gd name="T25" fmla="*/ 2147483647 h 158"/>
                <a:gd name="T26" fmla="*/ 2147483647 w 123"/>
                <a:gd name="T27" fmla="*/ 2147483647 h 158"/>
                <a:gd name="T28" fmla="*/ 2147483647 w 123"/>
                <a:gd name="T29" fmla="*/ 2147483647 h 158"/>
                <a:gd name="T30" fmla="*/ 2147483647 w 123"/>
                <a:gd name="T31" fmla="*/ 2147483647 h 158"/>
                <a:gd name="T32" fmla="*/ 2147483647 w 123"/>
                <a:gd name="T33" fmla="*/ 2147483647 h 158"/>
                <a:gd name="T34" fmla="*/ 2147483647 w 123"/>
                <a:gd name="T35" fmla="*/ 2147483647 h 158"/>
                <a:gd name="T36" fmla="*/ 2147483647 w 123"/>
                <a:gd name="T37" fmla="*/ 2147483647 h 158"/>
                <a:gd name="T38" fmla="*/ 2147483647 w 123"/>
                <a:gd name="T39" fmla="*/ 2147483647 h 158"/>
                <a:gd name="T40" fmla="*/ 2147483647 w 123"/>
                <a:gd name="T41" fmla="*/ 2147483647 h 158"/>
                <a:gd name="T42" fmla="*/ 2147483647 w 123"/>
                <a:gd name="T43" fmla="*/ 2147483647 h 158"/>
                <a:gd name="T44" fmla="*/ 2147483647 w 123"/>
                <a:gd name="T45" fmla="*/ 2147483647 h 158"/>
                <a:gd name="T46" fmla="*/ 2147483647 w 123"/>
                <a:gd name="T47" fmla="*/ 2147483647 h 158"/>
                <a:gd name="T48" fmla="*/ 2147483647 w 123"/>
                <a:gd name="T49" fmla="*/ 2147483647 h 158"/>
                <a:gd name="T50" fmla="*/ 2147483647 w 123"/>
                <a:gd name="T51" fmla="*/ 2147483647 h 158"/>
                <a:gd name="T52" fmla="*/ 2147483647 w 123"/>
                <a:gd name="T53" fmla="*/ 2147483647 h 158"/>
                <a:gd name="T54" fmla="*/ 2147483647 w 123"/>
                <a:gd name="T55" fmla="*/ 2147483647 h 158"/>
                <a:gd name="T56" fmla="*/ 2147483647 w 123"/>
                <a:gd name="T57" fmla="*/ 2147483647 h 158"/>
                <a:gd name="T58" fmla="*/ 2147483647 w 123"/>
                <a:gd name="T59" fmla="*/ 2147483647 h 158"/>
                <a:gd name="T60" fmla="*/ 2147483647 w 123"/>
                <a:gd name="T61" fmla="*/ 2147483647 h 158"/>
                <a:gd name="T62" fmla="*/ 2147483647 w 123"/>
                <a:gd name="T63" fmla="*/ 2147483647 h 158"/>
                <a:gd name="T64" fmla="*/ 2147483647 w 123"/>
                <a:gd name="T65" fmla="*/ 2147483647 h 158"/>
                <a:gd name="T66" fmla="*/ 2147483647 w 123"/>
                <a:gd name="T67" fmla="*/ 2147483647 h 158"/>
                <a:gd name="T68" fmla="*/ 2147483647 w 123"/>
                <a:gd name="T69" fmla="*/ 2147483647 h 15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3"/>
                <a:gd name="T106" fmla="*/ 0 h 158"/>
                <a:gd name="T107" fmla="*/ 123 w 123"/>
                <a:gd name="T108" fmla="*/ 158 h 15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3" h="158">
                  <a:moveTo>
                    <a:pt x="99" y="107"/>
                  </a:moveTo>
                  <a:lnTo>
                    <a:pt x="97" y="113"/>
                  </a:lnTo>
                  <a:lnTo>
                    <a:pt x="94" y="119"/>
                  </a:lnTo>
                  <a:lnTo>
                    <a:pt x="91" y="123"/>
                  </a:lnTo>
                  <a:lnTo>
                    <a:pt x="86" y="128"/>
                  </a:lnTo>
                  <a:lnTo>
                    <a:pt x="82" y="130"/>
                  </a:lnTo>
                  <a:lnTo>
                    <a:pt x="77" y="133"/>
                  </a:lnTo>
                  <a:lnTo>
                    <a:pt x="71" y="135"/>
                  </a:lnTo>
                  <a:lnTo>
                    <a:pt x="63" y="135"/>
                  </a:lnTo>
                  <a:lnTo>
                    <a:pt x="55" y="134"/>
                  </a:lnTo>
                  <a:lnTo>
                    <a:pt x="47" y="132"/>
                  </a:lnTo>
                  <a:lnTo>
                    <a:pt x="41" y="128"/>
                  </a:lnTo>
                  <a:lnTo>
                    <a:pt x="35" y="122"/>
                  </a:lnTo>
                  <a:lnTo>
                    <a:pt x="31" y="117"/>
                  </a:lnTo>
                  <a:lnTo>
                    <a:pt x="27" y="108"/>
                  </a:lnTo>
                  <a:lnTo>
                    <a:pt x="25" y="98"/>
                  </a:lnTo>
                  <a:lnTo>
                    <a:pt x="24" y="87"/>
                  </a:lnTo>
                  <a:lnTo>
                    <a:pt x="123" y="87"/>
                  </a:lnTo>
                  <a:lnTo>
                    <a:pt x="123" y="76"/>
                  </a:lnTo>
                  <a:lnTo>
                    <a:pt x="122" y="59"/>
                  </a:lnTo>
                  <a:lnTo>
                    <a:pt x="119" y="43"/>
                  </a:lnTo>
                  <a:lnTo>
                    <a:pt x="114" y="30"/>
                  </a:lnTo>
                  <a:lnTo>
                    <a:pt x="107" y="20"/>
                  </a:lnTo>
                  <a:lnTo>
                    <a:pt x="98" y="12"/>
                  </a:lnTo>
                  <a:lnTo>
                    <a:pt x="87" y="5"/>
                  </a:lnTo>
                  <a:lnTo>
                    <a:pt x="76" y="1"/>
                  </a:lnTo>
                  <a:lnTo>
                    <a:pt x="61" y="0"/>
                  </a:lnTo>
                  <a:lnTo>
                    <a:pt x="48" y="1"/>
                  </a:lnTo>
                  <a:lnTo>
                    <a:pt x="36" y="6"/>
                  </a:lnTo>
                  <a:lnTo>
                    <a:pt x="25" y="12"/>
                  </a:lnTo>
                  <a:lnTo>
                    <a:pt x="17" y="21"/>
                  </a:lnTo>
                  <a:lnTo>
                    <a:pt x="9" y="33"/>
                  </a:lnTo>
                  <a:lnTo>
                    <a:pt x="4" y="47"/>
                  </a:lnTo>
                  <a:lnTo>
                    <a:pt x="1" y="63"/>
                  </a:lnTo>
                  <a:lnTo>
                    <a:pt x="0" y="80"/>
                  </a:lnTo>
                  <a:lnTo>
                    <a:pt x="1" y="98"/>
                  </a:lnTo>
                  <a:lnTo>
                    <a:pt x="4" y="113"/>
                  </a:lnTo>
                  <a:lnTo>
                    <a:pt x="9" y="127"/>
                  </a:lnTo>
                  <a:lnTo>
                    <a:pt x="17" y="137"/>
                  </a:lnTo>
                  <a:lnTo>
                    <a:pt x="25" y="147"/>
                  </a:lnTo>
                  <a:lnTo>
                    <a:pt x="36" y="153"/>
                  </a:lnTo>
                  <a:lnTo>
                    <a:pt x="48" y="157"/>
                  </a:lnTo>
                  <a:lnTo>
                    <a:pt x="61" y="158"/>
                  </a:lnTo>
                  <a:lnTo>
                    <a:pt x="73" y="157"/>
                  </a:lnTo>
                  <a:lnTo>
                    <a:pt x="84" y="155"/>
                  </a:lnTo>
                  <a:lnTo>
                    <a:pt x="94" y="150"/>
                  </a:lnTo>
                  <a:lnTo>
                    <a:pt x="102" y="144"/>
                  </a:lnTo>
                  <a:lnTo>
                    <a:pt x="109" y="137"/>
                  </a:lnTo>
                  <a:lnTo>
                    <a:pt x="115" y="128"/>
                  </a:lnTo>
                  <a:lnTo>
                    <a:pt x="119" y="119"/>
                  </a:lnTo>
                  <a:lnTo>
                    <a:pt x="121" y="107"/>
                  </a:lnTo>
                  <a:lnTo>
                    <a:pt x="99" y="107"/>
                  </a:lnTo>
                  <a:close/>
                  <a:moveTo>
                    <a:pt x="24" y="66"/>
                  </a:moveTo>
                  <a:lnTo>
                    <a:pt x="25" y="56"/>
                  </a:lnTo>
                  <a:lnTo>
                    <a:pt x="27" y="48"/>
                  </a:lnTo>
                  <a:lnTo>
                    <a:pt x="32" y="40"/>
                  </a:lnTo>
                  <a:lnTo>
                    <a:pt x="36" y="34"/>
                  </a:lnTo>
                  <a:lnTo>
                    <a:pt x="41" y="28"/>
                  </a:lnTo>
                  <a:lnTo>
                    <a:pt x="47" y="25"/>
                  </a:lnTo>
                  <a:lnTo>
                    <a:pt x="54" y="23"/>
                  </a:lnTo>
                  <a:lnTo>
                    <a:pt x="62" y="22"/>
                  </a:lnTo>
                  <a:lnTo>
                    <a:pt x="71" y="23"/>
                  </a:lnTo>
                  <a:lnTo>
                    <a:pt x="78" y="25"/>
                  </a:lnTo>
                  <a:lnTo>
                    <a:pt x="84" y="29"/>
                  </a:lnTo>
                  <a:lnTo>
                    <a:pt x="90" y="34"/>
                  </a:lnTo>
                  <a:lnTo>
                    <a:pt x="94" y="40"/>
                  </a:lnTo>
                  <a:lnTo>
                    <a:pt x="97" y="48"/>
                  </a:lnTo>
                  <a:lnTo>
                    <a:pt x="98" y="56"/>
                  </a:lnTo>
                  <a:lnTo>
                    <a:pt x="99" y="66"/>
                  </a:lnTo>
                  <a:lnTo>
                    <a:pt x="24" y="66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4" name="Freeform 281"/>
            <p:cNvSpPr>
              <a:spLocks noEditPoints="1"/>
            </p:cNvSpPr>
            <p:nvPr/>
          </p:nvSpPr>
          <p:spPr bwMode="auto">
            <a:xfrm>
              <a:off x="2160588" y="5260975"/>
              <a:ext cx="60325" cy="84138"/>
            </a:xfrm>
            <a:custGeom>
              <a:avLst/>
              <a:gdLst>
                <a:gd name="T0" fmla="*/ 2147483647 w 129"/>
                <a:gd name="T1" fmla="*/ 2147483647 h 158"/>
                <a:gd name="T2" fmla="*/ 2147483647 w 129"/>
                <a:gd name="T3" fmla="*/ 2147483647 h 158"/>
                <a:gd name="T4" fmla="*/ 2147483647 w 129"/>
                <a:gd name="T5" fmla="*/ 2147483647 h 158"/>
                <a:gd name="T6" fmla="*/ 2147483647 w 129"/>
                <a:gd name="T7" fmla="*/ 2147483647 h 158"/>
                <a:gd name="T8" fmla="*/ 2147483647 w 129"/>
                <a:gd name="T9" fmla="*/ 2147483647 h 158"/>
                <a:gd name="T10" fmla="*/ 2147483647 w 129"/>
                <a:gd name="T11" fmla="*/ 2147483647 h 158"/>
                <a:gd name="T12" fmla="*/ 2147483647 w 129"/>
                <a:gd name="T13" fmla="*/ 2147483647 h 158"/>
                <a:gd name="T14" fmla="*/ 2147483647 w 129"/>
                <a:gd name="T15" fmla="*/ 2147483647 h 158"/>
                <a:gd name="T16" fmla="*/ 2147483647 w 129"/>
                <a:gd name="T17" fmla="*/ 2147483647 h 158"/>
                <a:gd name="T18" fmla="*/ 2147483647 w 129"/>
                <a:gd name="T19" fmla="*/ 2147483647 h 158"/>
                <a:gd name="T20" fmla="*/ 2147483647 w 129"/>
                <a:gd name="T21" fmla="*/ 2147483647 h 158"/>
                <a:gd name="T22" fmla="*/ 2147483647 w 129"/>
                <a:gd name="T23" fmla="*/ 2147483647 h 158"/>
                <a:gd name="T24" fmla="*/ 2147483647 w 129"/>
                <a:gd name="T25" fmla="*/ 2147483647 h 158"/>
                <a:gd name="T26" fmla="*/ 2147483647 w 129"/>
                <a:gd name="T27" fmla="*/ 2147483647 h 158"/>
                <a:gd name="T28" fmla="*/ 2147483647 w 129"/>
                <a:gd name="T29" fmla="*/ 2147483647 h 158"/>
                <a:gd name="T30" fmla="*/ 2147483647 w 129"/>
                <a:gd name="T31" fmla="*/ 2147483647 h 158"/>
                <a:gd name="T32" fmla="*/ 2147483647 w 129"/>
                <a:gd name="T33" fmla="*/ 2147483647 h 158"/>
                <a:gd name="T34" fmla="*/ 2147483647 w 129"/>
                <a:gd name="T35" fmla="*/ 2147483647 h 158"/>
                <a:gd name="T36" fmla="*/ 2147483647 w 129"/>
                <a:gd name="T37" fmla="*/ 2147483647 h 158"/>
                <a:gd name="T38" fmla="*/ 2147483647 w 129"/>
                <a:gd name="T39" fmla="*/ 2147483647 h 158"/>
                <a:gd name="T40" fmla="*/ 2147483647 w 129"/>
                <a:gd name="T41" fmla="*/ 2147483647 h 158"/>
                <a:gd name="T42" fmla="*/ 2147483647 w 129"/>
                <a:gd name="T43" fmla="*/ 2147483647 h 158"/>
                <a:gd name="T44" fmla="*/ 2147483647 w 129"/>
                <a:gd name="T45" fmla="*/ 2147483647 h 158"/>
                <a:gd name="T46" fmla="*/ 2147483647 w 129"/>
                <a:gd name="T47" fmla="*/ 2147483647 h 158"/>
                <a:gd name="T48" fmla="*/ 2147483647 w 129"/>
                <a:gd name="T49" fmla="*/ 2147483647 h 158"/>
                <a:gd name="T50" fmla="*/ 2147483647 w 129"/>
                <a:gd name="T51" fmla="*/ 2147483647 h 158"/>
                <a:gd name="T52" fmla="*/ 2147483647 w 129"/>
                <a:gd name="T53" fmla="*/ 2147483647 h 158"/>
                <a:gd name="T54" fmla="*/ 2147483647 w 129"/>
                <a:gd name="T55" fmla="*/ 0 h 158"/>
                <a:gd name="T56" fmla="*/ 2147483647 w 129"/>
                <a:gd name="T57" fmla="*/ 2147483647 h 158"/>
                <a:gd name="T58" fmla="*/ 2147483647 w 129"/>
                <a:gd name="T59" fmla="*/ 2147483647 h 158"/>
                <a:gd name="T60" fmla="*/ 2147483647 w 129"/>
                <a:gd name="T61" fmla="*/ 2147483647 h 158"/>
                <a:gd name="T62" fmla="*/ 2147483647 w 129"/>
                <a:gd name="T63" fmla="*/ 2147483647 h 158"/>
                <a:gd name="T64" fmla="*/ 2147483647 w 129"/>
                <a:gd name="T65" fmla="*/ 2147483647 h 158"/>
                <a:gd name="T66" fmla="*/ 2147483647 w 129"/>
                <a:gd name="T67" fmla="*/ 2147483647 h 158"/>
                <a:gd name="T68" fmla="*/ 2147483647 w 129"/>
                <a:gd name="T69" fmla="*/ 2147483647 h 158"/>
                <a:gd name="T70" fmla="*/ 2147483647 w 129"/>
                <a:gd name="T71" fmla="*/ 2147483647 h 158"/>
                <a:gd name="T72" fmla="*/ 2147483647 w 129"/>
                <a:gd name="T73" fmla="*/ 2147483647 h 158"/>
                <a:gd name="T74" fmla="*/ 2147483647 w 129"/>
                <a:gd name="T75" fmla="*/ 2147483647 h 158"/>
                <a:gd name="T76" fmla="*/ 2147483647 w 129"/>
                <a:gd name="T77" fmla="*/ 2147483647 h 158"/>
                <a:gd name="T78" fmla="*/ 2147483647 w 129"/>
                <a:gd name="T79" fmla="*/ 2147483647 h 158"/>
                <a:gd name="T80" fmla="*/ 2147483647 w 129"/>
                <a:gd name="T81" fmla="*/ 2147483647 h 158"/>
                <a:gd name="T82" fmla="*/ 2147483647 w 129"/>
                <a:gd name="T83" fmla="*/ 2147483647 h 158"/>
                <a:gd name="T84" fmla="*/ 2147483647 w 129"/>
                <a:gd name="T85" fmla="*/ 2147483647 h 158"/>
                <a:gd name="T86" fmla="*/ 2147483647 w 129"/>
                <a:gd name="T87" fmla="*/ 2147483647 h 158"/>
                <a:gd name="T88" fmla="*/ 2147483647 w 129"/>
                <a:gd name="T89" fmla="*/ 2147483647 h 158"/>
                <a:gd name="T90" fmla="*/ 2147483647 w 129"/>
                <a:gd name="T91" fmla="*/ 2147483647 h 158"/>
                <a:gd name="T92" fmla="*/ 2147483647 w 129"/>
                <a:gd name="T93" fmla="*/ 2147483647 h 158"/>
                <a:gd name="T94" fmla="*/ 2147483647 w 129"/>
                <a:gd name="T95" fmla="*/ 2147483647 h 158"/>
                <a:gd name="T96" fmla="*/ 0 w 129"/>
                <a:gd name="T97" fmla="*/ 2147483647 h 158"/>
                <a:gd name="T98" fmla="*/ 2147483647 w 129"/>
                <a:gd name="T99" fmla="*/ 2147483647 h 158"/>
                <a:gd name="T100" fmla="*/ 2147483647 w 129"/>
                <a:gd name="T101" fmla="*/ 2147483647 h 158"/>
                <a:gd name="T102" fmla="*/ 2147483647 w 129"/>
                <a:gd name="T103" fmla="*/ 2147483647 h 158"/>
                <a:gd name="T104" fmla="*/ 2147483647 w 129"/>
                <a:gd name="T105" fmla="*/ 2147483647 h 158"/>
                <a:gd name="T106" fmla="*/ 2147483647 w 129"/>
                <a:gd name="T107" fmla="*/ 2147483647 h 158"/>
                <a:gd name="T108" fmla="*/ 2147483647 w 129"/>
                <a:gd name="T109" fmla="*/ 2147483647 h 15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9"/>
                <a:gd name="T166" fmla="*/ 0 h 158"/>
                <a:gd name="T167" fmla="*/ 129 w 129"/>
                <a:gd name="T168" fmla="*/ 158 h 15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9" h="158">
                  <a:moveTo>
                    <a:pt x="91" y="77"/>
                  </a:moveTo>
                  <a:lnTo>
                    <a:pt x="91" y="99"/>
                  </a:lnTo>
                  <a:lnTo>
                    <a:pt x="90" y="107"/>
                  </a:lnTo>
                  <a:lnTo>
                    <a:pt x="88" y="114"/>
                  </a:lnTo>
                  <a:lnTo>
                    <a:pt x="85" y="120"/>
                  </a:lnTo>
                  <a:lnTo>
                    <a:pt x="79" y="126"/>
                  </a:lnTo>
                  <a:lnTo>
                    <a:pt x="73" y="130"/>
                  </a:lnTo>
                  <a:lnTo>
                    <a:pt x="66" y="134"/>
                  </a:lnTo>
                  <a:lnTo>
                    <a:pt x="58" y="135"/>
                  </a:lnTo>
                  <a:lnTo>
                    <a:pt x="49" y="136"/>
                  </a:lnTo>
                  <a:lnTo>
                    <a:pt x="43" y="136"/>
                  </a:lnTo>
                  <a:lnTo>
                    <a:pt x="38" y="135"/>
                  </a:lnTo>
                  <a:lnTo>
                    <a:pt x="34" y="133"/>
                  </a:lnTo>
                  <a:lnTo>
                    <a:pt x="31" y="130"/>
                  </a:lnTo>
                  <a:lnTo>
                    <a:pt x="28" y="127"/>
                  </a:lnTo>
                  <a:lnTo>
                    <a:pt x="27" y="122"/>
                  </a:lnTo>
                  <a:lnTo>
                    <a:pt x="24" y="118"/>
                  </a:lnTo>
                  <a:lnTo>
                    <a:pt x="24" y="113"/>
                  </a:lnTo>
                  <a:lnTo>
                    <a:pt x="24" y="107"/>
                  </a:lnTo>
                  <a:lnTo>
                    <a:pt x="26" y="103"/>
                  </a:lnTo>
                  <a:lnTo>
                    <a:pt x="28" y="99"/>
                  </a:lnTo>
                  <a:lnTo>
                    <a:pt x="30" y="96"/>
                  </a:lnTo>
                  <a:lnTo>
                    <a:pt x="33" y="92"/>
                  </a:lnTo>
                  <a:lnTo>
                    <a:pt x="37" y="90"/>
                  </a:lnTo>
                  <a:lnTo>
                    <a:pt x="42" y="89"/>
                  </a:lnTo>
                  <a:lnTo>
                    <a:pt x="48" y="87"/>
                  </a:lnTo>
                  <a:lnTo>
                    <a:pt x="59" y="85"/>
                  </a:lnTo>
                  <a:lnTo>
                    <a:pt x="71" y="84"/>
                  </a:lnTo>
                  <a:lnTo>
                    <a:pt x="81" y="82"/>
                  </a:lnTo>
                  <a:lnTo>
                    <a:pt x="91" y="77"/>
                  </a:lnTo>
                  <a:close/>
                  <a:moveTo>
                    <a:pt x="93" y="134"/>
                  </a:moveTo>
                  <a:lnTo>
                    <a:pt x="93" y="140"/>
                  </a:lnTo>
                  <a:lnTo>
                    <a:pt x="94" y="144"/>
                  </a:lnTo>
                  <a:lnTo>
                    <a:pt x="96" y="148"/>
                  </a:lnTo>
                  <a:lnTo>
                    <a:pt x="98" y="151"/>
                  </a:lnTo>
                  <a:lnTo>
                    <a:pt x="101" y="154"/>
                  </a:lnTo>
                  <a:lnTo>
                    <a:pt x="106" y="156"/>
                  </a:lnTo>
                  <a:lnTo>
                    <a:pt x="110" y="157"/>
                  </a:lnTo>
                  <a:lnTo>
                    <a:pt x="116" y="157"/>
                  </a:lnTo>
                  <a:lnTo>
                    <a:pt x="122" y="156"/>
                  </a:lnTo>
                  <a:lnTo>
                    <a:pt x="129" y="155"/>
                  </a:lnTo>
                  <a:lnTo>
                    <a:pt x="129" y="135"/>
                  </a:lnTo>
                  <a:lnTo>
                    <a:pt x="123" y="136"/>
                  </a:lnTo>
                  <a:lnTo>
                    <a:pt x="118" y="135"/>
                  </a:lnTo>
                  <a:lnTo>
                    <a:pt x="115" y="132"/>
                  </a:lnTo>
                  <a:lnTo>
                    <a:pt x="114" y="127"/>
                  </a:lnTo>
                  <a:lnTo>
                    <a:pt x="114" y="120"/>
                  </a:lnTo>
                  <a:lnTo>
                    <a:pt x="114" y="45"/>
                  </a:lnTo>
                  <a:lnTo>
                    <a:pt x="113" y="35"/>
                  </a:lnTo>
                  <a:lnTo>
                    <a:pt x="111" y="26"/>
                  </a:lnTo>
                  <a:lnTo>
                    <a:pt x="107" y="18"/>
                  </a:lnTo>
                  <a:lnTo>
                    <a:pt x="101" y="11"/>
                  </a:lnTo>
                  <a:lnTo>
                    <a:pt x="94" y="6"/>
                  </a:lnTo>
                  <a:lnTo>
                    <a:pt x="85" y="2"/>
                  </a:lnTo>
                  <a:lnTo>
                    <a:pt x="74" y="1"/>
                  </a:lnTo>
                  <a:lnTo>
                    <a:pt x="61" y="0"/>
                  </a:lnTo>
                  <a:lnTo>
                    <a:pt x="49" y="1"/>
                  </a:lnTo>
                  <a:lnTo>
                    <a:pt x="38" y="4"/>
                  </a:lnTo>
                  <a:lnTo>
                    <a:pt x="29" y="7"/>
                  </a:lnTo>
                  <a:lnTo>
                    <a:pt x="21" y="13"/>
                  </a:lnTo>
                  <a:lnTo>
                    <a:pt x="15" y="20"/>
                  </a:lnTo>
                  <a:lnTo>
                    <a:pt x="11" y="28"/>
                  </a:lnTo>
                  <a:lnTo>
                    <a:pt x="8" y="37"/>
                  </a:lnTo>
                  <a:lnTo>
                    <a:pt x="7" y="48"/>
                  </a:lnTo>
                  <a:lnTo>
                    <a:pt x="7" y="49"/>
                  </a:lnTo>
                  <a:lnTo>
                    <a:pt x="29" y="49"/>
                  </a:lnTo>
                  <a:lnTo>
                    <a:pt x="29" y="43"/>
                  </a:lnTo>
                  <a:lnTo>
                    <a:pt x="31" y="37"/>
                  </a:lnTo>
                  <a:lnTo>
                    <a:pt x="33" y="33"/>
                  </a:lnTo>
                  <a:lnTo>
                    <a:pt x="37" y="29"/>
                  </a:lnTo>
                  <a:lnTo>
                    <a:pt x="41" y="26"/>
                  </a:lnTo>
                  <a:lnTo>
                    <a:pt x="47" y="23"/>
                  </a:lnTo>
                  <a:lnTo>
                    <a:pt x="53" y="22"/>
                  </a:lnTo>
                  <a:lnTo>
                    <a:pt x="60" y="22"/>
                  </a:lnTo>
                  <a:lnTo>
                    <a:pt x="68" y="22"/>
                  </a:lnTo>
                  <a:lnTo>
                    <a:pt x="74" y="23"/>
                  </a:lnTo>
                  <a:lnTo>
                    <a:pt x="79" y="26"/>
                  </a:lnTo>
                  <a:lnTo>
                    <a:pt x="84" y="28"/>
                  </a:lnTo>
                  <a:lnTo>
                    <a:pt x="87" y="30"/>
                  </a:lnTo>
                  <a:lnTo>
                    <a:pt x="89" y="35"/>
                  </a:lnTo>
                  <a:lnTo>
                    <a:pt x="91" y="38"/>
                  </a:lnTo>
                  <a:lnTo>
                    <a:pt x="91" y="44"/>
                  </a:lnTo>
                  <a:lnTo>
                    <a:pt x="91" y="50"/>
                  </a:lnTo>
                  <a:lnTo>
                    <a:pt x="90" y="55"/>
                  </a:lnTo>
                  <a:lnTo>
                    <a:pt x="89" y="57"/>
                  </a:lnTo>
                  <a:lnTo>
                    <a:pt x="85" y="59"/>
                  </a:lnTo>
                  <a:lnTo>
                    <a:pt x="79" y="62"/>
                  </a:lnTo>
                  <a:lnTo>
                    <a:pt x="71" y="63"/>
                  </a:lnTo>
                  <a:lnTo>
                    <a:pt x="60" y="64"/>
                  </a:lnTo>
                  <a:lnTo>
                    <a:pt x="48" y="65"/>
                  </a:lnTo>
                  <a:lnTo>
                    <a:pt x="36" y="68"/>
                  </a:lnTo>
                  <a:lnTo>
                    <a:pt x="27" y="71"/>
                  </a:lnTo>
                  <a:lnTo>
                    <a:pt x="18" y="75"/>
                  </a:lnTo>
                  <a:lnTo>
                    <a:pt x="12" y="80"/>
                  </a:lnTo>
                  <a:lnTo>
                    <a:pt x="7" y="86"/>
                  </a:lnTo>
                  <a:lnTo>
                    <a:pt x="3" y="94"/>
                  </a:lnTo>
                  <a:lnTo>
                    <a:pt x="1" y="103"/>
                  </a:lnTo>
                  <a:lnTo>
                    <a:pt x="0" y="113"/>
                  </a:lnTo>
                  <a:lnTo>
                    <a:pt x="1" y="123"/>
                  </a:lnTo>
                  <a:lnTo>
                    <a:pt x="3" y="132"/>
                  </a:lnTo>
                  <a:lnTo>
                    <a:pt x="7" y="140"/>
                  </a:lnTo>
                  <a:lnTo>
                    <a:pt x="12" y="147"/>
                  </a:lnTo>
                  <a:lnTo>
                    <a:pt x="18" y="151"/>
                  </a:lnTo>
                  <a:lnTo>
                    <a:pt x="26" y="155"/>
                  </a:lnTo>
                  <a:lnTo>
                    <a:pt x="35" y="157"/>
                  </a:lnTo>
                  <a:lnTo>
                    <a:pt x="45" y="158"/>
                  </a:lnTo>
                  <a:lnTo>
                    <a:pt x="58" y="157"/>
                  </a:lnTo>
                  <a:lnTo>
                    <a:pt x="71" y="153"/>
                  </a:lnTo>
                  <a:lnTo>
                    <a:pt x="82" y="144"/>
                  </a:lnTo>
                  <a:lnTo>
                    <a:pt x="93" y="134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5" name="Freeform 282"/>
            <p:cNvSpPr>
              <a:spLocks/>
            </p:cNvSpPr>
            <p:nvPr/>
          </p:nvSpPr>
          <p:spPr bwMode="auto">
            <a:xfrm>
              <a:off x="2230438" y="5260975"/>
              <a:ext cx="53975" cy="82550"/>
            </a:xfrm>
            <a:custGeom>
              <a:avLst/>
              <a:gdLst>
                <a:gd name="T0" fmla="*/ 2147483647 w 114"/>
                <a:gd name="T1" fmla="*/ 2147483647 h 155"/>
                <a:gd name="T2" fmla="*/ 2147483647 w 114"/>
                <a:gd name="T3" fmla="*/ 2147483647 h 155"/>
                <a:gd name="T4" fmla="*/ 2147483647 w 114"/>
                <a:gd name="T5" fmla="*/ 2147483647 h 155"/>
                <a:gd name="T6" fmla="*/ 2147483647 w 114"/>
                <a:gd name="T7" fmla="*/ 2147483647 h 155"/>
                <a:gd name="T8" fmla="*/ 2147483647 w 114"/>
                <a:gd name="T9" fmla="*/ 2147483647 h 155"/>
                <a:gd name="T10" fmla="*/ 2147483647 w 114"/>
                <a:gd name="T11" fmla="*/ 2147483647 h 155"/>
                <a:gd name="T12" fmla="*/ 2147483647 w 114"/>
                <a:gd name="T13" fmla="*/ 2147483647 h 155"/>
                <a:gd name="T14" fmla="*/ 2147483647 w 114"/>
                <a:gd name="T15" fmla="*/ 2147483647 h 155"/>
                <a:gd name="T16" fmla="*/ 2147483647 w 114"/>
                <a:gd name="T17" fmla="*/ 2147483647 h 155"/>
                <a:gd name="T18" fmla="*/ 2147483647 w 114"/>
                <a:gd name="T19" fmla="*/ 2147483647 h 155"/>
                <a:gd name="T20" fmla="*/ 2147483647 w 114"/>
                <a:gd name="T21" fmla="*/ 2147483647 h 155"/>
                <a:gd name="T22" fmla="*/ 2147483647 w 114"/>
                <a:gd name="T23" fmla="*/ 2147483647 h 155"/>
                <a:gd name="T24" fmla="*/ 2147483647 w 114"/>
                <a:gd name="T25" fmla="*/ 2147483647 h 155"/>
                <a:gd name="T26" fmla="*/ 2147483647 w 114"/>
                <a:gd name="T27" fmla="*/ 2147483647 h 155"/>
                <a:gd name="T28" fmla="*/ 2147483647 w 114"/>
                <a:gd name="T29" fmla="*/ 0 h 155"/>
                <a:gd name="T30" fmla="*/ 2147483647 w 114"/>
                <a:gd name="T31" fmla="*/ 0 h 155"/>
                <a:gd name="T32" fmla="*/ 2147483647 w 114"/>
                <a:gd name="T33" fmla="*/ 0 h 155"/>
                <a:gd name="T34" fmla="*/ 2147483647 w 114"/>
                <a:gd name="T35" fmla="*/ 2147483647 h 155"/>
                <a:gd name="T36" fmla="*/ 2147483647 w 114"/>
                <a:gd name="T37" fmla="*/ 2147483647 h 155"/>
                <a:gd name="T38" fmla="*/ 2147483647 w 114"/>
                <a:gd name="T39" fmla="*/ 2147483647 h 155"/>
                <a:gd name="T40" fmla="*/ 2147483647 w 114"/>
                <a:gd name="T41" fmla="*/ 2147483647 h 155"/>
                <a:gd name="T42" fmla="*/ 2147483647 w 114"/>
                <a:gd name="T43" fmla="*/ 2147483647 h 155"/>
                <a:gd name="T44" fmla="*/ 2147483647 w 114"/>
                <a:gd name="T45" fmla="*/ 2147483647 h 155"/>
                <a:gd name="T46" fmla="*/ 2147483647 w 114"/>
                <a:gd name="T47" fmla="*/ 2147483647 h 155"/>
                <a:gd name="T48" fmla="*/ 2147483647 w 114"/>
                <a:gd name="T49" fmla="*/ 2147483647 h 155"/>
                <a:gd name="T50" fmla="*/ 0 w 114"/>
                <a:gd name="T51" fmla="*/ 2147483647 h 155"/>
                <a:gd name="T52" fmla="*/ 0 w 114"/>
                <a:gd name="T53" fmla="*/ 2147483647 h 155"/>
                <a:gd name="T54" fmla="*/ 2147483647 w 114"/>
                <a:gd name="T55" fmla="*/ 2147483647 h 155"/>
                <a:gd name="T56" fmla="*/ 2147483647 w 114"/>
                <a:gd name="T57" fmla="*/ 2147483647 h 155"/>
                <a:gd name="T58" fmla="*/ 2147483647 w 114"/>
                <a:gd name="T59" fmla="*/ 2147483647 h 155"/>
                <a:gd name="T60" fmla="*/ 2147483647 w 114"/>
                <a:gd name="T61" fmla="*/ 2147483647 h 155"/>
                <a:gd name="T62" fmla="*/ 2147483647 w 114"/>
                <a:gd name="T63" fmla="*/ 2147483647 h 155"/>
                <a:gd name="T64" fmla="*/ 2147483647 w 114"/>
                <a:gd name="T65" fmla="*/ 2147483647 h 155"/>
                <a:gd name="T66" fmla="*/ 2147483647 w 114"/>
                <a:gd name="T67" fmla="*/ 2147483647 h 155"/>
                <a:gd name="T68" fmla="*/ 2147483647 w 114"/>
                <a:gd name="T69" fmla="*/ 2147483647 h 155"/>
                <a:gd name="T70" fmla="*/ 2147483647 w 114"/>
                <a:gd name="T71" fmla="*/ 2147483647 h 155"/>
                <a:gd name="T72" fmla="*/ 2147483647 w 114"/>
                <a:gd name="T73" fmla="*/ 2147483647 h 155"/>
                <a:gd name="T74" fmla="*/ 2147483647 w 114"/>
                <a:gd name="T75" fmla="*/ 2147483647 h 155"/>
                <a:gd name="T76" fmla="*/ 2147483647 w 114"/>
                <a:gd name="T77" fmla="*/ 2147483647 h 155"/>
                <a:gd name="T78" fmla="*/ 2147483647 w 114"/>
                <a:gd name="T79" fmla="*/ 2147483647 h 155"/>
                <a:gd name="T80" fmla="*/ 2147483647 w 114"/>
                <a:gd name="T81" fmla="*/ 2147483647 h 155"/>
                <a:gd name="T82" fmla="*/ 2147483647 w 114"/>
                <a:gd name="T83" fmla="*/ 2147483647 h 155"/>
                <a:gd name="T84" fmla="*/ 2147483647 w 114"/>
                <a:gd name="T85" fmla="*/ 2147483647 h 155"/>
                <a:gd name="T86" fmla="*/ 2147483647 w 114"/>
                <a:gd name="T87" fmla="*/ 2147483647 h 155"/>
                <a:gd name="T88" fmla="*/ 2147483647 w 114"/>
                <a:gd name="T89" fmla="*/ 2147483647 h 155"/>
                <a:gd name="T90" fmla="*/ 2147483647 w 114"/>
                <a:gd name="T91" fmla="*/ 2147483647 h 15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4"/>
                <a:gd name="T139" fmla="*/ 0 h 155"/>
                <a:gd name="T140" fmla="*/ 114 w 114"/>
                <a:gd name="T141" fmla="*/ 155 h 15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4" h="155">
                  <a:moveTo>
                    <a:pt x="91" y="155"/>
                  </a:moveTo>
                  <a:lnTo>
                    <a:pt x="114" y="155"/>
                  </a:lnTo>
                  <a:lnTo>
                    <a:pt x="114" y="64"/>
                  </a:lnTo>
                  <a:lnTo>
                    <a:pt x="114" y="57"/>
                  </a:lnTo>
                  <a:lnTo>
                    <a:pt x="114" y="47"/>
                  </a:lnTo>
                  <a:lnTo>
                    <a:pt x="113" y="37"/>
                  </a:lnTo>
                  <a:lnTo>
                    <a:pt x="112" y="28"/>
                  </a:lnTo>
                  <a:lnTo>
                    <a:pt x="108" y="21"/>
                  </a:lnTo>
                  <a:lnTo>
                    <a:pt x="104" y="15"/>
                  </a:lnTo>
                  <a:lnTo>
                    <a:pt x="101" y="12"/>
                  </a:lnTo>
                  <a:lnTo>
                    <a:pt x="97" y="8"/>
                  </a:lnTo>
                  <a:lnTo>
                    <a:pt x="92" y="5"/>
                  </a:lnTo>
                  <a:lnTo>
                    <a:pt x="87" y="2"/>
                  </a:lnTo>
                  <a:lnTo>
                    <a:pt x="80" y="1"/>
                  </a:lnTo>
                  <a:lnTo>
                    <a:pt x="73" y="0"/>
                  </a:lnTo>
                  <a:lnTo>
                    <a:pt x="65" y="0"/>
                  </a:lnTo>
                  <a:lnTo>
                    <a:pt x="59" y="0"/>
                  </a:lnTo>
                  <a:lnTo>
                    <a:pt x="53" y="1"/>
                  </a:lnTo>
                  <a:lnTo>
                    <a:pt x="46" y="4"/>
                  </a:lnTo>
                  <a:lnTo>
                    <a:pt x="41" y="6"/>
                  </a:lnTo>
                  <a:lnTo>
                    <a:pt x="36" y="9"/>
                  </a:lnTo>
                  <a:lnTo>
                    <a:pt x="31" y="14"/>
                  </a:lnTo>
                  <a:lnTo>
                    <a:pt x="26" y="20"/>
                  </a:lnTo>
                  <a:lnTo>
                    <a:pt x="22" y="26"/>
                  </a:lnTo>
                  <a:lnTo>
                    <a:pt x="22" y="4"/>
                  </a:lnTo>
                  <a:lnTo>
                    <a:pt x="0" y="4"/>
                  </a:lnTo>
                  <a:lnTo>
                    <a:pt x="0" y="155"/>
                  </a:lnTo>
                  <a:lnTo>
                    <a:pt x="23" y="155"/>
                  </a:lnTo>
                  <a:lnTo>
                    <a:pt x="23" y="69"/>
                  </a:lnTo>
                  <a:lnTo>
                    <a:pt x="24" y="58"/>
                  </a:lnTo>
                  <a:lnTo>
                    <a:pt x="26" y="49"/>
                  </a:lnTo>
                  <a:lnTo>
                    <a:pt x="30" y="41"/>
                  </a:lnTo>
                  <a:lnTo>
                    <a:pt x="34" y="34"/>
                  </a:lnTo>
                  <a:lnTo>
                    <a:pt x="40" y="29"/>
                  </a:lnTo>
                  <a:lnTo>
                    <a:pt x="46" y="26"/>
                  </a:lnTo>
                  <a:lnTo>
                    <a:pt x="55" y="23"/>
                  </a:lnTo>
                  <a:lnTo>
                    <a:pt x="63" y="22"/>
                  </a:lnTo>
                  <a:lnTo>
                    <a:pt x="71" y="23"/>
                  </a:lnTo>
                  <a:lnTo>
                    <a:pt x="77" y="25"/>
                  </a:lnTo>
                  <a:lnTo>
                    <a:pt x="81" y="28"/>
                  </a:lnTo>
                  <a:lnTo>
                    <a:pt x="85" y="31"/>
                  </a:lnTo>
                  <a:lnTo>
                    <a:pt x="88" y="37"/>
                  </a:lnTo>
                  <a:lnTo>
                    <a:pt x="90" y="44"/>
                  </a:lnTo>
                  <a:lnTo>
                    <a:pt x="91" y="52"/>
                  </a:lnTo>
                  <a:lnTo>
                    <a:pt x="91" y="62"/>
                  </a:lnTo>
                  <a:lnTo>
                    <a:pt x="91" y="155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6" name="Freeform 283"/>
            <p:cNvSpPr>
              <a:spLocks/>
            </p:cNvSpPr>
            <p:nvPr/>
          </p:nvSpPr>
          <p:spPr bwMode="auto">
            <a:xfrm>
              <a:off x="2327275" y="5233988"/>
              <a:ext cx="66675" cy="109537"/>
            </a:xfrm>
            <a:custGeom>
              <a:avLst/>
              <a:gdLst>
                <a:gd name="T0" fmla="*/ 2147483647 w 143"/>
                <a:gd name="T1" fmla="*/ 2147483647 h 207"/>
                <a:gd name="T2" fmla="*/ 2147483647 w 143"/>
                <a:gd name="T3" fmla="*/ 2147483647 h 207"/>
                <a:gd name="T4" fmla="*/ 2147483647 w 143"/>
                <a:gd name="T5" fmla="*/ 2147483647 h 207"/>
                <a:gd name="T6" fmla="*/ 2147483647 w 143"/>
                <a:gd name="T7" fmla="*/ 2147483647 h 207"/>
                <a:gd name="T8" fmla="*/ 2147483647 w 143"/>
                <a:gd name="T9" fmla="*/ 0 h 207"/>
                <a:gd name="T10" fmla="*/ 0 w 143"/>
                <a:gd name="T11" fmla="*/ 0 h 207"/>
                <a:gd name="T12" fmla="*/ 0 w 143"/>
                <a:gd name="T13" fmla="*/ 2147483647 h 207"/>
                <a:gd name="T14" fmla="*/ 2147483647 w 143"/>
                <a:gd name="T15" fmla="*/ 2147483647 h 207"/>
                <a:gd name="T16" fmla="*/ 2147483647 w 143"/>
                <a:gd name="T17" fmla="*/ 2147483647 h 2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3"/>
                <a:gd name="T28" fmla="*/ 0 h 207"/>
                <a:gd name="T29" fmla="*/ 143 w 143"/>
                <a:gd name="T30" fmla="*/ 207 h 20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3" h="207">
                  <a:moveTo>
                    <a:pt x="59" y="207"/>
                  </a:moveTo>
                  <a:lnTo>
                    <a:pt x="84" y="207"/>
                  </a:lnTo>
                  <a:lnTo>
                    <a:pt x="84" y="25"/>
                  </a:lnTo>
                  <a:lnTo>
                    <a:pt x="143" y="25"/>
                  </a:lnTo>
                  <a:lnTo>
                    <a:pt x="143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59" y="25"/>
                  </a:lnTo>
                  <a:lnTo>
                    <a:pt x="59" y="207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7" name="Rectangle 284"/>
            <p:cNvSpPr>
              <a:spLocks noChangeArrowheads="1"/>
            </p:cNvSpPr>
            <p:nvPr/>
          </p:nvSpPr>
          <p:spPr bwMode="auto">
            <a:xfrm>
              <a:off x="2389188" y="5326063"/>
              <a:ext cx="12700" cy="17462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88" name="Freeform 285"/>
            <p:cNvSpPr>
              <a:spLocks/>
            </p:cNvSpPr>
            <p:nvPr/>
          </p:nvSpPr>
          <p:spPr bwMode="auto">
            <a:xfrm>
              <a:off x="1350963" y="5430838"/>
              <a:ext cx="57150" cy="104775"/>
            </a:xfrm>
            <a:custGeom>
              <a:avLst/>
              <a:gdLst>
                <a:gd name="T0" fmla="*/ 2147483647 w 125"/>
                <a:gd name="T1" fmla="*/ 2147483647 h 199"/>
                <a:gd name="T2" fmla="*/ 2147483647 w 125"/>
                <a:gd name="T3" fmla="*/ 2147483647 h 199"/>
                <a:gd name="T4" fmla="*/ 2147483647 w 125"/>
                <a:gd name="T5" fmla="*/ 2147483647 h 199"/>
                <a:gd name="T6" fmla="*/ 2147483647 w 125"/>
                <a:gd name="T7" fmla="*/ 2147483647 h 199"/>
                <a:gd name="T8" fmla="*/ 2147483647 w 125"/>
                <a:gd name="T9" fmla="*/ 2147483647 h 199"/>
                <a:gd name="T10" fmla="*/ 2147483647 w 125"/>
                <a:gd name="T11" fmla="*/ 2147483647 h 199"/>
                <a:gd name="T12" fmla="*/ 2147483647 w 125"/>
                <a:gd name="T13" fmla="*/ 2147483647 h 199"/>
                <a:gd name="T14" fmla="*/ 2147483647 w 125"/>
                <a:gd name="T15" fmla="*/ 2147483647 h 199"/>
                <a:gd name="T16" fmla="*/ 2147483647 w 125"/>
                <a:gd name="T17" fmla="*/ 2147483647 h 199"/>
                <a:gd name="T18" fmla="*/ 2147483647 w 125"/>
                <a:gd name="T19" fmla="*/ 2147483647 h 199"/>
                <a:gd name="T20" fmla="*/ 2147483647 w 125"/>
                <a:gd name="T21" fmla="*/ 2147483647 h 199"/>
                <a:gd name="T22" fmla="*/ 2147483647 w 125"/>
                <a:gd name="T23" fmla="*/ 2147483647 h 199"/>
                <a:gd name="T24" fmla="*/ 2147483647 w 125"/>
                <a:gd name="T25" fmla="*/ 2147483647 h 199"/>
                <a:gd name="T26" fmla="*/ 2147483647 w 125"/>
                <a:gd name="T27" fmla="*/ 2147483647 h 199"/>
                <a:gd name="T28" fmla="*/ 2147483647 w 125"/>
                <a:gd name="T29" fmla="*/ 2147483647 h 199"/>
                <a:gd name="T30" fmla="*/ 2147483647 w 125"/>
                <a:gd name="T31" fmla="*/ 2147483647 h 199"/>
                <a:gd name="T32" fmla="*/ 2147483647 w 125"/>
                <a:gd name="T33" fmla="*/ 2147483647 h 199"/>
                <a:gd name="T34" fmla="*/ 2147483647 w 125"/>
                <a:gd name="T35" fmla="*/ 2147483647 h 199"/>
                <a:gd name="T36" fmla="*/ 2147483647 w 125"/>
                <a:gd name="T37" fmla="*/ 2147483647 h 199"/>
                <a:gd name="T38" fmla="*/ 2147483647 w 125"/>
                <a:gd name="T39" fmla="*/ 2147483647 h 199"/>
                <a:gd name="T40" fmla="*/ 2147483647 w 125"/>
                <a:gd name="T41" fmla="*/ 2147483647 h 199"/>
                <a:gd name="T42" fmla="*/ 2147483647 w 125"/>
                <a:gd name="T43" fmla="*/ 2147483647 h 199"/>
                <a:gd name="T44" fmla="*/ 2147483647 w 125"/>
                <a:gd name="T45" fmla="*/ 2147483647 h 199"/>
                <a:gd name="T46" fmla="*/ 2147483647 w 125"/>
                <a:gd name="T47" fmla="*/ 2147483647 h 199"/>
                <a:gd name="T48" fmla="*/ 2147483647 w 125"/>
                <a:gd name="T49" fmla="*/ 2147483647 h 199"/>
                <a:gd name="T50" fmla="*/ 2147483647 w 125"/>
                <a:gd name="T51" fmla="*/ 2147483647 h 199"/>
                <a:gd name="T52" fmla="*/ 2147483647 w 125"/>
                <a:gd name="T53" fmla="*/ 2147483647 h 199"/>
                <a:gd name="T54" fmla="*/ 2147483647 w 125"/>
                <a:gd name="T55" fmla="*/ 2147483647 h 199"/>
                <a:gd name="T56" fmla="*/ 2147483647 w 125"/>
                <a:gd name="T57" fmla="*/ 2147483647 h 199"/>
                <a:gd name="T58" fmla="*/ 2147483647 w 125"/>
                <a:gd name="T59" fmla="*/ 2147483647 h 199"/>
                <a:gd name="T60" fmla="*/ 2147483647 w 125"/>
                <a:gd name="T61" fmla="*/ 2147483647 h 199"/>
                <a:gd name="T62" fmla="*/ 2147483647 w 125"/>
                <a:gd name="T63" fmla="*/ 2147483647 h 199"/>
                <a:gd name="T64" fmla="*/ 2147483647 w 125"/>
                <a:gd name="T65" fmla="*/ 2147483647 h 199"/>
                <a:gd name="T66" fmla="*/ 2147483647 w 125"/>
                <a:gd name="T67" fmla="*/ 2147483647 h 199"/>
                <a:gd name="T68" fmla="*/ 2147483647 w 125"/>
                <a:gd name="T69" fmla="*/ 2147483647 h 199"/>
                <a:gd name="T70" fmla="*/ 2147483647 w 125"/>
                <a:gd name="T71" fmla="*/ 2147483647 h 199"/>
                <a:gd name="T72" fmla="*/ 0 w 125"/>
                <a:gd name="T73" fmla="*/ 2147483647 h 19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5"/>
                <a:gd name="T112" fmla="*/ 0 h 199"/>
                <a:gd name="T113" fmla="*/ 125 w 125"/>
                <a:gd name="T114" fmla="*/ 199 h 19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5" h="199">
                  <a:moveTo>
                    <a:pt x="0" y="199"/>
                  </a:moveTo>
                  <a:lnTo>
                    <a:pt x="125" y="199"/>
                  </a:lnTo>
                  <a:lnTo>
                    <a:pt x="125" y="175"/>
                  </a:lnTo>
                  <a:lnTo>
                    <a:pt x="27" y="175"/>
                  </a:lnTo>
                  <a:lnTo>
                    <a:pt x="30" y="168"/>
                  </a:lnTo>
                  <a:lnTo>
                    <a:pt x="33" y="162"/>
                  </a:lnTo>
                  <a:lnTo>
                    <a:pt x="36" y="156"/>
                  </a:lnTo>
                  <a:lnTo>
                    <a:pt x="41" y="151"/>
                  </a:lnTo>
                  <a:lnTo>
                    <a:pt x="48" y="146"/>
                  </a:lnTo>
                  <a:lnTo>
                    <a:pt x="54" y="140"/>
                  </a:lnTo>
                  <a:lnTo>
                    <a:pt x="61" y="135"/>
                  </a:lnTo>
                  <a:lnTo>
                    <a:pt x="70" y="131"/>
                  </a:lnTo>
                  <a:lnTo>
                    <a:pt x="86" y="123"/>
                  </a:lnTo>
                  <a:lnTo>
                    <a:pt x="95" y="116"/>
                  </a:lnTo>
                  <a:lnTo>
                    <a:pt x="103" y="110"/>
                  </a:lnTo>
                  <a:lnTo>
                    <a:pt x="110" y="103"/>
                  </a:lnTo>
                  <a:lnTo>
                    <a:pt x="115" y="96"/>
                  </a:lnTo>
                  <a:lnTo>
                    <a:pt x="119" y="88"/>
                  </a:lnTo>
                  <a:lnTo>
                    <a:pt x="123" y="78"/>
                  </a:lnTo>
                  <a:lnTo>
                    <a:pt x="124" y="69"/>
                  </a:lnTo>
                  <a:lnTo>
                    <a:pt x="125" y="60"/>
                  </a:lnTo>
                  <a:lnTo>
                    <a:pt x="124" y="47"/>
                  </a:lnTo>
                  <a:lnTo>
                    <a:pt x="120" y="35"/>
                  </a:lnTo>
                  <a:lnTo>
                    <a:pt x="115" y="25"/>
                  </a:lnTo>
                  <a:lnTo>
                    <a:pt x="108" y="17"/>
                  </a:lnTo>
                  <a:lnTo>
                    <a:pt x="99" y="10"/>
                  </a:lnTo>
                  <a:lnTo>
                    <a:pt x="90" y="5"/>
                  </a:lnTo>
                  <a:lnTo>
                    <a:pt x="78" y="1"/>
                  </a:lnTo>
                  <a:lnTo>
                    <a:pt x="65" y="0"/>
                  </a:lnTo>
                  <a:lnTo>
                    <a:pt x="52" y="1"/>
                  </a:lnTo>
                  <a:lnTo>
                    <a:pt x="40" y="5"/>
                  </a:lnTo>
                  <a:lnTo>
                    <a:pt x="30" y="11"/>
                  </a:lnTo>
                  <a:lnTo>
                    <a:pt x="21" y="19"/>
                  </a:lnTo>
                  <a:lnTo>
                    <a:pt x="14" y="28"/>
                  </a:lnTo>
                  <a:lnTo>
                    <a:pt x="9" y="40"/>
                  </a:lnTo>
                  <a:lnTo>
                    <a:pt x="6" y="54"/>
                  </a:lnTo>
                  <a:lnTo>
                    <a:pt x="4" y="69"/>
                  </a:lnTo>
                  <a:lnTo>
                    <a:pt x="4" y="73"/>
                  </a:lnTo>
                  <a:lnTo>
                    <a:pt x="29" y="73"/>
                  </a:lnTo>
                  <a:lnTo>
                    <a:pt x="29" y="70"/>
                  </a:lnTo>
                  <a:lnTo>
                    <a:pt x="30" y="60"/>
                  </a:lnTo>
                  <a:lnTo>
                    <a:pt x="31" y="52"/>
                  </a:lnTo>
                  <a:lnTo>
                    <a:pt x="34" y="43"/>
                  </a:lnTo>
                  <a:lnTo>
                    <a:pt x="38" y="36"/>
                  </a:lnTo>
                  <a:lnTo>
                    <a:pt x="43" y="32"/>
                  </a:lnTo>
                  <a:lnTo>
                    <a:pt x="50" y="28"/>
                  </a:lnTo>
                  <a:lnTo>
                    <a:pt x="56" y="26"/>
                  </a:lnTo>
                  <a:lnTo>
                    <a:pt x="64" y="25"/>
                  </a:lnTo>
                  <a:lnTo>
                    <a:pt x="72" y="26"/>
                  </a:lnTo>
                  <a:lnTo>
                    <a:pt x="78" y="27"/>
                  </a:lnTo>
                  <a:lnTo>
                    <a:pt x="85" y="31"/>
                  </a:lnTo>
                  <a:lnTo>
                    <a:pt x="90" y="34"/>
                  </a:lnTo>
                  <a:lnTo>
                    <a:pt x="94" y="40"/>
                  </a:lnTo>
                  <a:lnTo>
                    <a:pt x="97" y="46"/>
                  </a:lnTo>
                  <a:lnTo>
                    <a:pt x="98" y="53"/>
                  </a:lnTo>
                  <a:lnTo>
                    <a:pt x="99" y="60"/>
                  </a:lnTo>
                  <a:lnTo>
                    <a:pt x="99" y="67"/>
                  </a:lnTo>
                  <a:lnTo>
                    <a:pt x="97" y="73"/>
                  </a:lnTo>
                  <a:lnTo>
                    <a:pt x="96" y="78"/>
                  </a:lnTo>
                  <a:lnTo>
                    <a:pt x="93" y="83"/>
                  </a:lnTo>
                  <a:lnTo>
                    <a:pt x="89" y="89"/>
                  </a:lnTo>
                  <a:lnTo>
                    <a:pt x="85" y="93"/>
                  </a:lnTo>
                  <a:lnTo>
                    <a:pt x="79" y="98"/>
                  </a:lnTo>
                  <a:lnTo>
                    <a:pt x="73" y="102"/>
                  </a:lnTo>
                  <a:lnTo>
                    <a:pt x="58" y="111"/>
                  </a:lnTo>
                  <a:lnTo>
                    <a:pt x="45" y="119"/>
                  </a:lnTo>
                  <a:lnTo>
                    <a:pt x="33" y="128"/>
                  </a:lnTo>
                  <a:lnTo>
                    <a:pt x="22" y="138"/>
                  </a:lnTo>
                  <a:lnTo>
                    <a:pt x="15" y="148"/>
                  </a:lnTo>
                  <a:lnTo>
                    <a:pt x="9" y="159"/>
                  </a:lnTo>
                  <a:lnTo>
                    <a:pt x="4" y="170"/>
                  </a:lnTo>
                  <a:lnTo>
                    <a:pt x="1" y="183"/>
                  </a:lnTo>
                  <a:lnTo>
                    <a:pt x="0" y="198"/>
                  </a:lnTo>
                  <a:lnTo>
                    <a:pt x="0" y="199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9" name="Freeform 286"/>
            <p:cNvSpPr>
              <a:spLocks/>
            </p:cNvSpPr>
            <p:nvPr/>
          </p:nvSpPr>
          <p:spPr bwMode="auto">
            <a:xfrm>
              <a:off x="1416050" y="5430838"/>
              <a:ext cx="60325" cy="107950"/>
            </a:xfrm>
            <a:custGeom>
              <a:avLst/>
              <a:gdLst>
                <a:gd name="T0" fmla="*/ 0 w 126"/>
                <a:gd name="T1" fmla="*/ 2147483647 h 204"/>
                <a:gd name="T2" fmla="*/ 2147483647 w 126"/>
                <a:gd name="T3" fmla="*/ 2147483647 h 204"/>
                <a:gd name="T4" fmla="*/ 2147483647 w 126"/>
                <a:gd name="T5" fmla="*/ 2147483647 h 204"/>
                <a:gd name="T6" fmla="*/ 2147483647 w 126"/>
                <a:gd name="T7" fmla="*/ 2147483647 h 204"/>
                <a:gd name="T8" fmla="*/ 2147483647 w 126"/>
                <a:gd name="T9" fmla="*/ 2147483647 h 204"/>
                <a:gd name="T10" fmla="*/ 2147483647 w 126"/>
                <a:gd name="T11" fmla="*/ 2147483647 h 204"/>
                <a:gd name="T12" fmla="*/ 2147483647 w 126"/>
                <a:gd name="T13" fmla="*/ 2147483647 h 204"/>
                <a:gd name="T14" fmla="*/ 2147483647 w 126"/>
                <a:gd name="T15" fmla="*/ 2147483647 h 204"/>
                <a:gd name="T16" fmla="*/ 2147483647 w 126"/>
                <a:gd name="T17" fmla="*/ 2147483647 h 204"/>
                <a:gd name="T18" fmla="*/ 2147483647 w 126"/>
                <a:gd name="T19" fmla="*/ 2147483647 h 204"/>
                <a:gd name="T20" fmla="*/ 2147483647 w 126"/>
                <a:gd name="T21" fmla="*/ 2147483647 h 204"/>
                <a:gd name="T22" fmla="*/ 2147483647 w 126"/>
                <a:gd name="T23" fmla="*/ 2147483647 h 204"/>
                <a:gd name="T24" fmla="*/ 2147483647 w 126"/>
                <a:gd name="T25" fmla="*/ 2147483647 h 204"/>
                <a:gd name="T26" fmla="*/ 2147483647 w 126"/>
                <a:gd name="T27" fmla="*/ 2147483647 h 204"/>
                <a:gd name="T28" fmla="*/ 2147483647 w 126"/>
                <a:gd name="T29" fmla="*/ 2147483647 h 204"/>
                <a:gd name="T30" fmla="*/ 2147483647 w 126"/>
                <a:gd name="T31" fmla="*/ 2147483647 h 204"/>
                <a:gd name="T32" fmla="*/ 2147483647 w 126"/>
                <a:gd name="T33" fmla="*/ 2147483647 h 204"/>
                <a:gd name="T34" fmla="*/ 2147483647 w 126"/>
                <a:gd name="T35" fmla="*/ 2147483647 h 204"/>
                <a:gd name="T36" fmla="*/ 2147483647 w 126"/>
                <a:gd name="T37" fmla="*/ 2147483647 h 204"/>
                <a:gd name="T38" fmla="*/ 2147483647 w 126"/>
                <a:gd name="T39" fmla="*/ 2147483647 h 204"/>
                <a:gd name="T40" fmla="*/ 2147483647 w 126"/>
                <a:gd name="T41" fmla="*/ 0 h 204"/>
                <a:gd name="T42" fmla="*/ 2147483647 w 126"/>
                <a:gd name="T43" fmla="*/ 2147483647 h 204"/>
                <a:gd name="T44" fmla="*/ 2147483647 w 126"/>
                <a:gd name="T45" fmla="*/ 2147483647 h 204"/>
                <a:gd name="T46" fmla="*/ 2147483647 w 126"/>
                <a:gd name="T47" fmla="*/ 2147483647 h 204"/>
                <a:gd name="T48" fmla="*/ 2147483647 w 126"/>
                <a:gd name="T49" fmla="*/ 2147483647 h 204"/>
                <a:gd name="T50" fmla="*/ 2147483647 w 126"/>
                <a:gd name="T51" fmla="*/ 2147483647 h 204"/>
                <a:gd name="T52" fmla="*/ 2147483647 w 126"/>
                <a:gd name="T53" fmla="*/ 2147483647 h 204"/>
                <a:gd name="T54" fmla="*/ 2147483647 w 126"/>
                <a:gd name="T55" fmla="*/ 2147483647 h 204"/>
                <a:gd name="T56" fmla="*/ 2147483647 w 126"/>
                <a:gd name="T57" fmla="*/ 2147483647 h 204"/>
                <a:gd name="T58" fmla="*/ 2147483647 w 126"/>
                <a:gd name="T59" fmla="*/ 2147483647 h 204"/>
                <a:gd name="T60" fmla="*/ 2147483647 w 126"/>
                <a:gd name="T61" fmla="*/ 2147483647 h 204"/>
                <a:gd name="T62" fmla="*/ 2147483647 w 126"/>
                <a:gd name="T63" fmla="*/ 2147483647 h 204"/>
                <a:gd name="T64" fmla="*/ 2147483647 w 126"/>
                <a:gd name="T65" fmla="*/ 2147483647 h 204"/>
                <a:gd name="T66" fmla="*/ 2147483647 w 126"/>
                <a:gd name="T67" fmla="*/ 2147483647 h 204"/>
                <a:gd name="T68" fmla="*/ 2147483647 w 126"/>
                <a:gd name="T69" fmla="*/ 2147483647 h 204"/>
                <a:gd name="T70" fmla="*/ 2147483647 w 126"/>
                <a:gd name="T71" fmla="*/ 2147483647 h 204"/>
                <a:gd name="T72" fmla="*/ 2147483647 w 126"/>
                <a:gd name="T73" fmla="*/ 2147483647 h 204"/>
                <a:gd name="T74" fmla="*/ 2147483647 w 126"/>
                <a:gd name="T75" fmla="*/ 2147483647 h 204"/>
                <a:gd name="T76" fmla="*/ 2147483647 w 126"/>
                <a:gd name="T77" fmla="*/ 2147483647 h 204"/>
                <a:gd name="T78" fmla="*/ 2147483647 w 126"/>
                <a:gd name="T79" fmla="*/ 2147483647 h 204"/>
                <a:gd name="T80" fmla="*/ 2147483647 w 126"/>
                <a:gd name="T81" fmla="*/ 2147483647 h 204"/>
                <a:gd name="T82" fmla="*/ 2147483647 w 126"/>
                <a:gd name="T83" fmla="*/ 2147483647 h 204"/>
                <a:gd name="T84" fmla="*/ 2147483647 w 126"/>
                <a:gd name="T85" fmla="*/ 2147483647 h 204"/>
                <a:gd name="T86" fmla="*/ 2147483647 w 126"/>
                <a:gd name="T87" fmla="*/ 2147483647 h 204"/>
                <a:gd name="T88" fmla="*/ 2147483647 w 126"/>
                <a:gd name="T89" fmla="*/ 2147483647 h 204"/>
                <a:gd name="T90" fmla="*/ 2147483647 w 126"/>
                <a:gd name="T91" fmla="*/ 2147483647 h 204"/>
                <a:gd name="T92" fmla="*/ 2147483647 w 126"/>
                <a:gd name="T93" fmla="*/ 2147483647 h 204"/>
                <a:gd name="T94" fmla="*/ 2147483647 w 126"/>
                <a:gd name="T95" fmla="*/ 2147483647 h 204"/>
                <a:gd name="T96" fmla="*/ 2147483647 w 126"/>
                <a:gd name="T97" fmla="*/ 2147483647 h 204"/>
                <a:gd name="T98" fmla="*/ 2147483647 w 126"/>
                <a:gd name="T99" fmla="*/ 2147483647 h 204"/>
                <a:gd name="T100" fmla="*/ 2147483647 w 126"/>
                <a:gd name="T101" fmla="*/ 2147483647 h 204"/>
                <a:gd name="T102" fmla="*/ 0 w 126"/>
                <a:gd name="T103" fmla="*/ 2147483647 h 20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26"/>
                <a:gd name="T157" fmla="*/ 0 h 204"/>
                <a:gd name="T158" fmla="*/ 126 w 126"/>
                <a:gd name="T159" fmla="*/ 204 h 20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26" h="204">
                  <a:moveTo>
                    <a:pt x="0" y="135"/>
                  </a:moveTo>
                  <a:lnTo>
                    <a:pt x="0" y="137"/>
                  </a:lnTo>
                  <a:lnTo>
                    <a:pt x="1" y="152"/>
                  </a:lnTo>
                  <a:lnTo>
                    <a:pt x="4" y="165"/>
                  </a:lnTo>
                  <a:lnTo>
                    <a:pt x="9" y="176"/>
                  </a:lnTo>
                  <a:lnTo>
                    <a:pt x="16" y="185"/>
                  </a:lnTo>
                  <a:lnTo>
                    <a:pt x="25" y="194"/>
                  </a:lnTo>
                  <a:lnTo>
                    <a:pt x="35" y="199"/>
                  </a:lnTo>
                  <a:lnTo>
                    <a:pt x="47" y="203"/>
                  </a:lnTo>
                  <a:lnTo>
                    <a:pt x="61" y="204"/>
                  </a:lnTo>
                  <a:lnTo>
                    <a:pt x="75" y="203"/>
                  </a:lnTo>
                  <a:lnTo>
                    <a:pt x="88" y="199"/>
                  </a:lnTo>
                  <a:lnTo>
                    <a:pt x="99" y="194"/>
                  </a:lnTo>
                  <a:lnTo>
                    <a:pt x="108" y="187"/>
                  </a:lnTo>
                  <a:lnTo>
                    <a:pt x="116" y="177"/>
                  </a:lnTo>
                  <a:lnTo>
                    <a:pt x="122" y="167"/>
                  </a:lnTo>
                  <a:lnTo>
                    <a:pt x="125" y="154"/>
                  </a:lnTo>
                  <a:lnTo>
                    <a:pt x="126" y="141"/>
                  </a:lnTo>
                  <a:lnTo>
                    <a:pt x="126" y="132"/>
                  </a:lnTo>
                  <a:lnTo>
                    <a:pt x="124" y="124"/>
                  </a:lnTo>
                  <a:lnTo>
                    <a:pt x="122" y="117"/>
                  </a:lnTo>
                  <a:lnTo>
                    <a:pt x="119" y="111"/>
                  </a:lnTo>
                  <a:lnTo>
                    <a:pt x="114" y="105"/>
                  </a:lnTo>
                  <a:lnTo>
                    <a:pt x="109" y="99"/>
                  </a:lnTo>
                  <a:lnTo>
                    <a:pt x="104" y="96"/>
                  </a:lnTo>
                  <a:lnTo>
                    <a:pt x="97" y="92"/>
                  </a:lnTo>
                  <a:lnTo>
                    <a:pt x="102" y="89"/>
                  </a:lnTo>
                  <a:lnTo>
                    <a:pt x="107" y="85"/>
                  </a:lnTo>
                  <a:lnTo>
                    <a:pt x="110" y="82"/>
                  </a:lnTo>
                  <a:lnTo>
                    <a:pt x="114" y="77"/>
                  </a:lnTo>
                  <a:lnTo>
                    <a:pt x="117" y="71"/>
                  </a:lnTo>
                  <a:lnTo>
                    <a:pt x="119" y="66"/>
                  </a:lnTo>
                  <a:lnTo>
                    <a:pt x="120" y="60"/>
                  </a:lnTo>
                  <a:lnTo>
                    <a:pt x="120" y="53"/>
                  </a:lnTo>
                  <a:lnTo>
                    <a:pt x="119" y="41"/>
                  </a:lnTo>
                  <a:lnTo>
                    <a:pt x="116" y="31"/>
                  </a:lnTo>
                  <a:lnTo>
                    <a:pt x="111" y="22"/>
                  </a:lnTo>
                  <a:lnTo>
                    <a:pt x="105" y="14"/>
                  </a:lnTo>
                  <a:lnTo>
                    <a:pt x="97" y="8"/>
                  </a:lnTo>
                  <a:lnTo>
                    <a:pt x="86" y="4"/>
                  </a:lnTo>
                  <a:lnTo>
                    <a:pt x="74" y="1"/>
                  </a:lnTo>
                  <a:lnTo>
                    <a:pt x="61" y="0"/>
                  </a:lnTo>
                  <a:lnTo>
                    <a:pt x="49" y="1"/>
                  </a:lnTo>
                  <a:lnTo>
                    <a:pt x="38" y="5"/>
                  </a:lnTo>
                  <a:lnTo>
                    <a:pt x="28" y="11"/>
                  </a:lnTo>
                  <a:lnTo>
                    <a:pt x="20" y="18"/>
                  </a:lnTo>
                  <a:lnTo>
                    <a:pt x="13" y="27"/>
                  </a:lnTo>
                  <a:lnTo>
                    <a:pt x="8" y="39"/>
                  </a:lnTo>
                  <a:lnTo>
                    <a:pt x="5" y="50"/>
                  </a:lnTo>
                  <a:lnTo>
                    <a:pt x="4" y="66"/>
                  </a:lnTo>
                  <a:lnTo>
                    <a:pt x="4" y="67"/>
                  </a:lnTo>
                  <a:lnTo>
                    <a:pt x="27" y="67"/>
                  </a:lnTo>
                  <a:lnTo>
                    <a:pt x="28" y="56"/>
                  </a:lnTo>
                  <a:lnTo>
                    <a:pt x="30" y="48"/>
                  </a:lnTo>
                  <a:lnTo>
                    <a:pt x="32" y="41"/>
                  </a:lnTo>
                  <a:lnTo>
                    <a:pt x="36" y="34"/>
                  </a:lnTo>
                  <a:lnTo>
                    <a:pt x="41" y="29"/>
                  </a:lnTo>
                  <a:lnTo>
                    <a:pt x="47" y="26"/>
                  </a:lnTo>
                  <a:lnTo>
                    <a:pt x="54" y="25"/>
                  </a:lnTo>
                  <a:lnTo>
                    <a:pt x="63" y="24"/>
                  </a:lnTo>
                  <a:lnTo>
                    <a:pt x="70" y="24"/>
                  </a:lnTo>
                  <a:lnTo>
                    <a:pt x="77" y="26"/>
                  </a:lnTo>
                  <a:lnTo>
                    <a:pt x="82" y="28"/>
                  </a:lnTo>
                  <a:lnTo>
                    <a:pt x="86" y="32"/>
                  </a:lnTo>
                  <a:lnTo>
                    <a:pt x="90" y="35"/>
                  </a:lnTo>
                  <a:lnTo>
                    <a:pt x="92" y="41"/>
                  </a:lnTo>
                  <a:lnTo>
                    <a:pt x="94" y="47"/>
                  </a:lnTo>
                  <a:lnTo>
                    <a:pt x="94" y="54"/>
                  </a:lnTo>
                  <a:lnTo>
                    <a:pt x="93" y="62"/>
                  </a:lnTo>
                  <a:lnTo>
                    <a:pt x="92" y="68"/>
                  </a:lnTo>
                  <a:lnTo>
                    <a:pt x="89" y="74"/>
                  </a:lnTo>
                  <a:lnTo>
                    <a:pt x="85" y="77"/>
                  </a:lnTo>
                  <a:lnTo>
                    <a:pt x="80" y="81"/>
                  </a:lnTo>
                  <a:lnTo>
                    <a:pt x="73" y="83"/>
                  </a:lnTo>
                  <a:lnTo>
                    <a:pt x="66" y="84"/>
                  </a:lnTo>
                  <a:lnTo>
                    <a:pt x="58" y="84"/>
                  </a:lnTo>
                  <a:lnTo>
                    <a:pt x="49" y="84"/>
                  </a:lnTo>
                  <a:lnTo>
                    <a:pt x="49" y="106"/>
                  </a:lnTo>
                  <a:lnTo>
                    <a:pt x="63" y="106"/>
                  </a:lnTo>
                  <a:lnTo>
                    <a:pt x="71" y="107"/>
                  </a:lnTo>
                  <a:lnTo>
                    <a:pt x="79" y="109"/>
                  </a:lnTo>
                  <a:lnTo>
                    <a:pt x="86" y="112"/>
                  </a:lnTo>
                  <a:lnTo>
                    <a:pt x="91" y="116"/>
                  </a:lnTo>
                  <a:lnTo>
                    <a:pt x="96" y="120"/>
                  </a:lnTo>
                  <a:lnTo>
                    <a:pt x="99" y="126"/>
                  </a:lnTo>
                  <a:lnTo>
                    <a:pt x="100" y="133"/>
                  </a:lnTo>
                  <a:lnTo>
                    <a:pt x="101" y="141"/>
                  </a:lnTo>
                  <a:lnTo>
                    <a:pt x="100" y="149"/>
                  </a:lnTo>
                  <a:lnTo>
                    <a:pt x="99" y="158"/>
                  </a:lnTo>
                  <a:lnTo>
                    <a:pt x="96" y="163"/>
                  </a:lnTo>
                  <a:lnTo>
                    <a:pt x="90" y="169"/>
                  </a:lnTo>
                  <a:lnTo>
                    <a:pt x="85" y="174"/>
                  </a:lnTo>
                  <a:lnTo>
                    <a:pt x="79" y="177"/>
                  </a:lnTo>
                  <a:lnTo>
                    <a:pt x="71" y="178"/>
                  </a:lnTo>
                  <a:lnTo>
                    <a:pt x="63" y="180"/>
                  </a:lnTo>
                  <a:lnTo>
                    <a:pt x="54" y="178"/>
                  </a:lnTo>
                  <a:lnTo>
                    <a:pt x="46" y="177"/>
                  </a:lnTo>
                  <a:lnTo>
                    <a:pt x="40" y="173"/>
                  </a:lnTo>
                  <a:lnTo>
                    <a:pt x="34" y="168"/>
                  </a:lnTo>
                  <a:lnTo>
                    <a:pt x="30" y="162"/>
                  </a:lnTo>
                  <a:lnTo>
                    <a:pt x="27" y="154"/>
                  </a:lnTo>
                  <a:lnTo>
                    <a:pt x="25" y="146"/>
                  </a:lnTo>
                  <a:lnTo>
                    <a:pt x="24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0" name="Freeform 287"/>
            <p:cNvSpPr>
              <a:spLocks/>
            </p:cNvSpPr>
            <p:nvPr/>
          </p:nvSpPr>
          <p:spPr bwMode="auto">
            <a:xfrm>
              <a:off x="2032000" y="5424488"/>
              <a:ext cx="69850" cy="114300"/>
            </a:xfrm>
            <a:custGeom>
              <a:avLst/>
              <a:gdLst>
                <a:gd name="T0" fmla="*/ 2147483647 w 147"/>
                <a:gd name="T1" fmla="*/ 2147483647 h 215"/>
                <a:gd name="T2" fmla="*/ 2147483647 w 147"/>
                <a:gd name="T3" fmla="*/ 2147483647 h 215"/>
                <a:gd name="T4" fmla="*/ 2147483647 w 147"/>
                <a:gd name="T5" fmla="*/ 2147483647 h 215"/>
                <a:gd name="T6" fmla="*/ 2147483647 w 147"/>
                <a:gd name="T7" fmla="*/ 2147483647 h 215"/>
                <a:gd name="T8" fmla="*/ 2147483647 w 147"/>
                <a:gd name="T9" fmla="*/ 2147483647 h 215"/>
                <a:gd name="T10" fmla="*/ 2147483647 w 147"/>
                <a:gd name="T11" fmla="*/ 2147483647 h 215"/>
                <a:gd name="T12" fmla="*/ 2147483647 w 147"/>
                <a:gd name="T13" fmla="*/ 2147483647 h 215"/>
                <a:gd name="T14" fmla="*/ 2147483647 w 147"/>
                <a:gd name="T15" fmla="*/ 2147483647 h 215"/>
                <a:gd name="T16" fmla="*/ 2147483647 w 147"/>
                <a:gd name="T17" fmla="*/ 2147483647 h 215"/>
                <a:gd name="T18" fmla="*/ 2147483647 w 147"/>
                <a:gd name="T19" fmla="*/ 2147483647 h 215"/>
                <a:gd name="T20" fmla="*/ 2147483647 w 147"/>
                <a:gd name="T21" fmla="*/ 2147483647 h 215"/>
                <a:gd name="T22" fmla="*/ 2147483647 w 147"/>
                <a:gd name="T23" fmla="*/ 2147483647 h 215"/>
                <a:gd name="T24" fmla="*/ 2147483647 w 147"/>
                <a:gd name="T25" fmla="*/ 2147483647 h 215"/>
                <a:gd name="T26" fmla="*/ 2147483647 w 147"/>
                <a:gd name="T27" fmla="*/ 2147483647 h 215"/>
                <a:gd name="T28" fmla="*/ 2147483647 w 147"/>
                <a:gd name="T29" fmla="*/ 2147483647 h 215"/>
                <a:gd name="T30" fmla="*/ 2147483647 w 147"/>
                <a:gd name="T31" fmla="*/ 2147483647 h 215"/>
                <a:gd name="T32" fmla="*/ 2147483647 w 147"/>
                <a:gd name="T33" fmla="*/ 2147483647 h 215"/>
                <a:gd name="T34" fmla="*/ 2147483647 w 147"/>
                <a:gd name="T35" fmla="*/ 2147483647 h 215"/>
                <a:gd name="T36" fmla="*/ 2147483647 w 147"/>
                <a:gd name="T37" fmla="*/ 2147483647 h 215"/>
                <a:gd name="T38" fmla="*/ 2147483647 w 147"/>
                <a:gd name="T39" fmla="*/ 2147483647 h 215"/>
                <a:gd name="T40" fmla="*/ 2147483647 w 147"/>
                <a:gd name="T41" fmla="*/ 2147483647 h 215"/>
                <a:gd name="T42" fmla="*/ 2147483647 w 147"/>
                <a:gd name="T43" fmla="*/ 2147483647 h 215"/>
                <a:gd name="T44" fmla="*/ 2147483647 w 147"/>
                <a:gd name="T45" fmla="*/ 2147483647 h 215"/>
                <a:gd name="T46" fmla="*/ 2147483647 w 147"/>
                <a:gd name="T47" fmla="*/ 2147483647 h 215"/>
                <a:gd name="T48" fmla="*/ 2147483647 w 147"/>
                <a:gd name="T49" fmla="*/ 2147483647 h 215"/>
                <a:gd name="T50" fmla="*/ 2147483647 w 147"/>
                <a:gd name="T51" fmla="*/ 2147483647 h 215"/>
                <a:gd name="T52" fmla="*/ 2147483647 w 147"/>
                <a:gd name="T53" fmla="*/ 2147483647 h 215"/>
                <a:gd name="T54" fmla="*/ 2147483647 w 147"/>
                <a:gd name="T55" fmla="*/ 2147483647 h 215"/>
                <a:gd name="T56" fmla="*/ 2147483647 w 147"/>
                <a:gd name="T57" fmla="*/ 0 h 215"/>
                <a:gd name="T58" fmla="*/ 2147483647 w 147"/>
                <a:gd name="T59" fmla="*/ 2147483647 h 215"/>
                <a:gd name="T60" fmla="*/ 2147483647 w 147"/>
                <a:gd name="T61" fmla="*/ 2147483647 h 215"/>
                <a:gd name="T62" fmla="*/ 2147483647 w 147"/>
                <a:gd name="T63" fmla="*/ 2147483647 h 215"/>
                <a:gd name="T64" fmla="*/ 2147483647 w 147"/>
                <a:gd name="T65" fmla="*/ 2147483647 h 215"/>
                <a:gd name="T66" fmla="*/ 2147483647 w 147"/>
                <a:gd name="T67" fmla="*/ 2147483647 h 215"/>
                <a:gd name="T68" fmla="*/ 2147483647 w 147"/>
                <a:gd name="T69" fmla="*/ 2147483647 h 215"/>
                <a:gd name="T70" fmla="*/ 2147483647 w 147"/>
                <a:gd name="T71" fmla="*/ 2147483647 h 215"/>
                <a:gd name="T72" fmla="*/ 2147483647 w 147"/>
                <a:gd name="T73" fmla="*/ 2147483647 h 215"/>
                <a:gd name="T74" fmla="*/ 2147483647 w 147"/>
                <a:gd name="T75" fmla="*/ 2147483647 h 215"/>
                <a:gd name="T76" fmla="*/ 2147483647 w 147"/>
                <a:gd name="T77" fmla="*/ 2147483647 h 215"/>
                <a:gd name="T78" fmla="*/ 2147483647 w 147"/>
                <a:gd name="T79" fmla="*/ 2147483647 h 215"/>
                <a:gd name="T80" fmla="*/ 2147483647 w 147"/>
                <a:gd name="T81" fmla="*/ 2147483647 h 215"/>
                <a:gd name="T82" fmla="*/ 2147483647 w 147"/>
                <a:gd name="T83" fmla="*/ 2147483647 h 215"/>
                <a:gd name="T84" fmla="*/ 2147483647 w 147"/>
                <a:gd name="T85" fmla="*/ 2147483647 h 215"/>
                <a:gd name="T86" fmla="*/ 2147483647 w 147"/>
                <a:gd name="T87" fmla="*/ 2147483647 h 215"/>
                <a:gd name="T88" fmla="*/ 2147483647 w 147"/>
                <a:gd name="T89" fmla="*/ 2147483647 h 215"/>
                <a:gd name="T90" fmla="*/ 2147483647 w 147"/>
                <a:gd name="T91" fmla="*/ 2147483647 h 215"/>
                <a:gd name="T92" fmla="*/ 2147483647 w 147"/>
                <a:gd name="T93" fmla="*/ 2147483647 h 215"/>
                <a:gd name="T94" fmla="*/ 2147483647 w 147"/>
                <a:gd name="T95" fmla="*/ 2147483647 h 215"/>
                <a:gd name="T96" fmla="*/ 2147483647 w 147"/>
                <a:gd name="T97" fmla="*/ 2147483647 h 21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47"/>
                <a:gd name="T148" fmla="*/ 0 h 215"/>
                <a:gd name="T149" fmla="*/ 147 w 147"/>
                <a:gd name="T150" fmla="*/ 215 h 21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47" h="215">
                  <a:moveTo>
                    <a:pt x="0" y="142"/>
                  </a:moveTo>
                  <a:lnTo>
                    <a:pt x="2" y="158"/>
                  </a:lnTo>
                  <a:lnTo>
                    <a:pt x="7" y="173"/>
                  </a:lnTo>
                  <a:lnTo>
                    <a:pt x="13" y="186"/>
                  </a:lnTo>
                  <a:lnTo>
                    <a:pt x="21" y="196"/>
                  </a:lnTo>
                  <a:lnTo>
                    <a:pt x="32" y="205"/>
                  </a:lnTo>
                  <a:lnTo>
                    <a:pt x="43" y="210"/>
                  </a:lnTo>
                  <a:lnTo>
                    <a:pt x="58" y="214"/>
                  </a:lnTo>
                  <a:lnTo>
                    <a:pt x="74" y="215"/>
                  </a:lnTo>
                  <a:lnTo>
                    <a:pt x="91" y="214"/>
                  </a:lnTo>
                  <a:lnTo>
                    <a:pt x="105" y="210"/>
                  </a:lnTo>
                  <a:lnTo>
                    <a:pt x="117" y="205"/>
                  </a:lnTo>
                  <a:lnTo>
                    <a:pt x="128" y="198"/>
                  </a:lnTo>
                  <a:lnTo>
                    <a:pt x="136" y="188"/>
                  </a:lnTo>
                  <a:lnTo>
                    <a:pt x="141" y="177"/>
                  </a:lnTo>
                  <a:lnTo>
                    <a:pt x="146" y="165"/>
                  </a:lnTo>
                  <a:lnTo>
                    <a:pt x="147" y="151"/>
                  </a:lnTo>
                  <a:lnTo>
                    <a:pt x="146" y="139"/>
                  </a:lnTo>
                  <a:lnTo>
                    <a:pt x="143" y="129"/>
                  </a:lnTo>
                  <a:lnTo>
                    <a:pt x="138" y="120"/>
                  </a:lnTo>
                  <a:lnTo>
                    <a:pt x="131" y="111"/>
                  </a:lnTo>
                  <a:lnTo>
                    <a:pt x="123" y="106"/>
                  </a:lnTo>
                  <a:lnTo>
                    <a:pt x="113" y="101"/>
                  </a:lnTo>
                  <a:lnTo>
                    <a:pt x="101" y="97"/>
                  </a:lnTo>
                  <a:lnTo>
                    <a:pt x="88" y="94"/>
                  </a:lnTo>
                  <a:lnTo>
                    <a:pt x="74" y="91"/>
                  </a:lnTo>
                  <a:lnTo>
                    <a:pt x="62" y="87"/>
                  </a:lnTo>
                  <a:lnTo>
                    <a:pt x="53" y="85"/>
                  </a:lnTo>
                  <a:lnTo>
                    <a:pt x="44" y="81"/>
                  </a:lnTo>
                  <a:lnTo>
                    <a:pt x="38" y="77"/>
                  </a:lnTo>
                  <a:lnTo>
                    <a:pt x="34" y="71"/>
                  </a:lnTo>
                  <a:lnTo>
                    <a:pt x="32" y="65"/>
                  </a:lnTo>
                  <a:lnTo>
                    <a:pt x="31" y="56"/>
                  </a:lnTo>
                  <a:lnTo>
                    <a:pt x="32" y="49"/>
                  </a:lnTo>
                  <a:lnTo>
                    <a:pt x="34" y="43"/>
                  </a:lnTo>
                  <a:lnTo>
                    <a:pt x="37" y="37"/>
                  </a:lnTo>
                  <a:lnTo>
                    <a:pt x="42" y="32"/>
                  </a:lnTo>
                  <a:lnTo>
                    <a:pt x="48" y="29"/>
                  </a:lnTo>
                  <a:lnTo>
                    <a:pt x="55" y="25"/>
                  </a:lnTo>
                  <a:lnTo>
                    <a:pt x="63" y="24"/>
                  </a:lnTo>
                  <a:lnTo>
                    <a:pt x="72" y="23"/>
                  </a:lnTo>
                  <a:lnTo>
                    <a:pt x="81" y="24"/>
                  </a:lnTo>
                  <a:lnTo>
                    <a:pt x="91" y="25"/>
                  </a:lnTo>
                  <a:lnTo>
                    <a:pt x="98" y="29"/>
                  </a:lnTo>
                  <a:lnTo>
                    <a:pt x="104" y="35"/>
                  </a:lnTo>
                  <a:lnTo>
                    <a:pt x="109" y="40"/>
                  </a:lnTo>
                  <a:lnTo>
                    <a:pt x="113" y="47"/>
                  </a:lnTo>
                  <a:lnTo>
                    <a:pt x="115" y="57"/>
                  </a:lnTo>
                  <a:lnTo>
                    <a:pt x="117" y="66"/>
                  </a:lnTo>
                  <a:lnTo>
                    <a:pt x="141" y="66"/>
                  </a:lnTo>
                  <a:lnTo>
                    <a:pt x="140" y="51"/>
                  </a:lnTo>
                  <a:lnTo>
                    <a:pt x="136" y="38"/>
                  </a:lnTo>
                  <a:lnTo>
                    <a:pt x="131" y="26"/>
                  </a:lnTo>
                  <a:lnTo>
                    <a:pt x="124" y="17"/>
                  </a:lnTo>
                  <a:lnTo>
                    <a:pt x="113" y="10"/>
                  </a:lnTo>
                  <a:lnTo>
                    <a:pt x="102" y="4"/>
                  </a:lnTo>
                  <a:lnTo>
                    <a:pt x="89" y="1"/>
                  </a:lnTo>
                  <a:lnTo>
                    <a:pt x="74" y="0"/>
                  </a:lnTo>
                  <a:lnTo>
                    <a:pt x="59" y="1"/>
                  </a:lnTo>
                  <a:lnTo>
                    <a:pt x="46" y="4"/>
                  </a:lnTo>
                  <a:lnTo>
                    <a:pt x="34" y="9"/>
                  </a:lnTo>
                  <a:lnTo>
                    <a:pt x="24" y="16"/>
                  </a:lnTo>
                  <a:lnTo>
                    <a:pt x="17" y="25"/>
                  </a:lnTo>
                  <a:lnTo>
                    <a:pt x="11" y="36"/>
                  </a:lnTo>
                  <a:lnTo>
                    <a:pt x="8" y="47"/>
                  </a:lnTo>
                  <a:lnTo>
                    <a:pt x="7" y="60"/>
                  </a:lnTo>
                  <a:lnTo>
                    <a:pt x="8" y="73"/>
                  </a:lnTo>
                  <a:lnTo>
                    <a:pt x="11" y="82"/>
                  </a:lnTo>
                  <a:lnTo>
                    <a:pt x="16" y="92"/>
                  </a:lnTo>
                  <a:lnTo>
                    <a:pt x="22" y="97"/>
                  </a:lnTo>
                  <a:lnTo>
                    <a:pt x="32" y="103"/>
                  </a:lnTo>
                  <a:lnTo>
                    <a:pt x="42" y="108"/>
                  </a:lnTo>
                  <a:lnTo>
                    <a:pt x="55" y="113"/>
                  </a:lnTo>
                  <a:lnTo>
                    <a:pt x="70" y="117"/>
                  </a:lnTo>
                  <a:lnTo>
                    <a:pt x="81" y="120"/>
                  </a:lnTo>
                  <a:lnTo>
                    <a:pt x="92" y="123"/>
                  </a:lnTo>
                  <a:lnTo>
                    <a:pt x="101" y="125"/>
                  </a:lnTo>
                  <a:lnTo>
                    <a:pt x="109" y="129"/>
                  </a:lnTo>
                  <a:lnTo>
                    <a:pt x="114" y="134"/>
                  </a:lnTo>
                  <a:lnTo>
                    <a:pt x="118" y="138"/>
                  </a:lnTo>
                  <a:lnTo>
                    <a:pt x="120" y="145"/>
                  </a:lnTo>
                  <a:lnTo>
                    <a:pt x="121" y="153"/>
                  </a:lnTo>
                  <a:lnTo>
                    <a:pt x="120" y="162"/>
                  </a:lnTo>
                  <a:lnTo>
                    <a:pt x="118" y="169"/>
                  </a:lnTo>
                  <a:lnTo>
                    <a:pt x="114" y="176"/>
                  </a:lnTo>
                  <a:lnTo>
                    <a:pt x="109" y="180"/>
                  </a:lnTo>
                  <a:lnTo>
                    <a:pt x="102" y="185"/>
                  </a:lnTo>
                  <a:lnTo>
                    <a:pt x="94" y="188"/>
                  </a:lnTo>
                  <a:lnTo>
                    <a:pt x="85" y="189"/>
                  </a:lnTo>
                  <a:lnTo>
                    <a:pt x="74" y="191"/>
                  </a:lnTo>
                  <a:lnTo>
                    <a:pt x="63" y="189"/>
                  </a:lnTo>
                  <a:lnTo>
                    <a:pt x="54" y="187"/>
                  </a:lnTo>
                  <a:lnTo>
                    <a:pt x="46" y="184"/>
                  </a:lnTo>
                  <a:lnTo>
                    <a:pt x="39" y="178"/>
                  </a:lnTo>
                  <a:lnTo>
                    <a:pt x="33" y="171"/>
                  </a:lnTo>
                  <a:lnTo>
                    <a:pt x="29" y="162"/>
                  </a:lnTo>
                  <a:lnTo>
                    <a:pt x="27" y="152"/>
                  </a:lnTo>
                  <a:lnTo>
                    <a:pt x="25" y="142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1" name="Freeform 288"/>
            <p:cNvSpPr>
              <a:spLocks noEditPoints="1"/>
            </p:cNvSpPr>
            <p:nvPr/>
          </p:nvSpPr>
          <p:spPr bwMode="auto">
            <a:xfrm>
              <a:off x="2111375" y="5454650"/>
              <a:ext cx="58738" cy="82550"/>
            </a:xfrm>
            <a:custGeom>
              <a:avLst/>
              <a:gdLst>
                <a:gd name="T0" fmla="*/ 2147483647 w 128"/>
                <a:gd name="T1" fmla="*/ 2147483647 h 158"/>
                <a:gd name="T2" fmla="*/ 2147483647 w 128"/>
                <a:gd name="T3" fmla="*/ 2147483647 h 158"/>
                <a:gd name="T4" fmla="*/ 2147483647 w 128"/>
                <a:gd name="T5" fmla="*/ 2147483647 h 158"/>
                <a:gd name="T6" fmla="*/ 2147483647 w 128"/>
                <a:gd name="T7" fmla="*/ 2147483647 h 158"/>
                <a:gd name="T8" fmla="*/ 2147483647 w 128"/>
                <a:gd name="T9" fmla="*/ 2147483647 h 158"/>
                <a:gd name="T10" fmla="*/ 2147483647 w 128"/>
                <a:gd name="T11" fmla="*/ 2147483647 h 158"/>
                <a:gd name="T12" fmla="*/ 2147483647 w 128"/>
                <a:gd name="T13" fmla="*/ 2147483647 h 158"/>
                <a:gd name="T14" fmla="*/ 2147483647 w 128"/>
                <a:gd name="T15" fmla="*/ 2147483647 h 158"/>
                <a:gd name="T16" fmla="*/ 2147483647 w 128"/>
                <a:gd name="T17" fmla="*/ 2147483647 h 158"/>
                <a:gd name="T18" fmla="*/ 2147483647 w 128"/>
                <a:gd name="T19" fmla="*/ 2147483647 h 158"/>
                <a:gd name="T20" fmla="*/ 2147483647 w 128"/>
                <a:gd name="T21" fmla="*/ 2147483647 h 158"/>
                <a:gd name="T22" fmla="*/ 2147483647 w 128"/>
                <a:gd name="T23" fmla="*/ 2147483647 h 158"/>
                <a:gd name="T24" fmla="*/ 2147483647 w 128"/>
                <a:gd name="T25" fmla="*/ 2147483647 h 158"/>
                <a:gd name="T26" fmla="*/ 2147483647 w 128"/>
                <a:gd name="T27" fmla="*/ 2147483647 h 158"/>
                <a:gd name="T28" fmla="*/ 2147483647 w 128"/>
                <a:gd name="T29" fmla="*/ 2147483647 h 158"/>
                <a:gd name="T30" fmla="*/ 2147483647 w 128"/>
                <a:gd name="T31" fmla="*/ 2147483647 h 158"/>
                <a:gd name="T32" fmla="*/ 2147483647 w 128"/>
                <a:gd name="T33" fmla="*/ 2147483647 h 158"/>
                <a:gd name="T34" fmla="*/ 2147483647 w 128"/>
                <a:gd name="T35" fmla="*/ 2147483647 h 158"/>
                <a:gd name="T36" fmla="*/ 2147483647 w 128"/>
                <a:gd name="T37" fmla="*/ 2147483647 h 158"/>
                <a:gd name="T38" fmla="*/ 2147483647 w 128"/>
                <a:gd name="T39" fmla="*/ 2147483647 h 158"/>
                <a:gd name="T40" fmla="*/ 2147483647 w 128"/>
                <a:gd name="T41" fmla="*/ 2147483647 h 158"/>
                <a:gd name="T42" fmla="*/ 2147483647 w 128"/>
                <a:gd name="T43" fmla="*/ 2147483647 h 158"/>
                <a:gd name="T44" fmla="*/ 2147483647 w 128"/>
                <a:gd name="T45" fmla="*/ 2147483647 h 158"/>
                <a:gd name="T46" fmla="*/ 2147483647 w 128"/>
                <a:gd name="T47" fmla="*/ 2147483647 h 158"/>
                <a:gd name="T48" fmla="*/ 2147483647 w 128"/>
                <a:gd name="T49" fmla="*/ 2147483647 h 158"/>
                <a:gd name="T50" fmla="*/ 2147483647 w 128"/>
                <a:gd name="T51" fmla="*/ 2147483647 h 158"/>
                <a:gd name="T52" fmla="*/ 2147483647 w 128"/>
                <a:gd name="T53" fmla="*/ 2147483647 h 158"/>
                <a:gd name="T54" fmla="*/ 2147483647 w 128"/>
                <a:gd name="T55" fmla="*/ 0 h 158"/>
                <a:gd name="T56" fmla="*/ 2147483647 w 128"/>
                <a:gd name="T57" fmla="*/ 2147483647 h 158"/>
                <a:gd name="T58" fmla="*/ 2147483647 w 128"/>
                <a:gd name="T59" fmla="*/ 2147483647 h 158"/>
                <a:gd name="T60" fmla="*/ 2147483647 w 128"/>
                <a:gd name="T61" fmla="*/ 2147483647 h 158"/>
                <a:gd name="T62" fmla="*/ 2147483647 w 128"/>
                <a:gd name="T63" fmla="*/ 2147483647 h 158"/>
                <a:gd name="T64" fmla="*/ 2147483647 w 128"/>
                <a:gd name="T65" fmla="*/ 2147483647 h 158"/>
                <a:gd name="T66" fmla="*/ 2147483647 w 128"/>
                <a:gd name="T67" fmla="*/ 2147483647 h 158"/>
                <a:gd name="T68" fmla="*/ 2147483647 w 128"/>
                <a:gd name="T69" fmla="*/ 2147483647 h 158"/>
                <a:gd name="T70" fmla="*/ 2147483647 w 128"/>
                <a:gd name="T71" fmla="*/ 2147483647 h 158"/>
                <a:gd name="T72" fmla="*/ 2147483647 w 128"/>
                <a:gd name="T73" fmla="*/ 2147483647 h 158"/>
                <a:gd name="T74" fmla="*/ 2147483647 w 128"/>
                <a:gd name="T75" fmla="*/ 2147483647 h 158"/>
                <a:gd name="T76" fmla="*/ 2147483647 w 128"/>
                <a:gd name="T77" fmla="*/ 2147483647 h 158"/>
                <a:gd name="T78" fmla="*/ 2147483647 w 128"/>
                <a:gd name="T79" fmla="*/ 2147483647 h 158"/>
                <a:gd name="T80" fmla="*/ 2147483647 w 128"/>
                <a:gd name="T81" fmla="*/ 2147483647 h 158"/>
                <a:gd name="T82" fmla="*/ 2147483647 w 128"/>
                <a:gd name="T83" fmla="*/ 2147483647 h 158"/>
                <a:gd name="T84" fmla="*/ 2147483647 w 128"/>
                <a:gd name="T85" fmla="*/ 2147483647 h 158"/>
                <a:gd name="T86" fmla="*/ 2147483647 w 128"/>
                <a:gd name="T87" fmla="*/ 2147483647 h 158"/>
                <a:gd name="T88" fmla="*/ 2147483647 w 128"/>
                <a:gd name="T89" fmla="*/ 2147483647 h 158"/>
                <a:gd name="T90" fmla="*/ 2147483647 w 128"/>
                <a:gd name="T91" fmla="*/ 2147483647 h 158"/>
                <a:gd name="T92" fmla="*/ 2147483647 w 128"/>
                <a:gd name="T93" fmla="*/ 2147483647 h 158"/>
                <a:gd name="T94" fmla="*/ 2147483647 w 128"/>
                <a:gd name="T95" fmla="*/ 2147483647 h 158"/>
                <a:gd name="T96" fmla="*/ 0 w 128"/>
                <a:gd name="T97" fmla="*/ 2147483647 h 158"/>
                <a:gd name="T98" fmla="*/ 2147483647 w 128"/>
                <a:gd name="T99" fmla="*/ 2147483647 h 158"/>
                <a:gd name="T100" fmla="*/ 2147483647 w 128"/>
                <a:gd name="T101" fmla="*/ 2147483647 h 158"/>
                <a:gd name="T102" fmla="*/ 2147483647 w 128"/>
                <a:gd name="T103" fmla="*/ 2147483647 h 158"/>
                <a:gd name="T104" fmla="*/ 2147483647 w 128"/>
                <a:gd name="T105" fmla="*/ 2147483647 h 158"/>
                <a:gd name="T106" fmla="*/ 2147483647 w 128"/>
                <a:gd name="T107" fmla="*/ 2147483647 h 158"/>
                <a:gd name="T108" fmla="*/ 2147483647 w 128"/>
                <a:gd name="T109" fmla="*/ 2147483647 h 15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8"/>
                <a:gd name="T166" fmla="*/ 0 h 158"/>
                <a:gd name="T167" fmla="*/ 128 w 128"/>
                <a:gd name="T168" fmla="*/ 158 h 15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8" h="158">
                  <a:moveTo>
                    <a:pt x="90" y="76"/>
                  </a:moveTo>
                  <a:lnTo>
                    <a:pt x="90" y="99"/>
                  </a:lnTo>
                  <a:lnTo>
                    <a:pt x="89" y="107"/>
                  </a:lnTo>
                  <a:lnTo>
                    <a:pt x="87" y="114"/>
                  </a:lnTo>
                  <a:lnTo>
                    <a:pt x="84" y="120"/>
                  </a:lnTo>
                  <a:lnTo>
                    <a:pt x="79" y="125"/>
                  </a:lnTo>
                  <a:lnTo>
                    <a:pt x="73" y="130"/>
                  </a:lnTo>
                  <a:lnTo>
                    <a:pt x="65" y="133"/>
                  </a:lnTo>
                  <a:lnTo>
                    <a:pt x="58" y="135"/>
                  </a:lnTo>
                  <a:lnTo>
                    <a:pt x="48" y="136"/>
                  </a:lnTo>
                  <a:lnTo>
                    <a:pt x="43" y="136"/>
                  </a:lnTo>
                  <a:lnTo>
                    <a:pt x="38" y="135"/>
                  </a:lnTo>
                  <a:lnTo>
                    <a:pt x="34" y="132"/>
                  </a:lnTo>
                  <a:lnTo>
                    <a:pt x="30" y="130"/>
                  </a:lnTo>
                  <a:lnTo>
                    <a:pt x="27" y="127"/>
                  </a:lnTo>
                  <a:lnTo>
                    <a:pt x="26" y="122"/>
                  </a:lnTo>
                  <a:lnTo>
                    <a:pt x="24" y="117"/>
                  </a:lnTo>
                  <a:lnTo>
                    <a:pt x="24" y="113"/>
                  </a:lnTo>
                  <a:lnTo>
                    <a:pt x="24" y="107"/>
                  </a:lnTo>
                  <a:lnTo>
                    <a:pt x="25" y="102"/>
                  </a:lnTo>
                  <a:lnTo>
                    <a:pt x="27" y="99"/>
                  </a:lnTo>
                  <a:lnTo>
                    <a:pt x="29" y="95"/>
                  </a:lnTo>
                  <a:lnTo>
                    <a:pt x="32" y="92"/>
                  </a:lnTo>
                  <a:lnTo>
                    <a:pt x="37" y="89"/>
                  </a:lnTo>
                  <a:lnTo>
                    <a:pt x="42" y="88"/>
                  </a:lnTo>
                  <a:lnTo>
                    <a:pt x="47" y="87"/>
                  </a:lnTo>
                  <a:lnTo>
                    <a:pt x="59" y="85"/>
                  </a:lnTo>
                  <a:lnTo>
                    <a:pt x="70" y="83"/>
                  </a:lnTo>
                  <a:lnTo>
                    <a:pt x="81" y="81"/>
                  </a:lnTo>
                  <a:lnTo>
                    <a:pt x="90" y="76"/>
                  </a:lnTo>
                  <a:close/>
                  <a:moveTo>
                    <a:pt x="93" y="133"/>
                  </a:moveTo>
                  <a:lnTo>
                    <a:pt x="93" y="139"/>
                  </a:lnTo>
                  <a:lnTo>
                    <a:pt x="94" y="144"/>
                  </a:lnTo>
                  <a:lnTo>
                    <a:pt x="96" y="147"/>
                  </a:lnTo>
                  <a:lnTo>
                    <a:pt x="98" y="151"/>
                  </a:lnTo>
                  <a:lnTo>
                    <a:pt x="101" y="153"/>
                  </a:lnTo>
                  <a:lnTo>
                    <a:pt x="105" y="156"/>
                  </a:lnTo>
                  <a:lnTo>
                    <a:pt x="109" y="157"/>
                  </a:lnTo>
                  <a:lnTo>
                    <a:pt x="116" y="157"/>
                  </a:lnTo>
                  <a:lnTo>
                    <a:pt x="121" y="156"/>
                  </a:lnTo>
                  <a:lnTo>
                    <a:pt x="128" y="154"/>
                  </a:lnTo>
                  <a:lnTo>
                    <a:pt x="128" y="135"/>
                  </a:lnTo>
                  <a:lnTo>
                    <a:pt x="122" y="136"/>
                  </a:lnTo>
                  <a:lnTo>
                    <a:pt x="118" y="135"/>
                  </a:lnTo>
                  <a:lnTo>
                    <a:pt x="115" y="131"/>
                  </a:lnTo>
                  <a:lnTo>
                    <a:pt x="114" y="127"/>
                  </a:lnTo>
                  <a:lnTo>
                    <a:pt x="114" y="120"/>
                  </a:lnTo>
                  <a:lnTo>
                    <a:pt x="114" y="45"/>
                  </a:lnTo>
                  <a:lnTo>
                    <a:pt x="113" y="35"/>
                  </a:lnTo>
                  <a:lnTo>
                    <a:pt x="111" y="25"/>
                  </a:lnTo>
                  <a:lnTo>
                    <a:pt x="106" y="17"/>
                  </a:lnTo>
                  <a:lnTo>
                    <a:pt x="101" y="10"/>
                  </a:lnTo>
                  <a:lnTo>
                    <a:pt x="94" y="5"/>
                  </a:lnTo>
                  <a:lnTo>
                    <a:pt x="84" y="2"/>
                  </a:lnTo>
                  <a:lnTo>
                    <a:pt x="74" y="1"/>
                  </a:lnTo>
                  <a:lnTo>
                    <a:pt x="61" y="0"/>
                  </a:lnTo>
                  <a:lnTo>
                    <a:pt x="48" y="1"/>
                  </a:lnTo>
                  <a:lnTo>
                    <a:pt x="38" y="3"/>
                  </a:lnTo>
                  <a:lnTo>
                    <a:pt x="28" y="7"/>
                  </a:lnTo>
                  <a:lnTo>
                    <a:pt x="21" y="12"/>
                  </a:lnTo>
                  <a:lnTo>
                    <a:pt x="15" y="19"/>
                  </a:lnTo>
                  <a:lnTo>
                    <a:pt x="10" y="28"/>
                  </a:lnTo>
                  <a:lnTo>
                    <a:pt x="7" y="37"/>
                  </a:lnTo>
                  <a:lnTo>
                    <a:pt x="6" y="47"/>
                  </a:lnTo>
                  <a:lnTo>
                    <a:pt x="6" y="48"/>
                  </a:lnTo>
                  <a:lnTo>
                    <a:pt x="28" y="48"/>
                  </a:lnTo>
                  <a:lnTo>
                    <a:pt x="28" y="43"/>
                  </a:lnTo>
                  <a:lnTo>
                    <a:pt x="30" y="37"/>
                  </a:lnTo>
                  <a:lnTo>
                    <a:pt x="32" y="32"/>
                  </a:lnTo>
                  <a:lnTo>
                    <a:pt x="37" y="29"/>
                  </a:lnTo>
                  <a:lnTo>
                    <a:pt x="41" y="25"/>
                  </a:lnTo>
                  <a:lnTo>
                    <a:pt x="46" y="23"/>
                  </a:lnTo>
                  <a:lnTo>
                    <a:pt x="53" y="22"/>
                  </a:lnTo>
                  <a:lnTo>
                    <a:pt x="60" y="22"/>
                  </a:lnTo>
                  <a:lnTo>
                    <a:pt x="67" y="22"/>
                  </a:lnTo>
                  <a:lnTo>
                    <a:pt x="74" y="23"/>
                  </a:lnTo>
                  <a:lnTo>
                    <a:pt x="79" y="25"/>
                  </a:lnTo>
                  <a:lnTo>
                    <a:pt x="83" y="28"/>
                  </a:lnTo>
                  <a:lnTo>
                    <a:pt x="86" y="30"/>
                  </a:lnTo>
                  <a:lnTo>
                    <a:pt x="88" y="35"/>
                  </a:lnTo>
                  <a:lnTo>
                    <a:pt x="90" y="38"/>
                  </a:lnTo>
                  <a:lnTo>
                    <a:pt x="90" y="44"/>
                  </a:lnTo>
                  <a:lnTo>
                    <a:pt x="90" y="50"/>
                  </a:lnTo>
                  <a:lnTo>
                    <a:pt x="89" y="54"/>
                  </a:lnTo>
                  <a:lnTo>
                    <a:pt x="88" y="57"/>
                  </a:lnTo>
                  <a:lnTo>
                    <a:pt x="84" y="59"/>
                  </a:lnTo>
                  <a:lnTo>
                    <a:pt x="79" y="61"/>
                  </a:lnTo>
                  <a:lnTo>
                    <a:pt x="70" y="62"/>
                  </a:lnTo>
                  <a:lnTo>
                    <a:pt x="60" y="64"/>
                  </a:lnTo>
                  <a:lnTo>
                    <a:pt x="47" y="65"/>
                  </a:lnTo>
                  <a:lnTo>
                    <a:pt x="36" y="67"/>
                  </a:lnTo>
                  <a:lnTo>
                    <a:pt x="26" y="71"/>
                  </a:lnTo>
                  <a:lnTo>
                    <a:pt x="18" y="74"/>
                  </a:lnTo>
                  <a:lnTo>
                    <a:pt x="11" y="80"/>
                  </a:lnTo>
                  <a:lnTo>
                    <a:pt x="6" y="86"/>
                  </a:lnTo>
                  <a:lnTo>
                    <a:pt x="3" y="94"/>
                  </a:lnTo>
                  <a:lnTo>
                    <a:pt x="1" y="102"/>
                  </a:lnTo>
                  <a:lnTo>
                    <a:pt x="0" y="113"/>
                  </a:lnTo>
                  <a:lnTo>
                    <a:pt x="1" y="123"/>
                  </a:lnTo>
                  <a:lnTo>
                    <a:pt x="3" y="131"/>
                  </a:lnTo>
                  <a:lnTo>
                    <a:pt x="6" y="139"/>
                  </a:lnTo>
                  <a:lnTo>
                    <a:pt x="11" y="146"/>
                  </a:lnTo>
                  <a:lnTo>
                    <a:pt x="18" y="151"/>
                  </a:lnTo>
                  <a:lnTo>
                    <a:pt x="25" y="154"/>
                  </a:lnTo>
                  <a:lnTo>
                    <a:pt x="35" y="157"/>
                  </a:lnTo>
                  <a:lnTo>
                    <a:pt x="44" y="158"/>
                  </a:lnTo>
                  <a:lnTo>
                    <a:pt x="58" y="157"/>
                  </a:lnTo>
                  <a:lnTo>
                    <a:pt x="70" y="152"/>
                  </a:lnTo>
                  <a:lnTo>
                    <a:pt x="82" y="144"/>
                  </a:lnTo>
                  <a:lnTo>
                    <a:pt x="93" y="133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2" name="Freeform 289"/>
            <p:cNvSpPr>
              <a:spLocks/>
            </p:cNvSpPr>
            <p:nvPr/>
          </p:nvSpPr>
          <p:spPr bwMode="auto">
            <a:xfrm>
              <a:off x="2181225" y="5454650"/>
              <a:ext cx="88900" cy="80963"/>
            </a:xfrm>
            <a:custGeom>
              <a:avLst/>
              <a:gdLst>
                <a:gd name="T0" fmla="*/ 2147483647 w 189"/>
                <a:gd name="T1" fmla="*/ 2147483647 h 154"/>
                <a:gd name="T2" fmla="*/ 2147483647 w 189"/>
                <a:gd name="T3" fmla="*/ 2147483647 h 154"/>
                <a:gd name="T4" fmla="*/ 2147483647 w 189"/>
                <a:gd name="T5" fmla="*/ 2147483647 h 154"/>
                <a:gd name="T6" fmla="*/ 2147483647 w 189"/>
                <a:gd name="T7" fmla="*/ 2147483647 h 154"/>
                <a:gd name="T8" fmla="*/ 2147483647 w 189"/>
                <a:gd name="T9" fmla="*/ 2147483647 h 154"/>
                <a:gd name="T10" fmla="*/ 2147483647 w 189"/>
                <a:gd name="T11" fmla="*/ 0 h 154"/>
                <a:gd name="T12" fmla="*/ 2147483647 w 189"/>
                <a:gd name="T13" fmla="*/ 2147483647 h 154"/>
                <a:gd name="T14" fmla="*/ 2147483647 w 189"/>
                <a:gd name="T15" fmla="*/ 2147483647 h 154"/>
                <a:gd name="T16" fmla="*/ 2147483647 w 189"/>
                <a:gd name="T17" fmla="*/ 2147483647 h 154"/>
                <a:gd name="T18" fmla="*/ 2147483647 w 189"/>
                <a:gd name="T19" fmla="*/ 2147483647 h 154"/>
                <a:gd name="T20" fmla="*/ 2147483647 w 189"/>
                <a:gd name="T21" fmla="*/ 2147483647 h 154"/>
                <a:gd name="T22" fmla="*/ 2147483647 w 189"/>
                <a:gd name="T23" fmla="*/ 0 h 154"/>
                <a:gd name="T24" fmla="*/ 2147483647 w 189"/>
                <a:gd name="T25" fmla="*/ 2147483647 h 154"/>
                <a:gd name="T26" fmla="*/ 2147483647 w 189"/>
                <a:gd name="T27" fmla="*/ 2147483647 h 154"/>
                <a:gd name="T28" fmla="*/ 2147483647 w 189"/>
                <a:gd name="T29" fmla="*/ 2147483647 h 154"/>
                <a:gd name="T30" fmla="*/ 2147483647 w 189"/>
                <a:gd name="T31" fmla="*/ 2147483647 h 154"/>
                <a:gd name="T32" fmla="*/ 0 w 189"/>
                <a:gd name="T33" fmla="*/ 2147483647 h 154"/>
                <a:gd name="T34" fmla="*/ 2147483647 w 189"/>
                <a:gd name="T35" fmla="*/ 2147483647 h 154"/>
                <a:gd name="T36" fmla="*/ 2147483647 w 189"/>
                <a:gd name="T37" fmla="*/ 2147483647 h 154"/>
                <a:gd name="T38" fmla="*/ 2147483647 w 189"/>
                <a:gd name="T39" fmla="*/ 2147483647 h 154"/>
                <a:gd name="T40" fmla="*/ 2147483647 w 189"/>
                <a:gd name="T41" fmla="*/ 2147483647 h 154"/>
                <a:gd name="T42" fmla="*/ 2147483647 w 189"/>
                <a:gd name="T43" fmla="*/ 2147483647 h 154"/>
                <a:gd name="T44" fmla="*/ 2147483647 w 189"/>
                <a:gd name="T45" fmla="*/ 2147483647 h 154"/>
                <a:gd name="T46" fmla="*/ 2147483647 w 189"/>
                <a:gd name="T47" fmla="*/ 2147483647 h 154"/>
                <a:gd name="T48" fmla="*/ 2147483647 w 189"/>
                <a:gd name="T49" fmla="*/ 2147483647 h 154"/>
                <a:gd name="T50" fmla="*/ 2147483647 w 189"/>
                <a:gd name="T51" fmla="*/ 2147483647 h 154"/>
                <a:gd name="T52" fmla="*/ 2147483647 w 189"/>
                <a:gd name="T53" fmla="*/ 2147483647 h 154"/>
                <a:gd name="T54" fmla="*/ 2147483647 w 189"/>
                <a:gd name="T55" fmla="*/ 2147483647 h 154"/>
                <a:gd name="T56" fmla="*/ 2147483647 w 189"/>
                <a:gd name="T57" fmla="*/ 2147483647 h 154"/>
                <a:gd name="T58" fmla="*/ 2147483647 w 189"/>
                <a:gd name="T59" fmla="*/ 2147483647 h 154"/>
                <a:gd name="T60" fmla="*/ 2147483647 w 189"/>
                <a:gd name="T61" fmla="*/ 2147483647 h 154"/>
                <a:gd name="T62" fmla="*/ 2147483647 w 189"/>
                <a:gd name="T63" fmla="*/ 2147483647 h 154"/>
                <a:gd name="T64" fmla="*/ 2147483647 w 189"/>
                <a:gd name="T65" fmla="*/ 2147483647 h 154"/>
                <a:gd name="T66" fmla="*/ 2147483647 w 189"/>
                <a:gd name="T67" fmla="*/ 2147483647 h 154"/>
                <a:gd name="T68" fmla="*/ 2147483647 w 189"/>
                <a:gd name="T69" fmla="*/ 2147483647 h 154"/>
                <a:gd name="T70" fmla="*/ 2147483647 w 189"/>
                <a:gd name="T71" fmla="*/ 2147483647 h 1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89"/>
                <a:gd name="T109" fmla="*/ 0 h 154"/>
                <a:gd name="T110" fmla="*/ 189 w 189"/>
                <a:gd name="T111" fmla="*/ 154 h 15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89" h="154">
                  <a:moveTo>
                    <a:pt x="166" y="154"/>
                  </a:moveTo>
                  <a:lnTo>
                    <a:pt x="189" y="154"/>
                  </a:lnTo>
                  <a:lnTo>
                    <a:pt x="189" y="64"/>
                  </a:lnTo>
                  <a:lnTo>
                    <a:pt x="189" y="59"/>
                  </a:lnTo>
                  <a:lnTo>
                    <a:pt x="189" y="47"/>
                  </a:lnTo>
                  <a:lnTo>
                    <a:pt x="188" y="38"/>
                  </a:lnTo>
                  <a:lnTo>
                    <a:pt x="187" y="29"/>
                  </a:lnTo>
                  <a:lnTo>
                    <a:pt x="184" y="21"/>
                  </a:lnTo>
                  <a:lnTo>
                    <a:pt x="178" y="11"/>
                  </a:lnTo>
                  <a:lnTo>
                    <a:pt x="169" y="5"/>
                  </a:lnTo>
                  <a:lnTo>
                    <a:pt x="159" y="1"/>
                  </a:lnTo>
                  <a:lnTo>
                    <a:pt x="146" y="0"/>
                  </a:lnTo>
                  <a:lnTo>
                    <a:pt x="132" y="1"/>
                  </a:lnTo>
                  <a:lnTo>
                    <a:pt x="121" y="5"/>
                  </a:lnTo>
                  <a:lnTo>
                    <a:pt x="111" y="12"/>
                  </a:lnTo>
                  <a:lnTo>
                    <a:pt x="102" y="23"/>
                  </a:lnTo>
                  <a:lnTo>
                    <a:pt x="99" y="17"/>
                  </a:lnTo>
                  <a:lnTo>
                    <a:pt x="94" y="12"/>
                  </a:lnTo>
                  <a:lnTo>
                    <a:pt x="90" y="9"/>
                  </a:lnTo>
                  <a:lnTo>
                    <a:pt x="86" y="5"/>
                  </a:lnTo>
                  <a:lnTo>
                    <a:pt x="82" y="3"/>
                  </a:lnTo>
                  <a:lnTo>
                    <a:pt x="77" y="1"/>
                  </a:lnTo>
                  <a:lnTo>
                    <a:pt x="70" y="0"/>
                  </a:lnTo>
                  <a:lnTo>
                    <a:pt x="64" y="0"/>
                  </a:lnTo>
                  <a:lnTo>
                    <a:pt x="58" y="0"/>
                  </a:lnTo>
                  <a:lnTo>
                    <a:pt x="51" y="1"/>
                  </a:lnTo>
                  <a:lnTo>
                    <a:pt x="45" y="3"/>
                  </a:lnTo>
                  <a:lnTo>
                    <a:pt x="40" y="5"/>
                  </a:lnTo>
                  <a:lnTo>
                    <a:pt x="34" y="9"/>
                  </a:lnTo>
                  <a:lnTo>
                    <a:pt x="30" y="14"/>
                  </a:lnTo>
                  <a:lnTo>
                    <a:pt x="26" y="18"/>
                  </a:lnTo>
                  <a:lnTo>
                    <a:pt x="22" y="24"/>
                  </a:lnTo>
                  <a:lnTo>
                    <a:pt x="22" y="3"/>
                  </a:lnTo>
                  <a:lnTo>
                    <a:pt x="0" y="3"/>
                  </a:lnTo>
                  <a:lnTo>
                    <a:pt x="0" y="154"/>
                  </a:lnTo>
                  <a:lnTo>
                    <a:pt x="23" y="154"/>
                  </a:lnTo>
                  <a:lnTo>
                    <a:pt x="23" y="65"/>
                  </a:lnTo>
                  <a:lnTo>
                    <a:pt x="24" y="55"/>
                  </a:lnTo>
                  <a:lnTo>
                    <a:pt x="25" y="46"/>
                  </a:lnTo>
                  <a:lnTo>
                    <a:pt x="28" y="39"/>
                  </a:lnTo>
                  <a:lnTo>
                    <a:pt x="32" y="33"/>
                  </a:lnTo>
                  <a:lnTo>
                    <a:pt x="38" y="29"/>
                  </a:lnTo>
                  <a:lnTo>
                    <a:pt x="43" y="25"/>
                  </a:lnTo>
                  <a:lnTo>
                    <a:pt x="50" y="23"/>
                  </a:lnTo>
                  <a:lnTo>
                    <a:pt x="58" y="22"/>
                  </a:lnTo>
                  <a:lnTo>
                    <a:pt x="65" y="23"/>
                  </a:lnTo>
                  <a:lnTo>
                    <a:pt x="70" y="24"/>
                  </a:lnTo>
                  <a:lnTo>
                    <a:pt x="74" y="28"/>
                  </a:lnTo>
                  <a:lnTo>
                    <a:pt x="78" y="31"/>
                  </a:lnTo>
                  <a:lnTo>
                    <a:pt x="81" y="37"/>
                  </a:lnTo>
                  <a:lnTo>
                    <a:pt x="82" y="44"/>
                  </a:lnTo>
                  <a:lnTo>
                    <a:pt x="83" y="52"/>
                  </a:lnTo>
                  <a:lnTo>
                    <a:pt x="83" y="61"/>
                  </a:lnTo>
                  <a:lnTo>
                    <a:pt x="83" y="154"/>
                  </a:lnTo>
                  <a:lnTo>
                    <a:pt x="106" y="154"/>
                  </a:lnTo>
                  <a:lnTo>
                    <a:pt x="106" y="65"/>
                  </a:lnTo>
                  <a:lnTo>
                    <a:pt x="107" y="55"/>
                  </a:lnTo>
                  <a:lnTo>
                    <a:pt x="108" y="46"/>
                  </a:lnTo>
                  <a:lnTo>
                    <a:pt x="111" y="39"/>
                  </a:lnTo>
                  <a:lnTo>
                    <a:pt x="116" y="33"/>
                  </a:lnTo>
                  <a:lnTo>
                    <a:pt x="121" y="29"/>
                  </a:lnTo>
                  <a:lnTo>
                    <a:pt x="126" y="24"/>
                  </a:lnTo>
                  <a:lnTo>
                    <a:pt x="134" y="23"/>
                  </a:lnTo>
                  <a:lnTo>
                    <a:pt x="141" y="22"/>
                  </a:lnTo>
                  <a:lnTo>
                    <a:pt x="148" y="23"/>
                  </a:lnTo>
                  <a:lnTo>
                    <a:pt x="154" y="24"/>
                  </a:lnTo>
                  <a:lnTo>
                    <a:pt x="158" y="28"/>
                  </a:lnTo>
                  <a:lnTo>
                    <a:pt x="161" y="31"/>
                  </a:lnTo>
                  <a:lnTo>
                    <a:pt x="164" y="37"/>
                  </a:lnTo>
                  <a:lnTo>
                    <a:pt x="165" y="44"/>
                  </a:lnTo>
                  <a:lnTo>
                    <a:pt x="166" y="52"/>
                  </a:lnTo>
                  <a:lnTo>
                    <a:pt x="166" y="61"/>
                  </a:lnTo>
                  <a:lnTo>
                    <a:pt x="166" y="154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3" name="Freeform 290"/>
            <p:cNvSpPr>
              <a:spLocks noEditPoints="1"/>
            </p:cNvSpPr>
            <p:nvPr/>
          </p:nvSpPr>
          <p:spPr bwMode="auto">
            <a:xfrm>
              <a:off x="2282825" y="5454650"/>
              <a:ext cx="60325" cy="82550"/>
            </a:xfrm>
            <a:custGeom>
              <a:avLst/>
              <a:gdLst>
                <a:gd name="T0" fmla="*/ 2147483647 w 128"/>
                <a:gd name="T1" fmla="*/ 2147483647 h 158"/>
                <a:gd name="T2" fmla="*/ 2147483647 w 128"/>
                <a:gd name="T3" fmla="*/ 2147483647 h 158"/>
                <a:gd name="T4" fmla="*/ 2147483647 w 128"/>
                <a:gd name="T5" fmla="*/ 2147483647 h 158"/>
                <a:gd name="T6" fmla="*/ 2147483647 w 128"/>
                <a:gd name="T7" fmla="*/ 2147483647 h 158"/>
                <a:gd name="T8" fmla="*/ 2147483647 w 128"/>
                <a:gd name="T9" fmla="*/ 2147483647 h 158"/>
                <a:gd name="T10" fmla="*/ 2147483647 w 128"/>
                <a:gd name="T11" fmla="*/ 2147483647 h 158"/>
                <a:gd name="T12" fmla="*/ 2147483647 w 128"/>
                <a:gd name="T13" fmla="*/ 2147483647 h 158"/>
                <a:gd name="T14" fmla="*/ 2147483647 w 128"/>
                <a:gd name="T15" fmla="*/ 2147483647 h 158"/>
                <a:gd name="T16" fmla="*/ 2147483647 w 128"/>
                <a:gd name="T17" fmla="*/ 2147483647 h 158"/>
                <a:gd name="T18" fmla="*/ 2147483647 w 128"/>
                <a:gd name="T19" fmla="*/ 2147483647 h 158"/>
                <a:gd name="T20" fmla="*/ 2147483647 w 128"/>
                <a:gd name="T21" fmla="*/ 2147483647 h 158"/>
                <a:gd name="T22" fmla="*/ 2147483647 w 128"/>
                <a:gd name="T23" fmla="*/ 2147483647 h 158"/>
                <a:gd name="T24" fmla="*/ 2147483647 w 128"/>
                <a:gd name="T25" fmla="*/ 2147483647 h 158"/>
                <a:gd name="T26" fmla="*/ 2147483647 w 128"/>
                <a:gd name="T27" fmla="*/ 2147483647 h 158"/>
                <a:gd name="T28" fmla="*/ 2147483647 w 128"/>
                <a:gd name="T29" fmla="*/ 2147483647 h 158"/>
                <a:gd name="T30" fmla="*/ 2147483647 w 128"/>
                <a:gd name="T31" fmla="*/ 2147483647 h 158"/>
                <a:gd name="T32" fmla="*/ 2147483647 w 128"/>
                <a:gd name="T33" fmla="*/ 2147483647 h 158"/>
                <a:gd name="T34" fmla="*/ 2147483647 w 128"/>
                <a:gd name="T35" fmla="*/ 2147483647 h 158"/>
                <a:gd name="T36" fmla="*/ 2147483647 w 128"/>
                <a:gd name="T37" fmla="*/ 2147483647 h 158"/>
                <a:gd name="T38" fmla="*/ 2147483647 w 128"/>
                <a:gd name="T39" fmla="*/ 2147483647 h 158"/>
                <a:gd name="T40" fmla="*/ 2147483647 w 128"/>
                <a:gd name="T41" fmla="*/ 2147483647 h 158"/>
                <a:gd name="T42" fmla="*/ 2147483647 w 128"/>
                <a:gd name="T43" fmla="*/ 2147483647 h 158"/>
                <a:gd name="T44" fmla="*/ 2147483647 w 128"/>
                <a:gd name="T45" fmla="*/ 2147483647 h 158"/>
                <a:gd name="T46" fmla="*/ 2147483647 w 128"/>
                <a:gd name="T47" fmla="*/ 2147483647 h 158"/>
                <a:gd name="T48" fmla="*/ 2147483647 w 128"/>
                <a:gd name="T49" fmla="*/ 2147483647 h 158"/>
                <a:gd name="T50" fmla="*/ 2147483647 w 128"/>
                <a:gd name="T51" fmla="*/ 2147483647 h 158"/>
                <a:gd name="T52" fmla="*/ 2147483647 w 128"/>
                <a:gd name="T53" fmla="*/ 2147483647 h 158"/>
                <a:gd name="T54" fmla="*/ 2147483647 w 128"/>
                <a:gd name="T55" fmla="*/ 0 h 158"/>
                <a:gd name="T56" fmla="*/ 2147483647 w 128"/>
                <a:gd name="T57" fmla="*/ 2147483647 h 158"/>
                <a:gd name="T58" fmla="*/ 2147483647 w 128"/>
                <a:gd name="T59" fmla="*/ 2147483647 h 158"/>
                <a:gd name="T60" fmla="*/ 2147483647 w 128"/>
                <a:gd name="T61" fmla="*/ 2147483647 h 158"/>
                <a:gd name="T62" fmla="*/ 2147483647 w 128"/>
                <a:gd name="T63" fmla="*/ 2147483647 h 158"/>
                <a:gd name="T64" fmla="*/ 2147483647 w 128"/>
                <a:gd name="T65" fmla="*/ 2147483647 h 158"/>
                <a:gd name="T66" fmla="*/ 2147483647 w 128"/>
                <a:gd name="T67" fmla="*/ 2147483647 h 158"/>
                <a:gd name="T68" fmla="*/ 2147483647 w 128"/>
                <a:gd name="T69" fmla="*/ 2147483647 h 158"/>
                <a:gd name="T70" fmla="*/ 2147483647 w 128"/>
                <a:gd name="T71" fmla="*/ 2147483647 h 158"/>
                <a:gd name="T72" fmla="*/ 2147483647 w 128"/>
                <a:gd name="T73" fmla="*/ 2147483647 h 158"/>
                <a:gd name="T74" fmla="*/ 2147483647 w 128"/>
                <a:gd name="T75" fmla="*/ 2147483647 h 158"/>
                <a:gd name="T76" fmla="*/ 2147483647 w 128"/>
                <a:gd name="T77" fmla="*/ 2147483647 h 158"/>
                <a:gd name="T78" fmla="*/ 2147483647 w 128"/>
                <a:gd name="T79" fmla="*/ 2147483647 h 158"/>
                <a:gd name="T80" fmla="*/ 2147483647 w 128"/>
                <a:gd name="T81" fmla="*/ 2147483647 h 158"/>
                <a:gd name="T82" fmla="*/ 2147483647 w 128"/>
                <a:gd name="T83" fmla="*/ 2147483647 h 158"/>
                <a:gd name="T84" fmla="*/ 2147483647 w 128"/>
                <a:gd name="T85" fmla="*/ 2147483647 h 158"/>
                <a:gd name="T86" fmla="*/ 2147483647 w 128"/>
                <a:gd name="T87" fmla="*/ 2147483647 h 158"/>
                <a:gd name="T88" fmla="*/ 2147483647 w 128"/>
                <a:gd name="T89" fmla="*/ 2147483647 h 158"/>
                <a:gd name="T90" fmla="*/ 2147483647 w 128"/>
                <a:gd name="T91" fmla="*/ 2147483647 h 158"/>
                <a:gd name="T92" fmla="*/ 2147483647 w 128"/>
                <a:gd name="T93" fmla="*/ 2147483647 h 158"/>
                <a:gd name="T94" fmla="*/ 2147483647 w 128"/>
                <a:gd name="T95" fmla="*/ 2147483647 h 158"/>
                <a:gd name="T96" fmla="*/ 0 w 128"/>
                <a:gd name="T97" fmla="*/ 2147483647 h 158"/>
                <a:gd name="T98" fmla="*/ 2147483647 w 128"/>
                <a:gd name="T99" fmla="*/ 2147483647 h 158"/>
                <a:gd name="T100" fmla="*/ 2147483647 w 128"/>
                <a:gd name="T101" fmla="*/ 2147483647 h 158"/>
                <a:gd name="T102" fmla="*/ 2147483647 w 128"/>
                <a:gd name="T103" fmla="*/ 2147483647 h 158"/>
                <a:gd name="T104" fmla="*/ 2147483647 w 128"/>
                <a:gd name="T105" fmla="*/ 2147483647 h 158"/>
                <a:gd name="T106" fmla="*/ 2147483647 w 128"/>
                <a:gd name="T107" fmla="*/ 2147483647 h 158"/>
                <a:gd name="T108" fmla="*/ 2147483647 w 128"/>
                <a:gd name="T109" fmla="*/ 2147483647 h 15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8"/>
                <a:gd name="T166" fmla="*/ 0 h 158"/>
                <a:gd name="T167" fmla="*/ 128 w 128"/>
                <a:gd name="T168" fmla="*/ 158 h 15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8" h="158">
                  <a:moveTo>
                    <a:pt x="90" y="76"/>
                  </a:moveTo>
                  <a:lnTo>
                    <a:pt x="90" y="99"/>
                  </a:lnTo>
                  <a:lnTo>
                    <a:pt x="89" y="107"/>
                  </a:lnTo>
                  <a:lnTo>
                    <a:pt x="87" y="114"/>
                  </a:lnTo>
                  <a:lnTo>
                    <a:pt x="84" y="120"/>
                  </a:lnTo>
                  <a:lnTo>
                    <a:pt x="79" y="125"/>
                  </a:lnTo>
                  <a:lnTo>
                    <a:pt x="72" y="130"/>
                  </a:lnTo>
                  <a:lnTo>
                    <a:pt x="65" y="133"/>
                  </a:lnTo>
                  <a:lnTo>
                    <a:pt x="58" y="135"/>
                  </a:lnTo>
                  <a:lnTo>
                    <a:pt x="48" y="136"/>
                  </a:lnTo>
                  <a:lnTo>
                    <a:pt x="43" y="136"/>
                  </a:lnTo>
                  <a:lnTo>
                    <a:pt x="38" y="135"/>
                  </a:lnTo>
                  <a:lnTo>
                    <a:pt x="33" y="132"/>
                  </a:lnTo>
                  <a:lnTo>
                    <a:pt x="30" y="130"/>
                  </a:lnTo>
                  <a:lnTo>
                    <a:pt x="27" y="127"/>
                  </a:lnTo>
                  <a:lnTo>
                    <a:pt x="26" y="122"/>
                  </a:lnTo>
                  <a:lnTo>
                    <a:pt x="24" y="117"/>
                  </a:lnTo>
                  <a:lnTo>
                    <a:pt x="24" y="113"/>
                  </a:lnTo>
                  <a:lnTo>
                    <a:pt x="24" y="107"/>
                  </a:lnTo>
                  <a:lnTo>
                    <a:pt x="25" y="102"/>
                  </a:lnTo>
                  <a:lnTo>
                    <a:pt x="27" y="99"/>
                  </a:lnTo>
                  <a:lnTo>
                    <a:pt x="29" y="95"/>
                  </a:lnTo>
                  <a:lnTo>
                    <a:pt x="32" y="92"/>
                  </a:lnTo>
                  <a:lnTo>
                    <a:pt x="37" y="89"/>
                  </a:lnTo>
                  <a:lnTo>
                    <a:pt x="42" y="88"/>
                  </a:lnTo>
                  <a:lnTo>
                    <a:pt x="47" y="87"/>
                  </a:lnTo>
                  <a:lnTo>
                    <a:pt x="59" y="85"/>
                  </a:lnTo>
                  <a:lnTo>
                    <a:pt x="70" y="83"/>
                  </a:lnTo>
                  <a:lnTo>
                    <a:pt x="81" y="81"/>
                  </a:lnTo>
                  <a:lnTo>
                    <a:pt x="90" y="76"/>
                  </a:lnTo>
                  <a:close/>
                  <a:moveTo>
                    <a:pt x="93" y="133"/>
                  </a:moveTo>
                  <a:lnTo>
                    <a:pt x="93" y="139"/>
                  </a:lnTo>
                  <a:lnTo>
                    <a:pt x="94" y="144"/>
                  </a:lnTo>
                  <a:lnTo>
                    <a:pt x="96" y="147"/>
                  </a:lnTo>
                  <a:lnTo>
                    <a:pt x="98" y="151"/>
                  </a:lnTo>
                  <a:lnTo>
                    <a:pt x="101" y="153"/>
                  </a:lnTo>
                  <a:lnTo>
                    <a:pt x="105" y="156"/>
                  </a:lnTo>
                  <a:lnTo>
                    <a:pt x="109" y="157"/>
                  </a:lnTo>
                  <a:lnTo>
                    <a:pt x="116" y="157"/>
                  </a:lnTo>
                  <a:lnTo>
                    <a:pt x="121" y="156"/>
                  </a:lnTo>
                  <a:lnTo>
                    <a:pt x="128" y="154"/>
                  </a:lnTo>
                  <a:lnTo>
                    <a:pt x="128" y="135"/>
                  </a:lnTo>
                  <a:lnTo>
                    <a:pt x="122" y="136"/>
                  </a:lnTo>
                  <a:lnTo>
                    <a:pt x="118" y="135"/>
                  </a:lnTo>
                  <a:lnTo>
                    <a:pt x="115" y="131"/>
                  </a:lnTo>
                  <a:lnTo>
                    <a:pt x="114" y="127"/>
                  </a:lnTo>
                  <a:lnTo>
                    <a:pt x="114" y="120"/>
                  </a:lnTo>
                  <a:lnTo>
                    <a:pt x="114" y="45"/>
                  </a:lnTo>
                  <a:lnTo>
                    <a:pt x="113" y="35"/>
                  </a:lnTo>
                  <a:lnTo>
                    <a:pt x="110" y="25"/>
                  </a:lnTo>
                  <a:lnTo>
                    <a:pt x="106" y="17"/>
                  </a:lnTo>
                  <a:lnTo>
                    <a:pt x="101" y="10"/>
                  </a:lnTo>
                  <a:lnTo>
                    <a:pt x="94" y="5"/>
                  </a:lnTo>
                  <a:lnTo>
                    <a:pt x="84" y="2"/>
                  </a:lnTo>
                  <a:lnTo>
                    <a:pt x="74" y="1"/>
                  </a:lnTo>
                  <a:lnTo>
                    <a:pt x="61" y="0"/>
                  </a:lnTo>
                  <a:lnTo>
                    <a:pt x="48" y="1"/>
                  </a:lnTo>
                  <a:lnTo>
                    <a:pt x="38" y="3"/>
                  </a:lnTo>
                  <a:lnTo>
                    <a:pt x="28" y="7"/>
                  </a:lnTo>
                  <a:lnTo>
                    <a:pt x="21" y="12"/>
                  </a:lnTo>
                  <a:lnTo>
                    <a:pt x="14" y="19"/>
                  </a:lnTo>
                  <a:lnTo>
                    <a:pt x="10" y="28"/>
                  </a:lnTo>
                  <a:lnTo>
                    <a:pt x="7" y="37"/>
                  </a:lnTo>
                  <a:lnTo>
                    <a:pt x="6" y="47"/>
                  </a:lnTo>
                  <a:lnTo>
                    <a:pt x="6" y="48"/>
                  </a:lnTo>
                  <a:lnTo>
                    <a:pt x="28" y="48"/>
                  </a:lnTo>
                  <a:lnTo>
                    <a:pt x="28" y="43"/>
                  </a:lnTo>
                  <a:lnTo>
                    <a:pt x="30" y="37"/>
                  </a:lnTo>
                  <a:lnTo>
                    <a:pt x="32" y="32"/>
                  </a:lnTo>
                  <a:lnTo>
                    <a:pt x="37" y="29"/>
                  </a:lnTo>
                  <a:lnTo>
                    <a:pt x="41" y="25"/>
                  </a:lnTo>
                  <a:lnTo>
                    <a:pt x="46" y="23"/>
                  </a:lnTo>
                  <a:lnTo>
                    <a:pt x="52" y="22"/>
                  </a:lnTo>
                  <a:lnTo>
                    <a:pt x="60" y="22"/>
                  </a:lnTo>
                  <a:lnTo>
                    <a:pt x="67" y="22"/>
                  </a:lnTo>
                  <a:lnTo>
                    <a:pt x="74" y="23"/>
                  </a:lnTo>
                  <a:lnTo>
                    <a:pt x="79" y="25"/>
                  </a:lnTo>
                  <a:lnTo>
                    <a:pt x="83" y="28"/>
                  </a:lnTo>
                  <a:lnTo>
                    <a:pt x="86" y="30"/>
                  </a:lnTo>
                  <a:lnTo>
                    <a:pt x="88" y="35"/>
                  </a:lnTo>
                  <a:lnTo>
                    <a:pt x="90" y="38"/>
                  </a:lnTo>
                  <a:lnTo>
                    <a:pt x="90" y="44"/>
                  </a:lnTo>
                  <a:lnTo>
                    <a:pt x="90" y="50"/>
                  </a:lnTo>
                  <a:lnTo>
                    <a:pt x="89" y="54"/>
                  </a:lnTo>
                  <a:lnTo>
                    <a:pt x="88" y="57"/>
                  </a:lnTo>
                  <a:lnTo>
                    <a:pt x="84" y="59"/>
                  </a:lnTo>
                  <a:lnTo>
                    <a:pt x="79" y="61"/>
                  </a:lnTo>
                  <a:lnTo>
                    <a:pt x="70" y="62"/>
                  </a:lnTo>
                  <a:lnTo>
                    <a:pt x="60" y="64"/>
                  </a:lnTo>
                  <a:lnTo>
                    <a:pt x="47" y="65"/>
                  </a:lnTo>
                  <a:lnTo>
                    <a:pt x="36" y="67"/>
                  </a:lnTo>
                  <a:lnTo>
                    <a:pt x="26" y="71"/>
                  </a:lnTo>
                  <a:lnTo>
                    <a:pt x="18" y="74"/>
                  </a:lnTo>
                  <a:lnTo>
                    <a:pt x="11" y="80"/>
                  </a:lnTo>
                  <a:lnTo>
                    <a:pt x="6" y="86"/>
                  </a:lnTo>
                  <a:lnTo>
                    <a:pt x="3" y="94"/>
                  </a:lnTo>
                  <a:lnTo>
                    <a:pt x="1" y="102"/>
                  </a:lnTo>
                  <a:lnTo>
                    <a:pt x="0" y="113"/>
                  </a:lnTo>
                  <a:lnTo>
                    <a:pt x="1" y="123"/>
                  </a:lnTo>
                  <a:lnTo>
                    <a:pt x="3" y="131"/>
                  </a:lnTo>
                  <a:lnTo>
                    <a:pt x="6" y="139"/>
                  </a:lnTo>
                  <a:lnTo>
                    <a:pt x="11" y="146"/>
                  </a:lnTo>
                  <a:lnTo>
                    <a:pt x="18" y="151"/>
                  </a:lnTo>
                  <a:lnTo>
                    <a:pt x="25" y="154"/>
                  </a:lnTo>
                  <a:lnTo>
                    <a:pt x="35" y="157"/>
                  </a:lnTo>
                  <a:lnTo>
                    <a:pt x="44" y="158"/>
                  </a:lnTo>
                  <a:lnTo>
                    <a:pt x="58" y="157"/>
                  </a:lnTo>
                  <a:lnTo>
                    <a:pt x="70" y="152"/>
                  </a:lnTo>
                  <a:lnTo>
                    <a:pt x="82" y="144"/>
                  </a:lnTo>
                  <a:lnTo>
                    <a:pt x="93" y="133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4" name="Freeform 291"/>
            <p:cNvSpPr>
              <a:spLocks/>
            </p:cNvSpPr>
            <p:nvPr/>
          </p:nvSpPr>
          <p:spPr bwMode="auto">
            <a:xfrm>
              <a:off x="2354263" y="5454650"/>
              <a:ext cx="52387" cy="80963"/>
            </a:xfrm>
            <a:custGeom>
              <a:avLst/>
              <a:gdLst>
                <a:gd name="T0" fmla="*/ 2147483647 w 114"/>
                <a:gd name="T1" fmla="*/ 2147483647 h 154"/>
                <a:gd name="T2" fmla="*/ 2147483647 w 114"/>
                <a:gd name="T3" fmla="*/ 2147483647 h 154"/>
                <a:gd name="T4" fmla="*/ 2147483647 w 114"/>
                <a:gd name="T5" fmla="*/ 2147483647 h 154"/>
                <a:gd name="T6" fmla="*/ 2147483647 w 114"/>
                <a:gd name="T7" fmla="*/ 2147483647 h 154"/>
                <a:gd name="T8" fmla="*/ 2147483647 w 114"/>
                <a:gd name="T9" fmla="*/ 2147483647 h 154"/>
                <a:gd name="T10" fmla="*/ 2147483647 w 114"/>
                <a:gd name="T11" fmla="*/ 2147483647 h 154"/>
                <a:gd name="T12" fmla="*/ 2147483647 w 114"/>
                <a:gd name="T13" fmla="*/ 2147483647 h 154"/>
                <a:gd name="T14" fmla="*/ 2147483647 w 114"/>
                <a:gd name="T15" fmla="*/ 2147483647 h 154"/>
                <a:gd name="T16" fmla="*/ 2147483647 w 114"/>
                <a:gd name="T17" fmla="*/ 2147483647 h 154"/>
                <a:gd name="T18" fmla="*/ 2147483647 w 114"/>
                <a:gd name="T19" fmla="*/ 2147483647 h 154"/>
                <a:gd name="T20" fmla="*/ 2147483647 w 114"/>
                <a:gd name="T21" fmla="*/ 2147483647 h 154"/>
                <a:gd name="T22" fmla="*/ 2147483647 w 114"/>
                <a:gd name="T23" fmla="*/ 2147483647 h 154"/>
                <a:gd name="T24" fmla="*/ 2147483647 w 114"/>
                <a:gd name="T25" fmla="*/ 2147483647 h 154"/>
                <a:gd name="T26" fmla="*/ 2147483647 w 114"/>
                <a:gd name="T27" fmla="*/ 2147483647 h 154"/>
                <a:gd name="T28" fmla="*/ 2147483647 w 114"/>
                <a:gd name="T29" fmla="*/ 0 h 154"/>
                <a:gd name="T30" fmla="*/ 2147483647 w 114"/>
                <a:gd name="T31" fmla="*/ 0 h 154"/>
                <a:gd name="T32" fmla="*/ 2147483647 w 114"/>
                <a:gd name="T33" fmla="*/ 0 h 154"/>
                <a:gd name="T34" fmla="*/ 2147483647 w 114"/>
                <a:gd name="T35" fmla="*/ 2147483647 h 154"/>
                <a:gd name="T36" fmla="*/ 2147483647 w 114"/>
                <a:gd name="T37" fmla="*/ 2147483647 h 154"/>
                <a:gd name="T38" fmla="*/ 2147483647 w 114"/>
                <a:gd name="T39" fmla="*/ 2147483647 h 154"/>
                <a:gd name="T40" fmla="*/ 2147483647 w 114"/>
                <a:gd name="T41" fmla="*/ 2147483647 h 154"/>
                <a:gd name="T42" fmla="*/ 2147483647 w 114"/>
                <a:gd name="T43" fmla="*/ 2147483647 h 154"/>
                <a:gd name="T44" fmla="*/ 2147483647 w 114"/>
                <a:gd name="T45" fmla="*/ 2147483647 h 154"/>
                <a:gd name="T46" fmla="*/ 2147483647 w 114"/>
                <a:gd name="T47" fmla="*/ 2147483647 h 154"/>
                <a:gd name="T48" fmla="*/ 2147483647 w 114"/>
                <a:gd name="T49" fmla="*/ 2147483647 h 154"/>
                <a:gd name="T50" fmla="*/ 0 w 114"/>
                <a:gd name="T51" fmla="*/ 2147483647 h 154"/>
                <a:gd name="T52" fmla="*/ 0 w 114"/>
                <a:gd name="T53" fmla="*/ 2147483647 h 154"/>
                <a:gd name="T54" fmla="*/ 2147483647 w 114"/>
                <a:gd name="T55" fmla="*/ 2147483647 h 154"/>
                <a:gd name="T56" fmla="*/ 2147483647 w 114"/>
                <a:gd name="T57" fmla="*/ 2147483647 h 154"/>
                <a:gd name="T58" fmla="*/ 2147483647 w 114"/>
                <a:gd name="T59" fmla="*/ 2147483647 h 154"/>
                <a:gd name="T60" fmla="*/ 2147483647 w 114"/>
                <a:gd name="T61" fmla="*/ 2147483647 h 154"/>
                <a:gd name="T62" fmla="*/ 2147483647 w 114"/>
                <a:gd name="T63" fmla="*/ 2147483647 h 154"/>
                <a:gd name="T64" fmla="*/ 2147483647 w 114"/>
                <a:gd name="T65" fmla="*/ 2147483647 h 154"/>
                <a:gd name="T66" fmla="*/ 2147483647 w 114"/>
                <a:gd name="T67" fmla="*/ 2147483647 h 154"/>
                <a:gd name="T68" fmla="*/ 2147483647 w 114"/>
                <a:gd name="T69" fmla="*/ 2147483647 h 154"/>
                <a:gd name="T70" fmla="*/ 2147483647 w 114"/>
                <a:gd name="T71" fmla="*/ 2147483647 h 154"/>
                <a:gd name="T72" fmla="*/ 2147483647 w 114"/>
                <a:gd name="T73" fmla="*/ 2147483647 h 154"/>
                <a:gd name="T74" fmla="*/ 2147483647 w 114"/>
                <a:gd name="T75" fmla="*/ 2147483647 h 154"/>
                <a:gd name="T76" fmla="*/ 2147483647 w 114"/>
                <a:gd name="T77" fmla="*/ 2147483647 h 154"/>
                <a:gd name="T78" fmla="*/ 2147483647 w 114"/>
                <a:gd name="T79" fmla="*/ 2147483647 h 154"/>
                <a:gd name="T80" fmla="*/ 2147483647 w 114"/>
                <a:gd name="T81" fmla="*/ 2147483647 h 154"/>
                <a:gd name="T82" fmla="*/ 2147483647 w 114"/>
                <a:gd name="T83" fmla="*/ 2147483647 h 154"/>
                <a:gd name="T84" fmla="*/ 2147483647 w 114"/>
                <a:gd name="T85" fmla="*/ 2147483647 h 154"/>
                <a:gd name="T86" fmla="*/ 2147483647 w 114"/>
                <a:gd name="T87" fmla="*/ 2147483647 h 154"/>
                <a:gd name="T88" fmla="*/ 2147483647 w 114"/>
                <a:gd name="T89" fmla="*/ 2147483647 h 154"/>
                <a:gd name="T90" fmla="*/ 2147483647 w 114"/>
                <a:gd name="T91" fmla="*/ 2147483647 h 15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4"/>
                <a:gd name="T139" fmla="*/ 0 h 154"/>
                <a:gd name="T140" fmla="*/ 114 w 114"/>
                <a:gd name="T141" fmla="*/ 154 h 15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4" h="154">
                  <a:moveTo>
                    <a:pt x="91" y="154"/>
                  </a:moveTo>
                  <a:lnTo>
                    <a:pt x="114" y="154"/>
                  </a:lnTo>
                  <a:lnTo>
                    <a:pt x="114" y="64"/>
                  </a:lnTo>
                  <a:lnTo>
                    <a:pt x="114" y="57"/>
                  </a:lnTo>
                  <a:lnTo>
                    <a:pt x="114" y="46"/>
                  </a:lnTo>
                  <a:lnTo>
                    <a:pt x="113" y="37"/>
                  </a:lnTo>
                  <a:lnTo>
                    <a:pt x="112" y="28"/>
                  </a:lnTo>
                  <a:lnTo>
                    <a:pt x="108" y="21"/>
                  </a:lnTo>
                  <a:lnTo>
                    <a:pt x="105" y="15"/>
                  </a:lnTo>
                  <a:lnTo>
                    <a:pt x="102" y="11"/>
                  </a:lnTo>
                  <a:lnTo>
                    <a:pt x="98" y="8"/>
                  </a:lnTo>
                  <a:lnTo>
                    <a:pt x="92" y="4"/>
                  </a:lnTo>
                  <a:lnTo>
                    <a:pt x="87" y="2"/>
                  </a:lnTo>
                  <a:lnTo>
                    <a:pt x="81" y="1"/>
                  </a:lnTo>
                  <a:lnTo>
                    <a:pt x="73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3" y="1"/>
                  </a:lnTo>
                  <a:lnTo>
                    <a:pt x="47" y="3"/>
                  </a:lnTo>
                  <a:lnTo>
                    <a:pt x="42" y="5"/>
                  </a:lnTo>
                  <a:lnTo>
                    <a:pt x="36" y="9"/>
                  </a:lnTo>
                  <a:lnTo>
                    <a:pt x="31" y="14"/>
                  </a:lnTo>
                  <a:lnTo>
                    <a:pt x="27" y="19"/>
                  </a:lnTo>
                  <a:lnTo>
                    <a:pt x="23" y="25"/>
                  </a:lnTo>
                  <a:lnTo>
                    <a:pt x="23" y="3"/>
                  </a:lnTo>
                  <a:lnTo>
                    <a:pt x="0" y="3"/>
                  </a:lnTo>
                  <a:lnTo>
                    <a:pt x="0" y="154"/>
                  </a:lnTo>
                  <a:lnTo>
                    <a:pt x="24" y="154"/>
                  </a:lnTo>
                  <a:lnTo>
                    <a:pt x="24" y="68"/>
                  </a:lnTo>
                  <a:lnTo>
                    <a:pt x="25" y="58"/>
                  </a:lnTo>
                  <a:lnTo>
                    <a:pt x="27" y="48"/>
                  </a:lnTo>
                  <a:lnTo>
                    <a:pt x="30" y="40"/>
                  </a:lnTo>
                  <a:lnTo>
                    <a:pt x="34" y="33"/>
                  </a:lnTo>
                  <a:lnTo>
                    <a:pt x="41" y="29"/>
                  </a:lnTo>
                  <a:lnTo>
                    <a:pt x="47" y="25"/>
                  </a:lnTo>
                  <a:lnTo>
                    <a:pt x="55" y="23"/>
                  </a:lnTo>
                  <a:lnTo>
                    <a:pt x="64" y="22"/>
                  </a:lnTo>
                  <a:lnTo>
                    <a:pt x="71" y="23"/>
                  </a:lnTo>
                  <a:lnTo>
                    <a:pt x="77" y="24"/>
                  </a:lnTo>
                  <a:lnTo>
                    <a:pt x="82" y="28"/>
                  </a:lnTo>
                  <a:lnTo>
                    <a:pt x="86" y="31"/>
                  </a:lnTo>
                  <a:lnTo>
                    <a:pt x="88" y="37"/>
                  </a:lnTo>
                  <a:lnTo>
                    <a:pt x="90" y="44"/>
                  </a:lnTo>
                  <a:lnTo>
                    <a:pt x="91" y="52"/>
                  </a:lnTo>
                  <a:lnTo>
                    <a:pt x="91" y="61"/>
                  </a:lnTo>
                  <a:lnTo>
                    <a:pt x="91" y="154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5" name="Freeform 292"/>
            <p:cNvSpPr>
              <a:spLocks/>
            </p:cNvSpPr>
            <p:nvPr/>
          </p:nvSpPr>
          <p:spPr bwMode="auto">
            <a:xfrm>
              <a:off x="2416175" y="5434013"/>
              <a:ext cx="30163" cy="103187"/>
            </a:xfrm>
            <a:custGeom>
              <a:avLst/>
              <a:gdLst>
                <a:gd name="T0" fmla="*/ 2147483647 w 68"/>
                <a:gd name="T1" fmla="*/ 2147483647 h 196"/>
                <a:gd name="T2" fmla="*/ 2147483647 w 68"/>
                <a:gd name="T3" fmla="*/ 2147483647 h 196"/>
                <a:gd name="T4" fmla="*/ 2147483647 w 68"/>
                <a:gd name="T5" fmla="*/ 2147483647 h 196"/>
                <a:gd name="T6" fmla="*/ 2147483647 w 68"/>
                <a:gd name="T7" fmla="*/ 2147483647 h 196"/>
                <a:gd name="T8" fmla="*/ 2147483647 w 68"/>
                <a:gd name="T9" fmla="*/ 2147483647 h 196"/>
                <a:gd name="T10" fmla="*/ 2147483647 w 68"/>
                <a:gd name="T11" fmla="*/ 0 h 196"/>
                <a:gd name="T12" fmla="*/ 2147483647 w 68"/>
                <a:gd name="T13" fmla="*/ 0 h 196"/>
                <a:gd name="T14" fmla="*/ 2147483647 w 68"/>
                <a:gd name="T15" fmla="*/ 2147483647 h 196"/>
                <a:gd name="T16" fmla="*/ 0 w 68"/>
                <a:gd name="T17" fmla="*/ 2147483647 h 196"/>
                <a:gd name="T18" fmla="*/ 0 w 68"/>
                <a:gd name="T19" fmla="*/ 2147483647 h 196"/>
                <a:gd name="T20" fmla="*/ 2147483647 w 68"/>
                <a:gd name="T21" fmla="*/ 2147483647 h 196"/>
                <a:gd name="T22" fmla="*/ 2147483647 w 68"/>
                <a:gd name="T23" fmla="*/ 2147483647 h 196"/>
                <a:gd name="T24" fmla="*/ 2147483647 w 68"/>
                <a:gd name="T25" fmla="*/ 2147483647 h 196"/>
                <a:gd name="T26" fmla="*/ 2147483647 w 68"/>
                <a:gd name="T27" fmla="*/ 2147483647 h 196"/>
                <a:gd name="T28" fmla="*/ 2147483647 w 68"/>
                <a:gd name="T29" fmla="*/ 2147483647 h 196"/>
                <a:gd name="T30" fmla="*/ 2147483647 w 68"/>
                <a:gd name="T31" fmla="*/ 2147483647 h 196"/>
                <a:gd name="T32" fmla="*/ 2147483647 w 68"/>
                <a:gd name="T33" fmla="*/ 2147483647 h 196"/>
                <a:gd name="T34" fmla="*/ 2147483647 w 68"/>
                <a:gd name="T35" fmla="*/ 2147483647 h 196"/>
                <a:gd name="T36" fmla="*/ 2147483647 w 68"/>
                <a:gd name="T37" fmla="*/ 2147483647 h 196"/>
                <a:gd name="T38" fmla="*/ 2147483647 w 68"/>
                <a:gd name="T39" fmla="*/ 2147483647 h 196"/>
                <a:gd name="T40" fmla="*/ 2147483647 w 68"/>
                <a:gd name="T41" fmla="*/ 2147483647 h 196"/>
                <a:gd name="T42" fmla="*/ 2147483647 w 68"/>
                <a:gd name="T43" fmla="*/ 2147483647 h 196"/>
                <a:gd name="T44" fmla="*/ 2147483647 w 68"/>
                <a:gd name="T45" fmla="*/ 2147483647 h 196"/>
                <a:gd name="T46" fmla="*/ 2147483647 w 68"/>
                <a:gd name="T47" fmla="*/ 2147483647 h 196"/>
                <a:gd name="T48" fmla="*/ 2147483647 w 68"/>
                <a:gd name="T49" fmla="*/ 2147483647 h 196"/>
                <a:gd name="T50" fmla="*/ 2147483647 w 68"/>
                <a:gd name="T51" fmla="*/ 2147483647 h 196"/>
                <a:gd name="T52" fmla="*/ 2147483647 w 68"/>
                <a:gd name="T53" fmla="*/ 2147483647 h 196"/>
                <a:gd name="T54" fmla="*/ 2147483647 w 68"/>
                <a:gd name="T55" fmla="*/ 2147483647 h 19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8"/>
                <a:gd name="T85" fmla="*/ 0 h 196"/>
                <a:gd name="T86" fmla="*/ 68 w 68"/>
                <a:gd name="T87" fmla="*/ 196 h 19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8" h="196">
                  <a:moveTo>
                    <a:pt x="44" y="155"/>
                  </a:moveTo>
                  <a:lnTo>
                    <a:pt x="44" y="62"/>
                  </a:lnTo>
                  <a:lnTo>
                    <a:pt x="68" y="62"/>
                  </a:lnTo>
                  <a:lnTo>
                    <a:pt x="68" y="42"/>
                  </a:lnTo>
                  <a:lnTo>
                    <a:pt x="44" y="42"/>
                  </a:lnTo>
                  <a:lnTo>
                    <a:pt x="44" y="0"/>
                  </a:lnTo>
                  <a:lnTo>
                    <a:pt x="20" y="0"/>
                  </a:lnTo>
                  <a:lnTo>
                    <a:pt x="20" y="42"/>
                  </a:lnTo>
                  <a:lnTo>
                    <a:pt x="0" y="42"/>
                  </a:lnTo>
                  <a:lnTo>
                    <a:pt x="0" y="62"/>
                  </a:lnTo>
                  <a:lnTo>
                    <a:pt x="20" y="62"/>
                  </a:lnTo>
                  <a:lnTo>
                    <a:pt x="20" y="164"/>
                  </a:lnTo>
                  <a:lnTo>
                    <a:pt x="20" y="172"/>
                  </a:lnTo>
                  <a:lnTo>
                    <a:pt x="21" y="178"/>
                  </a:lnTo>
                  <a:lnTo>
                    <a:pt x="24" y="184"/>
                  </a:lnTo>
                  <a:lnTo>
                    <a:pt x="27" y="189"/>
                  </a:lnTo>
                  <a:lnTo>
                    <a:pt x="31" y="192"/>
                  </a:lnTo>
                  <a:lnTo>
                    <a:pt x="36" y="195"/>
                  </a:lnTo>
                  <a:lnTo>
                    <a:pt x="42" y="196"/>
                  </a:lnTo>
                  <a:lnTo>
                    <a:pt x="50" y="196"/>
                  </a:lnTo>
                  <a:lnTo>
                    <a:pt x="58" y="195"/>
                  </a:lnTo>
                  <a:lnTo>
                    <a:pt x="68" y="193"/>
                  </a:lnTo>
                  <a:lnTo>
                    <a:pt x="68" y="171"/>
                  </a:lnTo>
                  <a:lnTo>
                    <a:pt x="56" y="172"/>
                  </a:lnTo>
                  <a:lnTo>
                    <a:pt x="50" y="171"/>
                  </a:lnTo>
                  <a:lnTo>
                    <a:pt x="46" y="169"/>
                  </a:lnTo>
                  <a:lnTo>
                    <a:pt x="44" y="163"/>
                  </a:lnTo>
                  <a:lnTo>
                    <a:pt x="44" y="155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6" name="Freeform 293"/>
            <p:cNvSpPr>
              <a:spLocks noEditPoints="1"/>
            </p:cNvSpPr>
            <p:nvPr/>
          </p:nvSpPr>
          <p:spPr bwMode="auto">
            <a:xfrm>
              <a:off x="2452688" y="5454650"/>
              <a:ext cx="60325" cy="82550"/>
            </a:xfrm>
            <a:custGeom>
              <a:avLst/>
              <a:gdLst>
                <a:gd name="T0" fmla="*/ 2147483647 w 129"/>
                <a:gd name="T1" fmla="*/ 2147483647 h 158"/>
                <a:gd name="T2" fmla="*/ 2147483647 w 129"/>
                <a:gd name="T3" fmla="*/ 2147483647 h 158"/>
                <a:gd name="T4" fmla="*/ 2147483647 w 129"/>
                <a:gd name="T5" fmla="*/ 2147483647 h 158"/>
                <a:gd name="T6" fmla="*/ 2147483647 w 129"/>
                <a:gd name="T7" fmla="*/ 2147483647 h 158"/>
                <a:gd name="T8" fmla="*/ 2147483647 w 129"/>
                <a:gd name="T9" fmla="*/ 2147483647 h 158"/>
                <a:gd name="T10" fmla="*/ 2147483647 w 129"/>
                <a:gd name="T11" fmla="*/ 2147483647 h 158"/>
                <a:gd name="T12" fmla="*/ 2147483647 w 129"/>
                <a:gd name="T13" fmla="*/ 2147483647 h 158"/>
                <a:gd name="T14" fmla="*/ 2147483647 w 129"/>
                <a:gd name="T15" fmla="*/ 2147483647 h 158"/>
                <a:gd name="T16" fmla="*/ 2147483647 w 129"/>
                <a:gd name="T17" fmla="*/ 2147483647 h 158"/>
                <a:gd name="T18" fmla="*/ 2147483647 w 129"/>
                <a:gd name="T19" fmla="*/ 2147483647 h 158"/>
                <a:gd name="T20" fmla="*/ 2147483647 w 129"/>
                <a:gd name="T21" fmla="*/ 2147483647 h 158"/>
                <a:gd name="T22" fmla="*/ 2147483647 w 129"/>
                <a:gd name="T23" fmla="*/ 2147483647 h 158"/>
                <a:gd name="T24" fmla="*/ 2147483647 w 129"/>
                <a:gd name="T25" fmla="*/ 2147483647 h 158"/>
                <a:gd name="T26" fmla="*/ 2147483647 w 129"/>
                <a:gd name="T27" fmla="*/ 2147483647 h 158"/>
                <a:gd name="T28" fmla="*/ 2147483647 w 129"/>
                <a:gd name="T29" fmla="*/ 2147483647 h 158"/>
                <a:gd name="T30" fmla="*/ 2147483647 w 129"/>
                <a:gd name="T31" fmla="*/ 2147483647 h 158"/>
                <a:gd name="T32" fmla="*/ 2147483647 w 129"/>
                <a:gd name="T33" fmla="*/ 2147483647 h 158"/>
                <a:gd name="T34" fmla="*/ 2147483647 w 129"/>
                <a:gd name="T35" fmla="*/ 2147483647 h 158"/>
                <a:gd name="T36" fmla="*/ 2147483647 w 129"/>
                <a:gd name="T37" fmla="*/ 2147483647 h 158"/>
                <a:gd name="T38" fmla="*/ 2147483647 w 129"/>
                <a:gd name="T39" fmla="*/ 2147483647 h 158"/>
                <a:gd name="T40" fmla="*/ 2147483647 w 129"/>
                <a:gd name="T41" fmla="*/ 2147483647 h 158"/>
                <a:gd name="T42" fmla="*/ 2147483647 w 129"/>
                <a:gd name="T43" fmla="*/ 2147483647 h 158"/>
                <a:gd name="T44" fmla="*/ 2147483647 w 129"/>
                <a:gd name="T45" fmla="*/ 2147483647 h 158"/>
                <a:gd name="T46" fmla="*/ 2147483647 w 129"/>
                <a:gd name="T47" fmla="*/ 2147483647 h 158"/>
                <a:gd name="T48" fmla="*/ 2147483647 w 129"/>
                <a:gd name="T49" fmla="*/ 2147483647 h 158"/>
                <a:gd name="T50" fmla="*/ 2147483647 w 129"/>
                <a:gd name="T51" fmla="*/ 2147483647 h 158"/>
                <a:gd name="T52" fmla="*/ 2147483647 w 129"/>
                <a:gd name="T53" fmla="*/ 2147483647 h 158"/>
                <a:gd name="T54" fmla="*/ 2147483647 w 129"/>
                <a:gd name="T55" fmla="*/ 0 h 158"/>
                <a:gd name="T56" fmla="*/ 2147483647 w 129"/>
                <a:gd name="T57" fmla="*/ 2147483647 h 158"/>
                <a:gd name="T58" fmla="*/ 2147483647 w 129"/>
                <a:gd name="T59" fmla="*/ 2147483647 h 158"/>
                <a:gd name="T60" fmla="*/ 2147483647 w 129"/>
                <a:gd name="T61" fmla="*/ 2147483647 h 158"/>
                <a:gd name="T62" fmla="*/ 2147483647 w 129"/>
                <a:gd name="T63" fmla="*/ 2147483647 h 158"/>
                <a:gd name="T64" fmla="*/ 2147483647 w 129"/>
                <a:gd name="T65" fmla="*/ 2147483647 h 158"/>
                <a:gd name="T66" fmla="*/ 2147483647 w 129"/>
                <a:gd name="T67" fmla="*/ 2147483647 h 158"/>
                <a:gd name="T68" fmla="*/ 2147483647 w 129"/>
                <a:gd name="T69" fmla="*/ 2147483647 h 158"/>
                <a:gd name="T70" fmla="*/ 2147483647 w 129"/>
                <a:gd name="T71" fmla="*/ 2147483647 h 158"/>
                <a:gd name="T72" fmla="*/ 2147483647 w 129"/>
                <a:gd name="T73" fmla="*/ 2147483647 h 158"/>
                <a:gd name="T74" fmla="*/ 2147483647 w 129"/>
                <a:gd name="T75" fmla="*/ 2147483647 h 158"/>
                <a:gd name="T76" fmla="*/ 2147483647 w 129"/>
                <a:gd name="T77" fmla="*/ 2147483647 h 158"/>
                <a:gd name="T78" fmla="*/ 2147483647 w 129"/>
                <a:gd name="T79" fmla="*/ 2147483647 h 158"/>
                <a:gd name="T80" fmla="*/ 2147483647 w 129"/>
                <a:gd name="T81" fmla="*/ 2147483647 h 158"/>
                <a:gd name="T82" fmla="*/ 2147483647 w 129"/>
                <a:gd name="T83" fmla="*/ 2147483647 h 158"/>
                <a:gd name="T84" fmla="*/ 2147483647 w 129"/>
                <a:gd name="T85" fmla="*/ 2147483647 h 158"/>
                <a:gd name="T86" fmla="*/ 2147483647 w 129"/>
                <a:gd name="T87" fmla="*/ 2147483647 h 158"/>
                <a:gd name="T88" fmla="*/ 2147483647 w 129"/>
                <a:gd name="T89" fmla="*/ 2147483647 h 158"/>
                <a:gd name="T90" fmla="*/ 2147483647 w 129"/>
                <a:gd name="T91" fmla="*/ 2147483647 h 158"/>
                <a:gd name="T92" fmla="*/ 2147483647 w 129"/>
                <a:gd name="T93" fmla="*/ 2147483647 h 158"/>
                <a:gd name="T94" fmla="*/ 2147483647 w 129"/>
                <a:gd name="T95" fmla="*/ 2147483647 h 158"/>
                <a:gd name="T96" fmla="*/ 0 w 129"/>
                <a:gd name="T97" fmla="*/ 2147483647 h 158"/>
                <a:gd name="T98" fmla="*/ 2147483647 w 129"/>
                <a:gd name="T99" fmla="*/ 2147483647 h 158"/>
                <a:gd name="T100" fmla="*/ 2147483647 w 129"/>
                <a:gd name="T101" fmla="*/ 2147483647 h 158"/>
                <a:gd name="T102" fmla="*/ 2147483647 w 129"/>
                <a:gd name="T103" fmla="*/ 2147483647 h 158"/>
                <a:gd name="T104" fmla="*/ 2147483647 w 129"/>
                <a:gd name="T105" fmla="*/ 2147483647 h 158"/>
                <a:gd name="T106" fmla="*/ 2147483647 w 129"/>
                <a:gd name="T107" fmla="*/ 2147483647 h 158"/>
                <a:gd name="T108" fmla="*/ 2147483647 w 129"/>
                <a:gd name="T109" fmla="*/ 2147483647 h 15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9"/>
                <a:gd name="T166" fmla="*/ 0 h 158"/>
                <a:gd name="T167" fmla="*/ 129 w 129"/>
                <a:gd name="T168" fmla="*/ 158 h 15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9" h="158">
                  <a:moveTo>
                    <a:pt x="91" y="76"/>
                  </a:moveTo>
                  <a:lnTo>
                    <a:pt x="91" y="99"/>
                  </a:lnTo>
                  <a:lnTo>
                    <a:pt x="90" y="107"/>
                  </a:lnTo>
                  <a:lnTo>
                    <a:pt x="88" y="114"/>
                  </a:lnTo>
                  <a:lnTo>
                    <a:pt x="85" y="120"/>
                  </a:lnTo>
                  <a:lnTo>
                    <a:pt x="80" y="125"/>
                  </a:lnTo>
                  <a:lnTo>
                    <a:pt x="73" y="130"/>
                  </a:lnTo>
                  <a:lnTo>
                    <a:pt x="66" y="133"/>
                  </a:lnTo>
                  <a:lnTo>
                    <a:pt x="58" y="135"/>
                  </a:lnTo>
                  <a:lnTo>
                    <a:pt x="49" y="136"/>
                  </a:lnTo>
                  <a:lnTo>
                    <a:pt x="44" y="136"/>
                  </a:lnTo>
                  <a:lnTo>
                    <a:pt x="38" y="135"/>
                  </a:lnTo>
                  <a:lnTo>
                    <a:pt x="34" y="132"/>
                  </a:lnTo>
                  <a:lnTo>
                    <a:pt x="31" y="130"/>
                  </a:lnTo>
                  <a:lnTo>
                    <a:pt x="28" y="127"/>
                  </a:lnTo>
                  <a:lnTo>
                    <a:pt x="27" y="122"/>
                  </a:lnTo>
                  <a:lnTo>
                    <a:pt x="25" y="117"/>
                  </a:lnTo>
                  <a:lnTo>
                    <a:pt x="25" y="113"/>
                  </a:lnTo>
                  <a:lnTo>
                    <a:pt x="25" y="107"/>
                  </a:lnTo>
                  <a:lnTo>
                    <a:pt x="26" y="102"/>
                  </a:lnTo>
                  <a:lnTo>
                    <a:pt x="28" y="99"/>
                  </a:lnTo>
                  <a:lnTo>
                    <a:pt x="30" y="95"/>
                  </a:lnTo>
                  <a:lnTo>
                    <a:pt x="33" y="92"/>
                  </a:lnTo>
                  <a:lnTo>
                    <a:pt x="37" y="89"/>
                  </a:lnTo>
                  <a:lnTo>
                    <a:pt x="43" y="88"/>
                  </a:lnTo>
                  <a:lnTo>
                    <a:pt x="48" y="87"/>
                  </a:lnTo>
                  <a:lnTo>
                    <a:pt x="60" y="85"/>
                  </a:lnTo>
                  <a:lnTo>
                    <a:pt x="71" y="83"/>
                  </a:lnTo>
                  <a:lnTo>
                    <a:pt x="82" y="81"/>
                  </a:lnTo>
                  <a:lnTo>
                    <a:pt x="91" y="76"/>
                  </a:lnTo>
                  <a:close/>
                  <a:moveTo>
                    <a:pt x="93" y="133"/>
                  </a:moveTo>
                  <a:lnTo>
                    <a:pt x="93" y="139"/>
                  </a:lnTo>
                  <a:lnTo>
                    <a:pt x="94" y="144"/>
                  </a:lnTo>
                  <a:lnTo>
                    <a:pt x="96" y="147"/>
                  </a:lnTo>
                  <a:lnTo>
                    <a:pt x="99" y="151"/>
                  </a:lnTo>
                  <a:lnTo>
                    <a:pt x="102" y="153"/>
                  </a:lnTo>
                  <a:lnTo>
                    <a:pt x="106" y="156"/>
                  </a:lnTo>
                  <a:lnTo>
                    <a:pt x="110" y="157"/>
                  </a:lnTo>
                  <a:lnTo>
                    <a:pt x="116" y="157"/>
                  </a:lnTo>
                  <a:lnTo>
                    <a:pt x="122" y="156"/>
                  </a:lnTo>
                  <a:lnTo>
                    <a:pt x="129" y="154"/>
                  </a:lnTo>
                  <a:lnTo>
                    <a:pt x="129" y="135"/>
                  </a:lnTo>
                  <a:lnTo>
                    <a:pt x="123" y="136"/>
                  </a:lnTo>
                  <a:lnTo>
                    <a:pt x="119" y="135"/>
                  </a:lnTo>
                  <a:lnTo>
                    <a:pt x="115" y="131"/>
                  </a:lnTo>
                  <a:lnTo>
                    <a:pt x="114" y="127"/>
                  </a:lnTo>
                  <a:lnTo>
                    <a:pt x="114" y="120"/>
                  </a:lnTo>
                  <a:lnTo>
                    <a:pt x="114" y="45"/>
                  </a:lnTo>
                  <a:lnTo>
                    <a:pt x="113" y="35"/>
                  </a:lnTo>
                  <a:lnTo>
                    <a:pt x="111" y="25"/>
                  </a:lnTo>
                  <a:lnTo>
                    <a:pt x="107" y="17"/>
                  </a:lnTo>
                  <a:lnTo>
                    <a:pt x="102" y="10"/>
                  </a:lnTo>
                  <a:lnTo>
                    <a:pt x="94" y="5"/>
                  </a:lnTo>
                  <a:lnTo>
                    <a:pt x="85" y="2"/>
                  </a:lnTo>
                  <a:lnTo>
                    <a:pt x="74" y="1"/>
                  </a:lnTo>
                  <a:lnTo>
                    <a:pt x="62" y="0"/>
                  </a:lnTo>
                  <a:lnTo>
                    <a:pt x="49" y="1"/>
                  </a:lnTo>
                  <a:lnTo>
                    <a:pt x="38" y="3"/>
                  </a:lnTo>
                  <a:lnTo>
                    <a:pt x="29" y="7"/>
                  </a:lnTo>
                  <a:lnTo>
                    <a:pt x="22" y="12"/>
                  </a:lnTo>
                  <a:lnTo>
                    <a:pt x="15" y="19"/>
                  </a:lnTo>
                  <a:lnTo>
                    <a:pt x="11" y="28"/>
                  </a:lnTo>
                  <a:lnTo>
                    <a:pt x="8" y="37"/>
                  </a:lnTo>
                  <a:lnTo>
                    <a:pt x="7" y="47"/>
                  </a:lnTo>
                  <a:lnTo>
                    <a:pt x="7" y="48"/>
                  </a:lnTo>
                  <a:lnTo>
                    <a:pt x="29" y="48"/>
                  </a:lnTo>
                  <a:lnTo>
                    <a:pt x="29" y="43"/>
                  </a:lnTo>
                  <a:lnTo>
                    <a:pt x="31" y="37"/>
                  </a:lnTo>
                  <a:lnTo>
                    <a:pt x="33" y="32"/>
                  </a:lnTo>
                  <a:lnTo>
                    <a:pt x="37" y="29"/>
                  </a:lnTo>
                  <a:lnTo>
                    <a:pt x="42" y="25"/>
                  </a:lnTo>
                  <a:lnTo>
                    <a:pt x="47" y="23"/>
                  </a:lnTo>
                  <a:lnTo>
                    <a:pt x="53" y="22"/>
                  </a:lnTo>
                  <a:lnTo>
                    <a:pt x="61" y="22"/>
                  </a:lnTo>
                  <a:lnTo>
                    <a:pt x="68" y="22"/>
                  </a:lnTo>
                  <a:lnTo>
                    <a:pt x="74" y="23"/>
                  </a:lnTo>
                  <a:lnTo>
                    <a:pt x="80" y="25"/>
                  </a:lnTo>
                  <a:lnTo>
                    <a:pt x="84" y="28"/>
                  </a:lnTo>
                  <a:lnTo>
                    <a:pt x="87" y="30"/>
                  </a:lnTo>
                  <a:lnTo>
                    <a:pt x="89" y="35"/>
                  </a:lnTo>
                  <a:lnTo>
                    <a:pt x="91" y="38"/>
                  </a:lnTo>
                  <a:lnTo>
                    <a:pt x="91" y="44"/>
                  </a:lnTo>
                  <a:lnTo>
                    <a:pt x="91" y="50"/>
                  </a:lnTo>
                  <a:lnTo>
                    <a:pt x="90" y="54"/>
                  </a:lnTo>
                  <a:lnTo>
                    <a:pt x="89" y="57"/>
                  </a:lnTo>
                  <a:lnTo>
                    <a:pt x="85" y="59"/>
                  </a:lnTo>
                  <a:lnTo>
                    <a:pt x="80" y="61"/>
                  </a:lnTo>
                  <a:lnTo>
                    <a:pt x="71" y="62"/>
                  </a:lnTo>
                  <a:lnTo>
                    <a:pt x="61" y="64"/>
                  </a:lnTo>
                  <a:lnTo>
                    <a:pt x="48" y="65"/>
                  </a:lnTo>
                  <a:lnTo>
                    <a:pt x="36" y="67"/>
                  </a:lnTo>
                  <a:lnTo>
                    <a:pt x="27" y="71"/>
                  </a:lnTo>
                  <a:lnTo>
                    <a:pt x="18" y="74"/>
                  </a:lnTo>
                  <a:lnTo>
                    <a:pt x="12" y="80"/>
                  </a:lnTo>
                  <a:lnTo>
                    <a:pt x="7" y="86"/>
                  </a:lnTo>
                  <a:lnTo>
                    <a:pt x="4" y="94"/>
                  </a:lnTo>
                  <a:lnTo>
                    <a:pt x="2" y="102"/>
                  </a:lnTo>
                  <a:lnTo>
                    <a:pt x="0" y="113"/>
                  </a:lnTo>
                  <a:lnTo>
                    <a:pt x="2" y="123"/>
                  </a:lnTo>
                  <a:lnTo>
                    <a:pt x="4" y="131"/>
                  </a:lnTo>
                  <a:lnTo>
                    <a:pt x="7" y="139"/>
                  </a:lnTo>
                  <a:lnTo>
                    <a:pt x="12" y="146"/>
                  </a:lnTo>
                  <a:lnTo>
                    <a:pt x="18" y="151"/>
                  </a:lnTo>
                  <a:lnTo>
                    <a:pt x="26" y="154"/>
                  </a:lnTo>
                  <a:lnTo>
                    <a:pt x="35" y="157"/>
                  </a:lnTo>
                  <a:lnTo>
                    <a:pt x="45" y="158"/>
                  </a:lnTo>
                  <a:lnTo>
                    <a:pt x="58" y="157"/>
                  </a:lnTo>
                  <a:lnTo>
                    <a:pt x="71" y="152"/>
                  </a:lnTo>
                  <a:lnTo>
                    <a:pt x="83" y="144"/>
                  </a:lnTo>
                  <a:lnTo>
                    <a:pt x="93" y="133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7" name="Freeform 294"/>
            <p:cNvSpPr>
              <a:spLocks noEditPoints="1"/>
            </p:cNvSpPr>
            <p:nvPr/>
          </p:nvSpPr>
          <p:spPr bwMode="auto">
            <a:xfrm>
              <a:off x="2559050" y="5426075"/>
              <a:ext cx="71438" cy="109538"/>
            </a:xfrm>
            <a:custGeom>
              <a:avLst/>
              <a:gdLst>
                <a:gd name="T0" fmla="*/ 0 w 153"/>
                <a:gd name="T1" fmla="*/ 2147483647 h 207"/>
                <a:gd name="T2" fmla="*/ 2147483647 w 153"/>
                <a:gd name="T3" fmla="*/ 2147483647 h 207"/>
                <a:gd name="T4" fmla="*/ 2147483647 w 153"/>
                <a:gd name="T5" fmla="*/ 2147483647 h 207"/>
                <a:gd name="T6" fmla="*/ 2147483647 w 153"/>
                <a:gd name="T7" fmla="*/ 2147483647 h 207"/>
                <a:gd name="T8" fmla="*/ 2147483647 w 153"/>
                <a:gd name="T9" fmla="*/ 2147483647 h 207"/>
                <a:gd name="T10" fmla="*/ 2147483647 w 153"/>
                <a:gd name="T11" fmla="*/ 2147483647 h 207"/>
                <a:gd name="T12" fmla="*/ 2147483647 w 153"/>
                <a:gd name="T13" fmla="*/ 2147483647 h 207"/>
                <a:gd name="T14" fmla="*/ 2147483647 w 153"/>
                <a:gd name="T15" fmla="*/ 2147483647 h 207"/>
                <a:gd name="T16" fmla="*/ 2147483647 w 153"/>
                <a:gd name="T17" fmla="*/ 2147483647 h 207"/>
                <a:gd name="T18" fmla="*/ 2147483647 w 153"/>
                <a:gd name="T19" fmla="*/ 2147483647 h 207"/>
                <a:gd name="T20" fmla="*/ 2147483647 w 153"/>
                <a:gd name="T21" fmla="*/ 2147483647 h 207"/>
                <a:gd name="T22" fmla="*/ 2147483647 w 153"/>
                <a:gd name="T23" fmla="*/ 2147483647 h 207"/>
                <a:gd name="T24" fmla="*/ 2147483647 w 153"/>
                <a:gd name="T25" fmla="*/ 2147483647 h 207"/>
                <a:gd name="T26" fmla="*/ 2147483647 w 153"/>
                <a:gd name="T27" fmla="*/ 2147483647 h 207"/>
                <a:gd name="T28" fmla="*/ 2147483647 w 153"/>
                <a:gd name="T29" fmla="*/ 2147483647 h 207"/>
                <a:gd name="T30" fmla="*/ 2147483647 w 153"/>
                <a:gd name="T31" fmla="*/ 2147483647 h 207"/>
                <a:gd name="T32" fmla="*/ 2147483647 w 153"/>
                <a:gd name="T33" fmla="*/ 2147483647 h 207"/>
                <a:gd name="T34" fmla="*/ 2147483647 w 153"/>
                <a:gd name="T35" fmla="*/ 2147483647 h 207"/>
                <a:gd name="T36" fmla="*/ 2147483647 w 153"/>
                <a:gd name="T37" fmla="*/ 2147483647 h 207"/>
                <a:gd name="T38" fmla="*/ 2147483647 w 153"/>
                <a:gd name="T39" fmla="*/ 2147483647 h 207"/>
                <a:gd name="T40" fmla="*/ 2147483647 w 153"/>
                <a:gd name="T41" fmla="*/ 2147483647 h 207"/>
                <a:gd name="T42" fmla="*/ 2147483647 w 153"/>
                <a:gd name="T43" fmla="*/ 2147483647 h 207"/>
                <a:gd name="T44" fmla="*/ 2147483647 w 153"/>
                <a:gd name="T45" fmla="*/ 2147483647 h 207"/>
                <a:gd name="T46" fmla="*/ 2147483647 w 153"/>
                <a:gd name="T47" fmla="*/ 2147483647 h 207"/>
                <a:gd name="T48" fmla="*/ 2147483647 w 153"/>
                <a:gd name="T49" fmla="*/ 2147483647 h 207"/>
                <a:gd name="T50" fmla="*/ 2147483647 w 153"/>
                <a:gd name="T51" fmla="*/ 2147483647 h 207"/>
                <a:gd name="T52" fmla="*/ 2147483647 w 153"/>
                <a:gd name="T53" fmla="*/ 2147483647 h 207"/>
                <a:gd name="T54" fmla="*/ 2147483647 w 153"/>
                <a:gd name="T55" fmla="*/ 2147483647 h 207"/>
                <a:gd name="T56" fmla="*/ 2147483647 w 153"/>
                <a:gd name="T57" fmla="*/ 2147483647 h 207"/>
                <a:gd name="T58" fmla="*/ 2147483647 w 153"/>
                <a:gd name="T59" fmla="*/ 2147483647 h 207"/>
                <a:gd name="T60" fmla="*/ 2147483647 w 153"/>
                <a:gd name="T61" fmla="*/ 2147483647 h 207"/>
                <a:gd name="T62" fmla="*/ 2147483647 w 153"/>
                <a:gd name="T63" fmla="*/ 2147483647 h 207"/>
                <a:gd name="T64" fmla="*/ 2147483647 w 153"/>
                <a:gd name="T65" fmla="*/ 0 h 207"/>
                <a:gd name="T66" fmla="*/ 2147483647 w 153"/>
                <a:gd name="T67" fmla="*/ 0 h 207"/>
                <a:gd name="T68" fmla="*/ 0 w 153"/>
                <a:gd name="T69" fmla="*/ 0 h 207"/>
                <a:gd name="T70" fmla="*/ 0 w 153"/>
                <a:gd name="T71" fmla="*/ 2147483647 h 207"/>
                <a:gd name="T72" fmla="*/ 2147483647 w 153"/>
                <a:gd name="T73" fmla="*/ 2147483647 h 207"/>
                <a:gd name="T74" fmla="*/ 2147483647 w 153"/>
                <a:gd name="T75" fmla="*/ 2147483647 h 207"/>
                <a:gd name="T76" fmla="*/ 2147483647 w 153"/>
                <a:gd name="T77" fmla="*/ 2147483647 h 207"/>
                <a:gd name="T78" fmla="*/ 2147483647 w 153"/>
                <a:gd name="T79" fmla="*/ 2147483647 h 207"/>
                <a:gd name="T80" fmla="*/ 2147483647 w 153"/>
                <a:gd name="T81" fmla="*/ 2147483647 h 207"/>
                <a:gd name="T82" fmla="*/ 2147483647 w 153"/>
                <a:gd name="T83" fmla="*/ 2147483647 h 207"/>
                <a:gd name="T84" fmla="*/ 2147483647 w 153"/>
                <a:gd name="T85" fmla="*/ 2147483647 h 207"/>
                <a:gd name="T86" fmla="*/ 2147483647 w 153"/>
                <a:gd name="T87" fmla="*/ 2147483647 h 207"/>
                <a:gd name="T88" fmla="*/ 2147483647 w 153"/>
                <a:gd name="T89" fmla="*/ 2147483647 h 207"/>
                <a:gd name="T90" fmla="*/ 2147483647 w 153"/>
                <a:gd name="T91" fmla="*/ 2147483647 h 207"/>
                <a:gd name="T92" fmla="*/ 2147483647 w 153"/>
                <a:gd name="T93" fmla="*/ 2147483647 h 207"/>
                <a:gd name="T94" fmla="*/ 2147483647 w 153"/>
                <a:gd name="T95" fmla="*/ 2147483647 h 207"/>
                <a:gd name="T96" fmla="*/ 2147483647 w 153"/>
                <a:gd name="T97" fmla="*/ 2147483647 h 207"/>
                <a:gd name="T98" fmla="*/ 2147483647 w 153"/>
                <a:gd name="T99" fmla="*/ 2147483647 h 207"/>
                <a:gd name="T100" fmla="*/ 2147483647 w 153"/>
                <a:gd name="T101" fmla="*/ 2147483647 h 207"/>
                <a:gd name="T102" fmla="*/ 2147483647 w 153"/>
                <a:gd name="T103" fmla="*/ 2147483647 h 207"/>
                <a:gd name="T104" fmla="*/ 2147483647 w 153"/>
                <a:gd name="T105" fmla="*/ 2147483647 h 207"/>
                <a:gd name="T106" fmla="*/ 2147483647 w 153"/>
                <a:gd name="T107" fmla="*/ 2147483647 h 207"/>
                <a:gd name="T108" fmla="*/ 2147483647 w 153"/>
                <a:gd name="T109" fmla="*/ 2147483647 h 207"/>
                <a:gd name="T110" fmla="*/ 2147483647 w 153"/>
                <a:gd name="T111" fmla="*/ 2147483647 h 20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3"/>
                <a:gd name="T169" fmla="*/ 0 h 207"/>
                <a:gd name="T170" fmla="*/ 153 w 153"/>
                <a:gd name="T171" fmla="*/ 207 h 20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3" h="207">
                  <a:moveTo>
                    <a:pt x="0" y="207"/>
                  </a:moveTo>
                  <a:lnTo>
                    <a:pt x="71" y="207"/>
                  </a:lnTo>
                  <a:lnTo>
                    <a:pt x="80" y="207"/>
                  </a:lnTo>
                  <a:lnTo>
                    <a:pt x="89" y="205"/>
                  </a:lnTo>
                  <a:lnTo>
                    <a:pt x="97" y="204"/>
                  </a:lnTo>
                  <a:lnTo>
                    <a:pt x="105" y="200"/>
                  </a:lnTo>
                  <a:lnTo>
                    <a:pt x="113" y="197"/>
                  </a:lnTo>
                  <a:lnTo>
                    <a:pt x="119" y="191"/>
                  </a:lnTo>
                  <a:lnTo>
                    <a:pt x="125" y="186"/>
                  </a:lnTo>
                  <a:lnTo>
                    <a:pt x="131" y="180"/>
                  </a:lnTo>
                  <a:lnTo>
                    <a:pt x="136" y="173"/>
                  </a:lnTo>
                  <a:lnTo>
                    <a:pt x="140" y="164"/>
                  </a:lnTo>
                  <a:lnTo>
                    <a:pt x="144" y="156"/>
                  </a:lnTo>
                  <a:lnTo>
                    <a:pt x="148" y="146"/>
                  </a:lnTo>
                  <a:lnTo>
                    <a:pt x="150" y="136"/>
                  </a:lnTo>
                  <a:lnTo>
                    <a:pt x="152" y="125"/>
                  </a:lnTo>
                  <a:lnTo>
                    <a:pt x="153" y="113"/>
                  </a:lnTo>
                  <a:lnTo>
                    <a:pt x="153" y="100"/>
                  </a:lnTo>
                  <a:lnTo>
                    <a:pt x="153" y="89"/>
                  </a:lnTo>
                  <a:lnTo>
                    <a:pt x="152" y="78"/>
                  </a:lnTo>
                  <a:lnTo>
                    <a:pt x="150" y="68"/>
                  </a:lnTo>
                  <a:lnTo>
                    <a:pt x="148" y="57"/>
                  </a:lnTo>
                  <a:lnTo>
                    <a:pt x="144" y="49"/>
                  </a:lnTo>
                  <a:lnTo>
                    <a:pt x="141" y="40"/>
                  </a:lnTo>
                  <a:lnTo>
                    <a:pt x="137" y="33"/>
                  </a:lnTo>
                  <a:lnTo>
                    <a:pt x="132" y="26"/>
                  </a:lnTo>
                  <a:lnTo>
                    <a:pt x="126" y="20"/>
                  </a:lnTo>
                  <a:lnTo>
                    <a:pt x="120" y="15"/>
                  </a:lnTo>
                  <a:lnTo>
                    <a:pt x="114" y="11"/>
                  </a:lnTo>
                  <a:lnTo>
                    <a:pt x="106" y="7"/>
                  </a:lnTo>
                  <a:lnTo>
                    <a:pt x="99" y="4"/>
                  </a:lnTo>
                  <a:lnTo>
                    <a:pt x="91" y="1"/>
                  </a:lnTo>
                  <a:lnTo>
                    <a:pt x="81" y="0"/>
                  </a:lnTo>
                  <a:lnTo>
                    <a:pt x="72" y="0"/>
                  </a:lnTo>
                  <a:lnTo>
                    <a:pt x="0" y="0"/>
                  </a:lnTo>
                  <a:lnTo>
                    <a:pt x="0" y="207"/>
                  </a:lnTo>
                  <a:close/>
                  <a:moveTo>
                    <a:pt x="70" y="25"/>
                  </a:moveTo>
                  <a:lnTo>
                    <a:pt x="82" y="26"/>
                  </a:lnTo>
                  <a:lnTo>
                    <a:pt x="94" y="29"/>
                  </a:lnTo>
                  <a:lnTo>
                    <a:pt x="103" y="36"/>
                  </a:lnTo>
                  <a:lnTo>
                    <a:pt x="112" y="44"/>
                  </a:lnTo>
                  <a:lnTo>
                    <a:pt x="118" y="56"/>
                  </a:lnTo>
                  <a:lnTo>
                    <a:pt x="122" y="69"/>
                  </a:lnTo>
                  <a:lnTo>
                    <a:pt x="125" y="84"/>
                  </a:lnTo>
                  <a:lnTo>
                    <a:pt x="126" y="103"/>
                  </a:lnTo>
                  <a:lnTo>
                    <a:pt x="125" y="121"/>
                  </a:lnTo>
                  <a:lnTo>
                    <a:pt x="123" y="136"/>
                  </a:lnTo>
                  <a:lnTo>
                    <a:pt x="118" y="150"/>
                  </a:lnTo>
                  <a:lnTo>
                    <a:pt x="112" y="162"/>
                  </a:lnTo>
                  <a:lnTo>
                    <a:pt x="104" y="170"/>
                  </a:lnTo>
                  <a:lnTo>
                    <a:pt x="94" y="177"/>
                  </a:lnTo>
                  <a:lnTo>
                    <a:pt x="82" y="181"/>
                  </a:lnTo>
                  <a:lnTo>
                    <a:pt x="70" y="182"/>
                  </a:lnTo>
                  <a:lnTo>
                    <a:pt x="25" y="182"/>
                  </a:lnTo>
                  <a:lnTo>
                    <a:pt x="25" y="25"/>
                  </a:lnTo>
                  <a:lnTo>
                    <a:pt x="70" y="25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8" name="Rectangle 295"/>
            <p:cNvSpPr>
              <a:spLocks noChangeArrowheads="1"/>
            </p:cNvSpPr>
            <p:nvPr/>
          </p:nvSpPr>
          <p:spPr bwMode="auto">
            <a:xfrm>
              <a:off x="2643188" y="5519738"/>
              <a:ext cx="12700" cy="15875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99" name="Freeform 296"/>
            <p:cNvSpPr>
              <a:spLocks/>
            </p:cNvSpPr>
            <p:nvPr/>
          </p:nvSpPr>
          <p:spPr bwMode="auto">
            <a:xfrm>
              <a:off x="1350963" y="5622925"/>
              <a:ext cx="57150" cy="106363"/>
            </a:xfrm>
            <a:custGeom>
              <a:avLst/>
              <a:gdLst>
                <a:gd name="T0" fmla="*/ 2147483647 w 125"/>
                <a:gd name="T1" fmla="*/ 2147483647 h 199"/>
                <a:gd name="T2" fmla="*/ 2147483647 w 125"/>
                <a:gd name="T3" fmla="*/ 2147483647 h 199"/>
                <a:gd name="T4" fmla="*/ 2147483647 w 125"/>
                <a:gd name="T5" fmla="*/ 2147483647 h 199"/>
                <a:gd name="T6" fmla="*/ 2147483647 w 125"/>
                <a:gd name="T7" fmla="*/ 2147483647 h 199"/>
                <a:gd name="T8" fmla="*/ 2147483647 w 125"/>
                <a:gd name="T9" fmla="*/ 2147483647 h 199"/>
                <a:gd name="T10" fmla="*/ 2147483647 w 125"/>
                <a:gd name="T11" fmla="*/ 2147483647 h 199"/>
                <a:gd name="T12" fmla="*/ 2147483647 w 125"/>
                <a:gd name="T13" fmla="*/ 2147483647 h 199"/>
                <a:gd name="T14" fmla="*/ 2147483647 w 125"/>
                <a:gd name="T15" fmla="*/ 2147483647 h 199"/>
                <a:gd name="T16" fmla="*/ 2147483647 w 125"/>
                <a:gd name="T17" fmla="*/ 2147483647 h 199"/>
                <a:gd name="T18" fmla="*/ 2147483647 w 125"/>
                <a:gd name="T19" fmla="*/ 2147483647 h 199"/>
                <a:gd name="T20" fmla="*/ 2147483647 w 125"/>
                <a:gd name="T21" fmla="*/ 2147483647 h 199"/>
                <a:gd name="T22" fmla="*/ 2147483647 w 125"/>
                <a:gd name="T23" fmla="*/ 2147483647 h 199"/>
                <a:gd name="T24" fmla="*/ 2147483647 w 125"/>
                <a:gd name="T25" fmla="*/ 2147483647 h 199"/>
                <a:gd name="T26" fmla="*/ 2147483647 w 125"/>
                <a:gd name="T27" fmla="*/ 2147483647 h 199"/>
                <a:gd name="T28" fmla="*/ 2147483647 w 125"/>
                <a:gd name="T29" fmla="*/ 2147483647 h 199"/>
                <a:gd name="T30" fmla="*/ 2147483647 w 125"/>
                <a:gd name="T31" fmla="*/ 2147483647 h 199"/>
                <a:gd name="T32" fmla="*/ 2147483647 w 125"/>
                <a:gd name="T33" fmla="*/ 2147483647 h 199"/>
                <a:gd name="T34" fmla="*/ 2147483647 w 125"/>
                <a:gd name="T35" fmla="*/ 2147483647 h 199"/>
                <a:gd name="T36" fmla="*/ 2147483647 w 125"/>
                <a:gd name="T37" fmla="*/ 2147483647 h 199"/>
                <a:gd name="T38" fmla="*/ 2147483647 w 125"/>
                <a:gd name="T39" fmla="*/ 2147483647 h 199"/>
                <a:gd name="T40" fmla="*/ 2147483647 w 125"/>
                <a:gd name="T41" fmla="*/ 2147483647 h 199"/>
                <a:gd name="T42" fmla="*/ 2147483647 w 125"/>
                <a:gd name="T43" fmla="*/ 2147483647 h 199"/>
                <a:gd name="T44" fmla="*/ 2147483647 w 125"/>
                <a:gd name="T45" fmla="*/ 2147483647 h 199"/>
                <a:gd name="T46" fmla="*/ 2147483647 w 125"/>
                <a:gd name="T47" fmla="*/ 2147483647 h 199"/>
                <a:gd name="T48" fmla="*/ 2147483647 w 125"/>
                <a:gd name="T49" fmla="*/ 2147483647 h 199"/>
                <a:gd name="T50" fmla="*/ 2147483647 w 125"/>
                <a:gd name="T51" fmla="*/ 2147483647 h 199"/>
                <a:gd name="T52" fmla="*/ 2147483647 w 125"/>
                <a:gd name="T53" fmla="*/ 2147483647 h 199"/>
                <a:gd name="T54" fmla="*/ 2147483647 w 125"/>
                <a:gd name="T55" fmla="*/ 2147483647 h 199"/>
                <a:gd name="T56" fmla="*/ 2147483647 w 125"/>
                <a:gd name="T57" fmla="*/ 2147483647 h 199"/>
                <a:gd name="T58" fmla="*/ 2147483647 w 125"/>
                <a:gd name="T59" fmla="*/ 2147483647 h 199"/>
                <a:gd name="T60" fmla="*/ 2147483647 w 125"/>
                <a:gd name="T61" fmla="*/ 2147483647 h 199"/>
                <a:gd name="T62" fmla="*/ 2147483647 w 125"/>
                <a:gd name="T63" fmla="*/ 2147483647 h 199"/>
                <a:gd name="T64" fmla="*/ 2147483647 w 125"/>
                <a:gd name="T65" fmla="*/ 2147483647 h 199"/>
                <a:gd name="T66" fmla="*/ 2147483647 w 125"/>
                <a:gd name="T67" fmla="*/ 2147483647 h 199"/>
                <a:gd name="T68" fmla="*/ 2147483647 w 125"/>
                <a:gd name="T69" fmla="*/ 2147483647 h 199"/>
                <a:gd name="T70" fmla="*/ 2147483647 w 125"/>
                <a:gd name="T71" fmla="*/ 2147483647 h 199"/>
                <a:gd name="T72" fmla="*/ 0 w 125"/>
                <a:gd name="T73" fmla="*/ 2147483647 h 19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5"/>
                <a:gd name="T112" fmla="*/ 0 h 199"/>
                <a:gd name="T113" fmla="*/ 125 w 125"/>
                <a:gd name="T114" fmla="*/ 199 h 19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5" h="199">
                  <a:moveTo>
                    <a:pt x="0" y="199"/>
                  </a:moveTo>
                  <a:lnTo>
                    <a:pt x="125" y="199"/>
                  </a:lnTo>
                  <a:lnTo>
                    <a:pt x="125" y="175"/>
                  </a:lnTo>
                  <a:lnTo>
                    <a:pt x="27" y="175"/>
                  </a:lnTo>
                  <a:lnTo>
                    <a:pt x="30" y="168"/>
                  </a:lnTo>
                  <a:lnTo>
                    <a:pt x="33" y="162"/>
                  </a:lnTo>
                  <a:lnTo>
                    <a:pt x="36" y="156"/>
                  </a:lnTo>
                  <a:lnTo>
                    <a:pt x="41" y="150"/>
                  </a:lnTo>
                  <a:lnTo>
                    <a:pt x="48" y="145"/>
                  </a:lnTo>
                  <a:lnTo>
                    <a:pt x="54" y="140"/>
                  </a:lnTo>
                  <a:lnTo>
                    <a:pt x="61" y="135"/>
                  </a:lnTo>
                  <a:lnTo>
                    <a:pt x="70" y="130"/>
                  </a:lnTo>
                  <a:lnTo>
                    <a:pt x="86" y="122"/>
                  </a:lnTo>
                  <a:lnTo>
                    <a:pt x="95" y="115"/>
                  </a:lnTo>
                  <a:lnTo>
                    <a:pt x="103" y="109"/>
                  </a:lnTo>
                  <a:lnTo>
                    <a:pt x="110" y="102"/>
                  </a:lnTo>
                  <a:lnTo>
                    <a:pt x="115" y="95"/>
                  </a:lnTo>
                  <a:lnTo>
                    <a:pt x="119" y="87"/>
                  </a:lnTo>
                  <a:lnTo>
                    <a:pt x="123" y="78"/>
                  </a:lnTo>
                  <a:lnTo>
                    <a:pt x="124" y="69"/>
                  </a:lnTo>
                  <a:lnTo>
                    <a:pt x="125" y="59"/>
                  </a:lnTo>
                  <a:lnTo>
                    <a:pt x="124" y="46"/>
                  </a:lnTo>
                  <a:lnTo>
                    <a:pt x="120" y="35"/>
                  </a:lnTo>
                  <a:lnTo>
                    <a:pt x="115" y="24"/>
                  </a:lnTo>
                  <a:lnTo>
                    <a:pt x="108" y="16"/>
                  </a:lnTo>
                  <a:lnTo>
                    <a:pt x="99" y="9"/>
                  </a:lnTo>
                  <a:lnTo>
                    <a:pt x="90" y="4"/>
                  </a:lnTo>
                  <a:lnTo>
                    <a:pt x="78" y="1"/>
                  </a:lnTo>
                  <a:lnTo>
                    <a:pt x="65" y="0"/>
                  </a:lnTo>
                  <a:lnTo>
                    <a:pt x="52" y="1"/>
                  </a:lnTo>
                  <a:lnTo>
                    <a:pt x="40" y="4"/>
                  </a:lnTo>
                  <a:lnTo>
                    <a:pt x="30" y="10"/>
                  </a:lnTo>
                  <a:lnTo>
                    <a:pt x="21" y="18"/>
                  </a:lnTo>
                  <a:lnTo>
                    <a:pt x="14" y="28"/>
                  </a:lnTo>
                  <a:lnTo>
                    <a:pt x="9" y="39"/>
                  </a:lnTo>
                  <a:lnTo>
                    <a:pt x="6" y="53"/>
                  </a:lnTo>
                  <a:lnTo>
                    <a:pt x="4" y="69"/>
                  </a:lnTo>
                  <a:lnTo>
                    <a:pt x="4" y="72"/>
                  </a:lnTo>
                  <a:lnTo>
                    <a:pt x="29" y="72"/>
                  </a:lnTo>
                  <a:lnTo>
                    <a:pt x="29" y="70"/>
                  </a:lnTo>
                  <a:lnTo>
                    <a:pt x="30" y="59"/>
                  </a:lnTo>
                  <a:lnTo>
                    <a:pt x="31" y="51"/>
                  </a:lnTo>
                  <a:lnTo>
                    <a:pt x="34" y="43"/>
                  </a:lnTo>
                  <a:lnTo>
                    <a:pt x="38" y="36"/>
                  </a:lnTo>
                  <a:lnTo>
                    <a:pt x="43" y="31"/>
                  </a:lnTo>
                  <a:lnTo>
                    <a:pt x="50" y="28"/>
                  </a:lnTo>
                  <a:lnTo>
                    <a:pt x="56" y="25"/>
                  </a:lnTo>
                  <a:lnTo>
                    <a:pt x="64" y="24"/>
                  </a:lnTo>
                  <a:lnTo>
                    <a:pt x="72" y="25"/>
                  </a:lnTo>
                  <a:lnTo>
                    <a:pt x="78" y="27"/>
                  </a:lnTo>
                  <a:lnTo>
                    <a:pt x="85" y="30"/>
                  </a:lnTo>
                  <a:lnTo>
                    <a:pt x="90" y="34"/>
                  </a:lnTo>
                  <a:lnTo>
                    <a:pt x="94" y="39"/>
                  </a:lnTo>
                  <a:lnTo>
                    <a:pt x="97" y="45"/>
                  </a:lnTo>
                  <a:lnTo>
                    <a:pt x="98" y="52"/>
                  </a:lnTo>
                  <a:lnTo>
                    <a:pt x="99" y="59"/>
                  </a:lnTo>
                  <a:lnTo>
                    <a:pt x="99" y="66"/>
                  </a:lnTo>
                  <a:lnTo>
                    <a:pt x="97" y="72"/>
                  </a:lnTo>
                  <a:lnTo>
                    <a:pt x="96" y="78"/>
                  </a:lnTo>
                  <a:lnTo>
                    <a:pt x="93" y="83"/>
                  </a:lnTo>
                  <a:lnTo>
                    <a:pt x="89" y="88"/>
                  </a:lnTo>
                  <a:lnTo>
                    <a:pt x="85" y="93"/>
                  </a:lnTo>
                  <a:lnTo>
                    <a:pt x="79" y="98"/>
                  </a:lnTo>
                  <a:lnTo>
                    <a:pt x="73" y="101"/>
                  </a:lnTo>
                  <a:lnTo>
                    <a:pt x="58" y="110"/>
                  </a:lnTo>
                  <a:lnTo>
                    <a:pt x="45" y="119"/>
                  </a:lnTo>
                  <a:lnTo>
                    <a:pt x="33" y="128"/>
                  </a:lnTo>
                  <a:lnTo>
                    <a:pt x="22" y="137"/>
                  </a:lnTo>
                  <a:lnTo>
                    <a:pt x="15" y="148"/>
                  </a:lnTo>
                  <a:lnTo>
                    <a:pt x="9" y="158"/>
                  </a:lnTo>
                  <a:lnTo>
                    <a:pt x="4" y="170"/>
                  </a:lnTo>
                  <a:lnTo>
                    <a:pt x="1" y="183"/>
                  </a:lnTo>
                  <a:lnTo>
                    <a:pt x="0" y="198"/>
                  </a:lnTo>
                  <a:lnTo>
                    <a:pt x="0" y="199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0" name="Freeform 297"/>
            <p:cNvSpPr>
              <a:spLocks noEditPoints="1"/>
            </p:cNvSpPr>
            <p:nvPr/>
          </p:nvSpPr>
          <p:spPr bwMode="auto">
            <a:xfrm>
              <a:off x="1416050" y="5624513"/>
              <a:ext cx="61913" cy="104775"/>
            </a:xfrm>
            <a:custGeom>
              <a:avLst/>
              <a:gdLst>
                <a:gd name="T0" fmla="*/ 2147483647 w 128"/>
                <a:gd name="T1" fmla="*/ 2147483647 h 196"/>
                <a:gd name="T2" fmla="*/ 2147483647 w 128"/>
                <a:gd name="T3" fmla="*/ 2147483647 h 196"/>
                <a:gd name="T4" fmla="*/ 2147483647 w 128"/>
                <a:gd name="T5" fmla="*/ 2147483647 h 196"/>
                <a:gd name="T6" fmla="*/ 2147483647 w 128"/>
                <a:gd name="T7" fmla="*/ 2147483647 h 196"/>
                <a:gd name="T8" fmla="*/ 2147483647 w 128"/>
                <a:gd name="T9" fmla="*/ 2147483647 h 196"/>
                <a:gd name="T10" fmla="*/ 2147483647 w 128"/>
                <a:gd name="T11" fmla="*/ 2147483647 h 196"/>
                <a:gd name="T12" fmla="*/ 2147483647 w 128"/>
                <a:gd name="T13" fmla="*/ 0 h 196"/>
                <a:gd name="T14" fmla="*/ 2147483647 w 128"/>
                <a:gd name="T15" fmla="*/ 0 h 196"/>
                <a:gd name="T16" fmla="*/ 0 w 128"/>
                <a:gd name="T17" fmla="*/ 2147483647 h 196"/>
                <a:gd name="T18" fmla="*/ 0 w 128"/>
                <a:gd name="T19" fmla="*/ 2147483647 h 196"/>
                <a:gd name="T20" fmla="*/ 2147483647 w 128"/>
                <a:gd name="T21" fmla="*/ 2147483647 h 196"/>
                <a:gd name="T22" fmla="*/ 2147483647 w 128"/>
                <a:gd name="T23" fmla="*/ 2147483647 h 196"/>
                <a:gd name="T24" fmla="*/ 2147483647 w 128"/>
                <a:gd name="T25" fmla="*/ 2147483647 h 196"/>
                <a:gd name="T26" fmla="*/ 2147483647 w 128"/>
                <a:gd name="T27" fmla="*/ 2147483647 h 196"/>
                <a:gd name="T28" fmla="*/ 2147483647 w 128"/>
                <a:gd name="T29" fmla="*/ 2147483647 h 196"/>
                <a:gd name="T30" fmla="*/ 2147483647 w 128"/>
                <a:gd name="T31" fmla="*/ 2147483647 h 19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8"/>
                <a:gd name="T49" fmla="*/ 0 h 196"/>
                <a:gd name="T50" fmla="*/ 128 w 128"/>
                <a:gd name="T51" fmla="*/ 196 h 19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8" h="196">
                  <a:moveTo>
                    <a:pt x="79" y="196"/>
                  </a:moveTo>
                  <a:lnTo>
                    <a:pt x="103" y="196"/>
                  </a:lnTo>
                  <a:lnTo>
                    <a:pt x="103" y="147"/>
                  </a:lnTo>
                  <a:lnTo>
                    <a:pt x="128" y="147"/>
                  </a:lnTo>
                  <a:lnTo>
                    <a:pt x="128" y="124"/>
                  </a:lnTo>
                  <a:lnTo>
                    <a:pt x="103" y="124"/>
                  </a:lnTo>
                  <a:lnTo>
                    <a:pt x="103" y="0"/>
                  </a:lnTo>
                  <a:lnTo>
                    <a:pt x="79" y="0"/>
                  </a:lnTo>
                  <a:lnTo>
                    <a:pt x="0" y="121"/>
                  </a:lnTo>
                  <a:lnTo>
                    <a:pt x="0" y="147"/>
                  </a:lnTo>
                  <a:lnTo>
                    <a:pt x="79" y="147"/>
                  </a:lnTo>
                  <a:lnTo>
                    <a:pt x="79" y="196"/>
                  </a:lnTo>
                  <a:close/>
                  <a:moveTo>
                    <a:pt x="22" y="124"/>
                  </a:moveTo>
                  <a:lnTo>
                    <a:pt x="79" y="34"/>
                  </a:lnTo>
                  <a:lnTo>
                    <a:pt x="79" y="124"/>
                  </a:lnTo>
                  <a:lnTo>
                    <a:pt x="22" y="124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1" name="Freeform 298"/>
            <p:cNvSpPr>
              <a:spLocks noEditPoints="1"/>
            </p:cNvSpPr>
            <p:nvPr/>
          </p:nvSpPr>
          <p:spPr bwMode="auto">
            <a:xfrm>
              <a:off x="2036763" y="5619750"/>
              <a:ext cx="66675" cy="109538"/>
            </a:xfrm>
            <a:custGeom>
              <a:avLst/>
              <a:gdLst>
                <a:gd name="T0" fmla="*/ 2147483647 w 143"/>
                <a:gd name="T1" fmla="*/ 2147483647 h 207"/>
                <a:gd name="T2" fmla="*/ 2147483647 w 143"/>
                <a:gd name="T3" fmla="*/ 2147483647 h 207"/>
                <a:gd name="T4" fmla="*/ 2147483647 w 143"/>
                <a:gd name="T5" fmla="*/ 2147483647 h 207"/>
                <a:gd name="T6" fmla="*/ 2147483647 w 143"/>
                <a:gd name="T7" fmla="*/ 2147483647 h 207"/>
                <a:gd name="T8" fmla="*/ 2147483647 w 143"/>
                <a:gd name="T9" fmla="*/ 2147483647 h 207"/>
                <a:gd name="T10" fmla="*/ 2147483647 w 143"/>
                <a:gd name="T11" fmla="*/ 2147483647 h 207"/>
                <a:gd name="T12" fmla="*/ 2147483647 w 143"/>
                <a:gd name="T13" fmla="*/ 2147483647 h 207"/>
                <a:gd name="T14" fmla="*/ 2147483647 w 143"/>
                <a:gd name="T15" fmla="*/ 2147483647 h 207"/>
                <a:gd name="T16" fmla="*/ 2147483647 w 143"/>
                <a:gd name="T17" fmla="*/ 2147483647 h 207"/>
                <a:gd name="T18" fmla="*/ 2147483647 w 143"/>
                <a:gd name="T19" fmla="*/ 2147483647 h 207"/>
                <a:gd name="T20" fmla="*/ 2147483647 w 143"/>
                <a:gd name="T21" fmla="*/ 2147483647 h 207"/>
                <a:gd name="T22" fmla="*/ 2147483647 w 143"/>
                <a:gd name="T23" fmla="*/ 2147483647 h 207"/>
                <a:gd name="T24" fmla="*/ 2147483647 w 143"/>
                <a:gd name="T25" fmla="*/ 2147483647 h 207"/>
                <a:gd name="T26" fmla="*/ 2147483647 w 143"/>
                <a:gd name="T27" fmla="*/ 2147483647 h 207"/>
                <a:gd name="T28" fmla="*/ 2147483647 w 143"/>
                <a:gd name="T29" fmla="*/ 2147483647 h 207"/>
                <a:gd name="T30" fmla="*/ 2147483647 w 143"/>
                <a:gd name="T31" fmla="*/ 2147483647 h 207"/>
                <a:gd name="T32" fmla="*/ 2147483647 w 143"/>
                <a:gd name="T33" fmla="*/ 2147483647 h 207"/>
                <a:gd name="T34" fmla="*/ 2147483647 w 143"/>
                <a:gd name="T35" fmla="*/ 2147483647 h 207"/>
                <a:gd name="T36" fmla="*/ 2147483647 w 143"/>
                <a:gd name="T37" fmla="*/ 2147483647 h 207"/>
                <a:gd name="T38" fmla="*/ 2147483647 w 143"/>
                <a:gd name="T39" fmla="*/ 2147483647 h 207"/>
                <a:gd name="T40" fmla="*/ 2147483647 w 143"/>
                <a:gd name="T41" fmla="*/ 2147483647 h 207"/>
                <a:gd name="T42" fmla="*/ 2147483647 w 143"/>
                <a:gd name="T43" fmla="*/ 2147483647 h 207"/>
                <a:gd name="T44" fmla="*/ 2147483647 w 143"/>
                <a:gd name="T45" fmla="*/ 2147483647 h 207"/>
                <a:gd name="T46" fmla="*/ 2147483647 w 143"/>
                <a:gd name="T47" fmla="*/ 2147483647 h 207"/>
                <a:gd name="T48" fmla="*/ 2147483647 w 143"/>
                <a:gd name="T49" fmla="*/ 2147483647 h 207"/>
                <a:gd name="T50" fmla="*/ 2147483647 w 143"/>
                <a:gd name="T51" fmla="*/ 2147483647 h 207"/>
                <a:gd name="T52" fmla="*/ 2147483647 w 143"/>
                <a:gd name="T53" fmla="*/ 2147483647 h 207"/>
                <a:gd name="T54" fmla="*/ 2147483647 w 143"/>
                <a:gd name="T55" fmla="*/ 2147483647 h 207"/>
                <a:gd name="T56" fmla="*/ 2147483647 w 143"/>
                <a:gd name="T57" fmla="*/ 2147483647 h 207"/>
                <a:gd name="T58" fmla="*/ 2147483647 w 143"/>
                <a:gd name="T59" fmla="*/ 2147483647 h 207"/>
                <a:gd name="T60" fmla="*/ 2147483647 w 143"/>
                <a:gd name="T61" fmla="*/ 2147483647 h 207"/>
                <a:gd name="T62" fmla="*/ 2147483647 w 143"/>
                <a:gd name="T63" fmla="*/ 2147483647 h 207"/>
                <a:gd name="T64" fmla="*/ 2147483647 w 143"/>
                <a:gd name="T65" fmla="*/ 2147483647 h 207"/>
                <a:gd name="T66" fmla="*/ 2147483647 w 143"/>
                <a:gd name="T67" fmla="*/ 2147483647 h 207"/>
                <a:gd name="T68" fmla="*/ 2147483647 w 143"/>
                <a:gd name="T69" fmla="*/ 2147483647 h 207"/>
                <a:gd name="T70" fmla="*/ 2147483647 w 143"/>
                <a:gd name="T71" fmla="*/ 2147483647 h 207"/>
                <a:gd name="T72" fmla="*/ 2147483647 w 143"/>
                <a:gd name="T73" fmla="*/ 0 h 207"/>
                <a:gd name="T74" fmla="*/ 0 w 143"/>
                <a:gd name="T75" fmla="*/ 2147483647 h 20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3"/>
                <a:gd name="T115" fmla="*/ 0 h 207"/>
                <a:gd name="T116" fmla="*/ 143 w 143"/>
                <a:gd name="T117" fmla="*/ 207 h 20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3" h="207">
                  <a:moveTo>
                    <a:pt x="25" y="181"/>
                  </a:moveTo>
                  <a:lnTo>
                    <a:pt x="25" y="110"/>
                  </a:lnTo>
                  <a:lnTo>
                    <a:pt x="74" y="110"/>
                  </a:lnTo>
                  <a:lnTo>
                    <a:pt x="84" y="110"/>
                  </a:lnTo>
                  <a:lnTo>
                    <a:pt x="93" y="113"/>
                  </a:lnTo>
                  <a:lnTo>
                    <a:pt x="101" y="115"/>
                  </a:lnTo>
                  <a:lnTo>
                    <a:pt x="106" y="118"/>
                  </a:lnTo>
                  <a:lnTo>
                    <a:pt x="110" y="123"/>
                  </a:lnTo>
                  <a:lnTo>
                    <a:pt x="115" y="129"/>
                  </a:lnTo>
                  <a:lnTo>
                    <a:pt x="116" y="136"/>
                  </a:lnTo>
                  <a:lnTo>
                    <a:pt x="117" y="145"/>
                  </a:lnTo>
                  <a:lnTo>
                    <a:pt x="116" y="153"/>
                  </a:lnTo>
                  <a:lnTo>
                    <a:pt x="115" y="160"/>
                  </a:lnTo>
                  <a:lnTo>
                    <a:pt x="111" y="167"/>
                  </a:lnTo>
                  <a:lnTo>
                    <a:pt x="107" y="172"/>
                  </a:lnTo>
                  <a:lnTo>
                    <a:pt x="101" y="176"/>
                  </a:lnTo>
                  <a:lnTo>
                    <a:pt x="95" y="179"/>
                  </a:lnTo>
                  <a:lnTo>
                    <a:pt x="86" y="180"/>
                  </a:lnTo>
                  <a:lnTo>
                    <a:pt x="78" y="181"/>
                  </a:lnTo>
                  <a:lnTo>
                    <a:pt x="25" y="181"/>
                  </a:lnTo>
                  <a:close/>
                  <a:moveTo>
                    <a:pt x="25" y="87"/>
                  </a:moveTo>
                  <a:lnTo>
                    <a:pt x="25" y="23"/>
                  </a:lnTo>
                  <a:lnTo>
                    <a:pt x="72" y="23"/>
                  </a:lnTo>
                  <a:lnTo>
                    <a:pt x="81" y="23"/>
                  </a:lnTo>
                  <a:lnTo>
                    <a:pt x="88" y="25"/>
                  </a:lnTo>
                  <a:lnTo>
                    <a:pt x="96" y="28"/>
                  </a:lnTo>
                  <a:lnTo>
                    <a:pt x="100" y="31"/>
                  </a:lnTo>
                  <a:lnTo>
                    <a:pt x="104" y="35"/>
                  </a:lnTo>
                  <a:lnTo>
                    <a:pt x="107" y="40"/>
                  </a:lnTo>
                  <a:lnTo>
                    <a:pt x="108" y="46"/>
                  </a:lnTo>
                  <a:lnTo>
                    <a:pt x="109" y="54"/>
                  </a:lnTo>
                  <a:lnTo>
                    <a:pt x="108" y="63"/>
                  </a:lnTo>
                  <a:lnTo>
                    <a:pt x="107" y="70"/>
                  </a:lnTo>
                  <a:lnTo>
                    <a:pt x="104" y="74"/>
                  </a:lnTo>
                  <a:lnTo>
                    <a:pt x="100" y="79"/>
                  </a:lnTo>
                  <a:lnTo>
                    <a:pt x="95" y="82"/>
                  </a:lnTo>
                  <a:lnTo>
                    <a:pt x="87" y="85"/>
                  </a:lnTo>
                  <a:lnTo>
                    <a:pt x="80" y="87"/>
                  </a:lnTo>
                  <a:lnTo>
                    <a:pt x="70" y="87"/>
                  </a:lnTo>
                  <a:lnTo>
                    <a:pt x="25" y="87"/>
                  </a:lnTo>
                  <a:close/>
                  <a:moveTo>
                    <a:pt x="0" y="207"/>
                  </a:moveTo>
                  <a:lnTo>
                    <a:pt x="80" y="207"/>
                  </a:lnTo>
                  <a:lnTo>
                    <a:pt x="95" y="206"/>
                  </a:lnTo>
                  <a:lnTo>
                    <a:pt x="106" y="202"/>
                  </a:lnTo>
                  <a:lnTo>
                    <a:pt x="118" y="198"/>
                  </a:lnTo>
                  <a:lnTo>
                    <a:pt x="126" y="189"/>
                  </a:lnTo>
                  <a:lnTo>
                    <a:pt x="134" y="181"/>
                  </a:lnTo>
                  <a:lnTo>
                    <a:pt x="139" y="171"/>
                  </a:lnTo>
                  <a:lnTo>
                    <a:pt x="142" y="158"/>
                  </a:lnTo>
                  <a:lnTo>
                    <a:pt x="143" y="145"/>
                  </a:lnTo>
                  <a:lnTo>
                    <a:pt x="142" y="136"/>
                  </a:lnTo>
                  <a:lnTo>
                    <a:pt x="141" y="127"/>
                  </a:lnTo>
                  <a:lnTo>
                    <a:pt x="138" y="118"/>
                  </a:lnTo>
                  <a:lnTo>
                    <a:pt x="134" y="111"/>
                  </a:lnTo>
                  <a:lnTo>
                    <a:pt x="128" y="106"/>
                  </a:lnTo>
                  <a:lnTo>
                    <a:pt x="123" y="101"/>
                  </a:lnTo>
                  <a:lnTo>
                    <a:pt x="116" y="97"/>
                  </a:lnTo>
                  <a:lnTo>
                    <a:pt x="108" y="95"/>
                  </a:lnTo>
                  <a:lnTo>
                    <a:pt x="115" y="92"/>
                  </a:lnTo>
                  <a:lnTo>
                    <a:pt x="120" y="88"/>
                  </a:lnTo>
                  <a:lnTo>
                    <a:pt x="124" y="84"/>
                  </a:lnTo>
                  <a:lnTo>
                    <a:pt x="128" y="78"/>
                  </a:lnTo>
                  <a:lnTo>
                    <a:pt x="130" y="72"/>
                  </a:lnTo>
                  <a:lnTo>
                    <a:pt x="132" y="65"/>
                  </a:lnTo>
                  <a:lnTo>
                    <a:pt x="135" y="58"/>
                  </a:lnTo>
                  <a:lnTo>
                    <a:pt x="135" y="51"/>
                  </a:lnTo>
                  <a:lnTo>
                    <a:pt x="134" y="38"/>
                  </a:lnTo>
                  <a:lnTo>
                    <a:pt x="131" y="28"/>
                  </a:lnTo>
                  <a:lnTo>
                    <a:pt x="126" y="19"/>
                  </a:lnTo>
                  <a:lnTo>
                    <a:pt x="120" y="12"/>
                  </a:lnTo>
                  <a:lnTo>
                    <a:pt x="111" y="7"/>
                  </a:lnTo>
                  <a:lnTo>
                    <a:pt x="102" y="3"/>
                  </a:lnTo>
                  <a:lnTo>
                    <a:pt x="89" y="1"/>
                  </a:lnTo>
                  <a:lnTo>
                    <a:pt x="76" y="0"/>
                  </a:lnTo>
                  <a:lnTo>
                    <a:pt x="0" y="0"/>
                  </a:lnTo>
                  <a:lnTo>
                    <a:pt x="0" y="207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2" name="Freeform 299"/>
            <p:cNvSpPr>
              <a:spLocks noEditPoints="1"/>
            </p:cNvSpPr>
            <p:nvPr/>
          </p:nvSpPr>
          <p:spPr bwMode="auto">
            <a:xfrm>
              <a:off x="2112963" y="5646738"/>
              <a:ext cx="57150" cy="84137"/>
            </a:xfrm>
            <a:custGeom>
              <a:avLst/>
              <a:gdLst>
                <a:gd name="T0" fmla="*/ 2147483647 w 123"/>
                <a:gd name="T1" fmla="*/ 2147483647 h 158"/>
                <a:gd name="T2" fmla="*/ 2147483647 w 123"/>
                <a:gd name="T3" fmla="*/ 2147483647 h 158"/>
                <a:gd name="T4" fmla="*/ 2147483647 w 123"/>
                <a:gd name="T5" fmla="*/ 2147483647 h 158"/>
                <a:gd name="T6" fmla="*/ 2147483647 w 123"/>
                <a:gd name="T7" fmla="*/ 2147483647 h 158"/>
                <a:gd name="T8" fmla="*/ 2147483647 w 123"/>
                <a:gd name="T9" fmla="*/ 2147483647 h 158"/>
                <a:gd name="T10" fmla="*/ 2147483647 w 123"/>
                <a:gd name="T11" fmla="*/ 2147483647 h 158"/>
                <a:gd name="T12" fmla="*/ 2147483647 w 123"/>
                <a:gd name="T13" fmla="*/ 2147483647 h 158"/>
                <a:gd name="T14" fmla="*/ 2147483647 w 123"/>
                <a:gd name="T15" fmla="*/ 2147483647 h 158"/>
                <a:gd name="T16" fmla="*/ 2147483647 w 123"/>
                <a:gd name="T17" fmla="*/ 2147483647 h 158"/>
                <a:gd name="T18" fmla="*/ 2147483647 w 123"/>
                <a:gd name="T19" fmla="*/ 2147483647 h 158"/>
                <a:gd name="T20" fmla="*/ 2147483647 w 123"/>
                <a:gd name="T21" fmla="*/ 2147483647 h 158"/>
                <a:gd name="T22" fmla="*/ 2147483647 w 123"/>
                <a:gd name="T23" fmla="*/ 2147483647 h 158"/>
                <a:gd name="T24" fmla="*/ 2147483647 w 123"/>
                <a:gd name="T25" fmla="*/ 2147483647 h 158"/>
                <a:gd name="T26" fmla="*/ 2147483647 w 123"/>
                <a:gd name="T27" fmla="*/ 2147483647 h 158"/>
                <a:gd name="T28" fmla="*/ 2147483647 w 123"/>
                <a:gd name="T29" fmla="*/ 2147483647 h 158"/>
                <a:gd name="T30" fmla="*/ 2147483647 w 123"/>
                <a:gd name="T31" fmla="*/ 2147483647 h 158"/>
                <a:gd name="T32" fmla="*/ 2147483647 w 123"/>
                <a:gd name="T33" fmla="*/ 2147483647 h 158"/>
                <a:gd name="T34" fmla="*/ 2147483647 w 123"/>
                <a:gd name="T35" fmla="*/ 2147483647 h 158"/>
                <a:gd name="T36" fmla="*/ 2147483647 w 123"/>
                <a:gd name="T37" fmla="*/ 2147483647 h 158"/>
                <a:gd name="T38" fmla="*/ 2147483647 w 123"/>
                <a:gd name="T39" fmla="*/ 2147483647 h 158"/>
                <a:gd name="T40" fmla="*/ 2147483647 w 123"/>
                <a:gd name="T41" fmla="*/ 2147483647 h 158"/>
                <a:gd name="T42" fmla="*/ 2147483647 w 123"/>
                <a:gd name="T43" fmla="*/ 2147483647 h 158"/>
                <a:gd name="T44" fmla="*/ 2147483647 w 123"/>
                <a:gd name="T45" fmla="*/ 2147483647 h 158"/>
                <a:gd name="T46" fmla="*/ 2147483647 w 123"/>
                <a:gd name="T47" fmla="*/ 2147483647 h 158"/>
                <a:gd name="T48" fmla="*/ 2147483647 w 123"/>
                <a:gd name="T49" fmla="*/ 2147483647 h 158"/>
                <a:gd name="T50" fmla="*/ 2147483647 w 123"/>
                <a:gd name="T51" fmla="*/ 2147483647 h 158"/>
                <a:gd name="T52" fmla="*/ 2147483647 w 123"/>
                <a:gd name="T53" fmla="*/ 2147483647 h 158"/>
                <a:gd name="T54" fmla="*/ 2147483647 w 123"/>
                <a:gd name="T55" fmla="*/ 2147483647 h 158"/>
                <a:gd name="T56" fmla="*/ 2147483647 w 123"/>
                <a:gd name="T57" fmla="*/ 2147483647 h 158"/>
                <a:gd name="T58" fmla="*/ 2147483647 w 123"/>
                <a:gd name="T59" fmla="*/ 2147483647 h 158"/>
                <a:gd name="T60" fmla="*/ 2147483647 w 123"/>
                <a:gd name="T61" fmla="*/ 2147483647 h 158"/>
                <a:gd name="T62" fmla="*/ 2147483647 w 123"/>
                <a:gd name="T63" fmla="*/ 2147483647 h 158"/>
                <a:gd name="T64" fmla="*/ 2147483647 w 123"/>
                <a:gd name="T65" fmla="*/ 2147483647 h 158"/>
                <a:gd name="T66" fmla="*/ 2147483647 w 123"/>
                <a:gd name="T67" fmla="*/ 2147483647 h 158"/>
                <a:gd name="T68" fmla="*/ 2147483647 w 123"/>
                <a:gd name="T69" fmla="*/ 2147483647 h 15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3"/>
                <a:gd name="T106" fmla="*/ 0 h 158"/>
                <a:gd name="T107" fmla="*/ 123 w 123"/>
                <a:gd name="T108" fmla="*/ 158 h 15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3" h="158">
                  <a:moveTo>
                    <a:pt x="99" y="107"/>
                  </a:moveTo>
                  <a:lnTo>
                    <a:pt x="97" y="113"/>
                  </a:lnTo>
                  <a:lnTo>
                    <a:pt x="94" y="119"/>
                  </a:lnTo>
                  <a:lnTo>
                    <a:pt x="91" y="124"/>
                  </a:lnTo>
                  <a:lnTo>
                    <a:pt x="87" y="128"/>
                  </a:lnTo>
                  <a:lnTo>
                    <a:pt x="82" y="131"/>
                  </a:lnTo>
                  <a:lnTo>
                    <a:pt x="77" y="133"/>
                  </a:lnTo>
                  <a:lnTo>
                    <a:pt x="71" y="135"/>
                  </a:lnTo>
                  <a:lnTo>
                    <a:pt x="63" y="135"/>
                  </a:lnTo>
                  <a:lnTo>
                    <a:pt x="55" y="134"/>
                  </a:lnTo>
                  <a:lnTo>
                    <a:pt x="48" y="132"/>
                  </a:lnTo>
                  <a:lnTo>
                    <a:pt x="41" y="128"/>
                  </a:lnTo>
                  <a:lnTo>
                    <a:pt x="35" y="122"/>
                  </a:lnTo>
                  <a:lnTo>
                    <a:pt x="31" y="117"/>
                  </a:lnTo>
                  <a:lnTo>
                    <a:pt x="27" y="108"/>
                  </a:lnTo>
                  <a:lnTo>
                    <a:pt x="25" y="98"/>
                  </a:lnTo>
                  <a:lnTo>
                    <a:pt x="24" y="87"/>
                  </a:lnTo>
                  <a:lnTo>
                    <a:pt x="123" y="87"/>
                  </a:lnTo>
                  <a:lnTo>
                    <a:pt x="123" y="76"/>
                  </a:lnTo>
                  <a:lnTo>
                    <a:pt x="122" y="59"/>
                  </a:lnTo>
                  <a:lnTo>
                    <a:pt x="119" y="43"/>
                  </a:lnTo>
                  <a:lnTo>
                    <a:pt x="114" y="30"/>
                  </a:lnTo>
                  <a:lnTo>
                    <a:pt x="108" y="20"/>
                  </a:lnTo>
                  <a:lnTo>
                    <a:pt x="98" y="12"/>
                  </a:lnTo>
                  <a:lnTo>
                    <a:pt x="88" y="5"/>
                  </a:lnTo>
                  <a:lnTo>
                    <a:pt x="76" y="1"/>
                  </a:lnTo>
                  <a:lnTo>
                    <a:pt x="61" y="0"/>
                  </a:lnTo>
                  <a:lnTo>
                    <a:pt x="49" y="1"/>
                  </a:lnTo>
                  <a:lnTo>
                    <a:pt x="36" y="6"/>
                  </a:lnTo>
                  <a:lnTo>
                    <a:pt x="25" y="12"/>
                  </a:lnTo>
                  <a:lnTo>
                    <a:pt x="17" y="21"/>
                  </a:lnTo>
                  <a:lnTo>
                    <a:pt x="10" y="33"/>
                  </a:lnTo>
                  <a:lnTo>
                    <a:pt x="4" y="47"/>
                  </a:lnTo>
                  <a:lnTo>
                    <a:pt x="1" y="63"/>
                  </a:lnTo>
                  <a:lnTo>
                    <a:pt x="0" y="80"/>
                  </a:lnTo>
                  <a:lnTo>
                    <a:pt x="1" y="98"/>
                  </a:lnTo>
                  <a:lnTo>
                    <a:pt x="4" y="113"/>
                  </a:lnTo>
                  <a:lnTo>
                    <a:pt x="10" y="127"/>
                  </a:lnTo>
                  <a:lnTo>
                    <a:pt x="17" y="137"/>
                  </a:lnTo>
                  <a:lnTo>
                    <a:pt x="25" y="147"/>
                  </a:lnTo>
                  <a:lnTo>
                    <a:pt x="36" y="153"/>
                  </a:lnTo>
                  <a:lnTo>
                    <a:pt x="49" y="157"/>
                  </a:lnTo>
                  <a:lnTo>
                    <a:pt x="61" y="158"/>
                  </a:lnTo>
                  <a:lnTo>
                    <a:pt x="73" y="157"/>
                  </a:lnTo>
                  <a:lnTo>
                    <a:pt x="84" y="155"/>
                  </a:lnTo>
                  <a:lnTo>
                    <a:pt x="94" y="150"/>
                  </a:lnTo>
                  <a:lnTo>
                    <a:pt x="102" y="144"/>
                  </a:lnTo>
                  <a:lnTo>
                    <a:pt x="109" y="137"/>
                  </a:lnTo>
                  <a:lnTo>
                    <a:pt x="115" y="128"/>
                  </a:lnTo>
                  <a:lnTo>
                    <a:pt x="119" y="119"/>
                  </a:lnTo>
                  <a:lnTo>
                    <a:pt x="121" y="107"/>
                  </a:lnTo>
                  <a:lnTo>
                    <a:pt x="99" y="107"/>
                  </a:lnTo>
                  <a:close/>
                  <a:moveTo>
                    <a:pt x="24" y="66"/>
                  </a:moveTo>
                  <a:lnTo>
                    <a:pt x="25" y="56"/>
                  </a:lnTo>
                  <a:lnTo>
                    <a:pt x="27" y="48"/>
                  </a:lnTo>
                  <a:lnTo>
                    <a:pt x="32" y="40"/>
                  </a:lnTo>
                  <a:lnTo>
                    <a:pt x="36" y="34"/>
                  </a:lnTo>
                  <a:lnTo>
                    <a:pt x="41" y="28"/>
                  </a:lnTo>
                  <a:lnTo>
                    <a:pt x="48" y="25"/>
                  </a:lnTo>
                  <a:lnTo>
                    <a:pt x="54" y="23"/>
                  </a:lnTo>
                  <a:lnTo>
                    <a:pt x="62" y="22"/>
                  </a:lnTo>
                  <a:lnTo>
                    <a:pt x="71" y="23"/>
                  </a:lnTo>
                  <a:lnTo>
                    <a:pt x="78" y="25"/>
                  </a:lnTo>
                  <a:lnTo>
                    <a:pt x="84" y="29"/>
                  </a:lnTo>
                  <a:lnTo>
                    <a:pt x="90" y="34"/>
                  </a:lnTo>
                  <a:lnTo>
                    <a:pt x="94" y="40"/>
                  </a:lnTo>
                  <a:lnTo>
                    <a:pt x="97" y="48"/>
                  </a:lnTo>
                  <a:lnTo>
                    <a:pt x="98" y="56"/>
                  </a:lnTo>
                  <a:lnTo>
                    <a:pt x="99" y="66"/>
                  </a:lnTo>
                  <a:lnTo>
                    <a:pt x="24" y="66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3" name="Freeform 300"/>
            <p:cNvSpPr>
              <a:spLocks/>
            </p:cNvSpPr>
            <p:nvPr/>
          </p:nvSpPr>
          <p:spPr bwMode="auto">
            <a:xfrm>
              <a:off x="2182813" y="5646738"/>
              <a:ext cx="31750" cy="82550"/>
            </a:xfrm>
            <a:custGeom>
              <a:avLst/>
              <a:gdLst>
                <a:gd name="T0" fmla="*/ 0 w 66"/>
                <a:gd name="T1" fmla="*/ 2147483647 h 155"/>
                <a:gd name="T2" fmla="*/ 2147483647 w 66"/>
                <a:gd name="T3" fmla="*/ 2147483647 h 155"/>
                <a:gd name="T4" fmla="*/ 2147483647 w 66"/>
                <a:gd name="T5" fmla="*/ 2147483647 h 155"/>
                <a:gd name="T6" fmla="*/ 2147483647 w 66"/>
                <a:gd name="T7" fmla="*/ 2147483647 h 155"/>
                <a:gd name="T8" fmla="*/ 2147483647 w 66"/>
                <a:gd name="T9" fmla="*/ 2147483647 h 155"/>
                <a:gd name="T10" fmla="*/ 2147483647 w 66"/>
                <a:gd name="T11" fmla="*/ 2147483647 h 155"/>
                <a:gd name="T12" fmla="*/ 2147483647 w 66"/>
                <a:gd name="T13" fmla="*/ 2147483647 h 155"/>
                <a:gd name="T14" fmla="*/ 2147483647 w 66"/>
                <a:gd name="T15" fmla="*/ 2147483647 h 155"/>
                <a:gd name="T16" fmla="*/ 2147483647 w 66"/>
                <a:gd name="T17" fmla="*/ 2147483647 h 155"/>
                <a:gd name="T18" fmla="*/ 2147483647 w 66"/>
                <a:gd name="T19" fmla="*/ 2147483647 h 155"/>
                <a:gd name="T20" fmla="*/ 2147483647 w 66"/>
                <a:gd name="T21" fmla="*/ 2147483647 h 155"/>
                <a:gd name="T22" fmla="*/ 2147483647 w 66"/>
                <a:gd name="T23" fmla="*/ 2147483647 h 155"/>
                <a:gd name="T24" fmla="*/ 2147483647 w 66"/>
                <a:gd name="T25" fmla="*/ 0 h 155"/>
                <a:gd name="T26" fmla="*/ 2147483647 w 66"/>
                <a:gd name="T27" fmla="*/ 0 h 155"/>
                <a:gd name="T28" fmla="*/ 2147483647 w 66"/>
                <a:gd name="T29" fmla="*/ 0 h 155"/>
                <a:gd name="T30" fmla="*/ 2147483647 w 66"/>
                <a:gd name="T31" fmla="*/ 2147483647 h 155"/>
                <a:gd name="T32" fmla="*/ 2147483647 w 66"/>
                <a:gd name="T33" fmla="*/ 2147483647 h 155"/>
                <a:gd name="T34" fmla="*/ 2147483647 w 66"/>
                <a:gd name="T35" fmla="*/ 2147483647 h 155"/>
                <a:gd name="T36" fmla="*/ 2147483647 w 66"/>
                <a:gd name="T37" fmla="*/ 2147483647 h 155"/>
                <a:gd name="T38" fmla="*/ 2147483647 w 66"/>
                <a:gd name="T39" fmla="*/ 2147483647 h 155"/>
                <a:gd name="T40" fmla="*/ 2147483647 w 66"/>
                <a:gd name="T41" fmla="*/ 2147483647 h 155"/>
                <a:gd name="T42" fmla="*/ 2147483647 w 66"/>
                <a:gd name="T43" fmla="*/ 2147483647 h 155"/>
                <a:gd name="T44" fmla="*/ 2147483647 w 66"/>
                <a:gd name="T45" fmla="*/ 2147483647 h 155"/>
                <a:gd name="T46" fmla="*/ 0 w 66"/>
                <a:gd name="T47" fmla="*/ 2147483647 h 155"/>
                <a:gd name="T48" fmla="*/ 0 w 66"/>
                <a:gd name="T49" fmla="*/ 2147483647 h 15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6"/>
                <a:gd name="T76" fmla="*/ 0 h 155"/>
                <a:gd name="T77" fmla="*/ 66 w 66"/>
                <a:gd name="T78" fmla="*/ 155 h 15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6" h="155">
                  <a:moveTo>
                    <a:pt x="0" y="155"/>
                  </a:moveTo>
                  <a:lnTo>
                    <a:pt x="23" y="155"/>
                  </a:lnTo>
                  <a:lnTo>
                    <a:pt x="23" y="70"/>
                  </a:lnTo>
                  <a:lnTo>
                    <a:pt x="24" y="61"/>
                  </a:lnTo>
                  <a:lnTo>
                    <a:pt x="25" y="51"/>
                  </a:lnTo>
                  <a:lnTo>
                    <a:pt x="28" y="44"/>
                  </a:lnTo>
                  <a:lnTo>
                    <a:pt x="32" y="39"/>
                  </a:lnTo>
                  <a:lnTo>
                    <a:pt x="38" y="33"/>
                  </a:lnTo>
                  <a:lnTo>
                    <a:pt x="44" y="29"/>
                  </a:lnTo>
                  <a:lnTo>
                    <a:pt x="53" y="28"/>
                  </a:lnTo>
                  <a:lnTo>
                    <a:pt x="61" y="27"/>
                  </a:lnTo>
                  <a:lnTo>
                    <a:pt x="66" y="27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7" y="2"/>
                  </a:lnTo>
                  <a:lnTo>
                    <a:pt x="42" y="5"/>
                  </a:lnTo>
                  <a:lnTo>
                    <a:pt x="37" y="7"/>
                  </a:lnTo>
                  <a:lnTo>
                    <a:pt x="32" y="12"/>
                  </a:lnTo>
                  <a:lnTo>
                    <a:pt x="28" y="18"/>
                  </a:lnTo>
                  <a:lnTo>
                    <a:pt x="25" y="23"/>
                  </a:lnTo>
                  <a:lnTo>
                    <a:pt x="22" y="30"/>
                  </a:lnTo>
                  <a:lnTo>
                    <a:pt x="22" y="4"/>
                  </a:lnTo>
                  <a:lnTo>
                    <a:pt x="0" y="4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4" name="Freeform 301"/>
            <p:cNvSpPr>
              <a:spLocks/>
            </p:cNvSpPr>
            <p:nvPr/>
          </p:nvSpPr>
          <p:spPr bwMode="auto">
            <a:xfrm>
              <a:off x="2216150" y="5626100"/>
              <a:ext cx="31750" cy="103188"/>
            </a:xfrm>
            <a:custGeom>
              <a:avLst/>
              <a:gdLst>
                <a:gd name="T0" fmla="*/ 2147483647 w 68"/>
                <a:gd name="T1" fmla="*/ 2147483647 h 195"/>
                <a:gd name="T2" fmla="*/ 2147483647 w 68"/>
                <a:gd name="T3" fmla="*/ 2147483647 h 195"/>
                <a:gd name="T4" fmla="*/ 2147483647 w 68"/>
                <a:gd name="T5" fmla="*/ 2147483647 h 195"/>
                <a:gd name="T6" fmla="*/ 2147483647 w 68"/>
                <a:gd name="T7" fmla="*/ 2147483647 h 195"/>
                <a:gd name="T8" fmla="*/ 2147483647 w 68"/>
                <a:gd name="T9" fmla="*/ 2147483647 h 195"/>
                <a:gd name="T10" fmla="*/ 2147483647 w 68"/>
                <a:gd name="T11" fmla="*/ 0 h 195"/>
                <a:gd name="T12" fmla="*/ 2147483647 w 68"/>
                <a:gd name="T13" fmla="*/ 0 h 195"/>
                <a:gd name="T14" fmla="*/ 2147483647 w 68"/>
                <a:gd name="T15" fmla="*/ 2147483647 h 195"/>
                <a:gd name="T16" fmla="*/ 0 w 68"/>
                <a:gd name="T17" fmla="*/ 2147483647 h 195"/>
                <a:gd name="T18" fmla="*/ 0 w 68"/>
                <a:gd name="T19" fmla="*/ 2147483647 h 195"/>
                <a:gd name="T20" fmla="*/ 2147483647 w 68"/>
                <a:gd name="T21" fmla="*/ 2147483647 h 195"/>
                <a:gd name="T22" fmla="*/ 2147483647 w 68"/>
                <a:gd name="T23" fmla="*/ 2147483647 h 195"/>
                <a:gd name="T24" fmla="*/ 2147483647 w 68"/>
                <a:gd name="T25" fmla="*/ 2147483647 h 195"/>
                <a:gd name="T26" fmla="*/ 2147483647 w 68"/>
                <a:gd name="T27" fmla="*/ 2147483647 h 195"/>
                <a:gd name="T28" fmla="*/ 2147483647 w 68"/>
                <a:gd name="T29" fmla="*/ 2147483647 h 195"/>
                <a:gd name="T30" fmla="*/ 2147483647 w 68"/>
                <a:gd name="T31" fmla="*/ 2147483647 h 195"/>
                <a:gd name="T32" fmla="*/ 2147483647 w 68"/>
                <a:gd name="T33" fmla="*/ 2147483647 h 195"/>
                <a:gd name="T34" fmla="*/ 2147483647 w 68"/>
                <a:gd name="T35" fmla="*/ 2147483647 h 195"/>
                <a:gd name="T36" fmla="*/ 2147483647 w 68"/>
                <a:gd name="T37" fmla="*/ 2147483647 h 195"/>
                <a:gd name="T38" fmla="*/ 2147483647 w 68"/>
                <a:gd name="T39" fmla="*/ 2147483647 h 195"/>
                <a:gd name="T40" fmla="*/ 2147483647 w 68"/>
                <a:gd name="T41" fmla="*/ 2147483647 h 195"/>
                <a:gd name="T42" fmla="*/ 2147483647 w 68"/>
                <a:gd name="T43" fmla="*/ 2147483647 h 195"/>
                <a:gd name="T44" fmla="*/ 2147483647 w 68"/>
                <a:gd name="T45" fmla="*/ 2147483647 h 195"/>
                <a:gd name="T46" fmla="*/ 2147483647 w 68"/>
                <a:gd name="T47" fmla="*/ 2147483647 h 195"/>
                <a:gd name="T48" fmla="*/ 2147483647 w 68"/>
                <a:gd name="T49" fmla="*/ 2147483647 h 195"/>
                <a:gd name="T50" fmla="*/ 2147483647 w 68"/>
                <a:gd name="T51" fmla="*/ 2147483647 h 195"/>
                <a:gd name="T52" fmla="*/ 2147483647 w 68"/>
                <a:gd name="T53" fmla="*/ 2147483647 h 195"/>
                <a:gd name="T54" fmla="*/ 2147483647 w 68"/>
                <a:gd name="T55" fmla="*/ 2147483647 h 19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8"/>
                <a:gd name="T85" fmla="*/ 0 h 195"/>
                <a:gd name="T86" fmla="*/ 68 w 68"/>
                <a:gd name="T87" fmla="*/ 195 h 19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8" h="195">
                  <a:moveTo>
                    <a:pt x="44" y="155"/>
                  </a:moveTo>
                  <a:lnTo>
                    <a:pt x="44" y="61"/>
                  </a:lnTo>
                  <a:lnTo>
                    <a:pt x="68" y="61"/>
                  </a:lnTo>
                  <a:lnTo>
                    <a:pt x="68" y="42"/>
                  </a:lnTo>
                  <a:lnTo>
                    <a:pt x="44" y="42"/>
                  </a:lnTo>
                  <a:lnTo>
                    <a:pt x="44" y="0"/>
                  </a:lnTo>
                  <a:lnTo>
                    <a:pt x="20" y="0"/>
                  </a:lnTo>
                  <a:lnTo>
                    <a:pt x="20" y="42"/>
                  </a:lnTo>
                  <a:lnTo>
                    <a:pt x="0" y="42"/>
                  </a:lnTo>
                  <a:lnTo>
                    <a:pt x="0" y="61"/>
                  </a:lnTo>
                  <a:lnTo>
                    <a:pt x="20" y="61"/>
                  </a:lnTo>
                  <a:lnTo>
                    <a:pt x="20" y="164"/>
                  </a:lnTo>
                  <a:lnTo>
                    <a:pt x="20" y="172"/>
                  </a:lnTo>
                  <a:lnTo>
                    <a:pt x="21" y="178"/>
                  </a:lnTo>
                  <a:lnTo>
                    <a:pt x="24" y="184"/>
                  </a:lnTo>
                  <a:lnTo>
                    <a:pt x="27" y="188"/>
                  </a:lnTo>
                  <a:lnTo>
                    <a:pt x="31" y="192"/>
                  </a:lnTo>
                  <a:lnTo>
                    <a:pt x="36" y="194"/>
                  </a:lnTo>
                  <a:lnTo>
                    <a:pt x="43" y="195"/>
                  </a:lnTo>
                  <a:lnTo>
                    <a:pt x="50" y="195"/>
                  </a:lnTo>
                  <a:lnTo>
                    <a:pt x="58" y="194"/>
                  </a:lnTo>
                  <a:lnTo>
                    <a:pt x="68" y="193"/>
                  </a:lnTo>
                  <a:lnTo>
                    <a:pt x="68" y="171"/>
                  </a:lnTo>
                  <a:lnTo>
                    <a:pt x="56" y="172"/>
                  </a:lnTo>
                  <a:lnTo>
                    <a:pt x="50" y="171"/>
                  </a:lnTo>
                  <a:lnTo>
                    <a:pt x="46" y="169"/>
                  </a:lnTo>
                  <a:lnTo>
                    <a:pt x="44" y="163"/>
                  </a:lnTo>
                  <a:lnTo>
                    <a:pt x="44" y="155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5" name="Freeform 302"/>
            <p:cNvSpPr>
              <a:spLocks/>
            </p:cNvSpPr>
            <p:nvPr/>
          </p:nvSpPr>
          <p:spPr bwMode="auto">
            <a:xfrm>
              <a:off x="2257425" y="5619750"/>
              <a:ext cx="53975" cy="109538"/>
            </a:xfrm>
            <a:custGeom>
              <a:avLst/>
              <a:gdLst>
                <a:gd name="T0" fmla="*/ 2147483647 w 114"/>
                <a:gd name="T1" fmla="*/ 2147483647 h 207"/>
                <a:gd name="T2" fmla="*/ 2147483647 w 114"/>
                <a:gd name="T3" fmla="*/ 2147483647 h 207"/>
                <a:gd name="T4" fmla="*/ 2147483647 w 114"/>
                <a:gd name="T5" fmla="*/ 2147483647 h 207"/>
                <a:gd name="T6" fmla="*/ 2147483647 w 114"/>
                <a:gd name="T7" fmla="*/ 2147483647 h 207"/>
                <a:gd name="T8" fmla="*/ 2147483647 w 114"/>
                <a:gd name="T9" fmla="*/ 2147483647 h 207"/>
                <a:gd name="T10" fmla="*/ 2147483647 w 114"/>
                <a:gd name="T11" fmla="*/ 2147483647 h 207"/>
                <a:gd name="T12" fmla="*/ 2147483647 w 114"/>
                <a:gd name="T13" fmla="*/ 2147483647 h 207"/>
                <a:gd name="T14" fmla="*/ 2147483647 w 114"/>
                <a:gd name="T15" fmla="*/ 2147483647 h 207"/>
                <a:gd name="T16" fmla="*/ 2147483647 w 114"/>
                <a:gd name="T17" fmla="*/ 2147483647 h 207"/>
                <a:gd name="T18" fmla="*/ 2147483647 w 114"/>
                <a:gd name="T19" fmla="*/ 2147483647 h 207"/>
                <a:gd name="T20" fmla="*/ 2147483647 w 114"/>
                <a:gd name="T21" fmla="*/ 2147483647 h 207"/>
                <a:gd name="T22" fmla="*/ 2147483647 w 114"/>
                <a:gd name="T23" fmla="*/ 2147483647 h 207"/>
                <a:gd name="T24" fmla="*/ 2147483647 w 114"/>
                <a:gd name="T25" fmla="*/ 2147483647 h 207"/>
                <a:gd name="T26" fmla="*/ 2147483647 w 114"/>
                <a:gd name="T27" fmla="*/ 2147483647 h 207"/>
                <a:gd name="T28" fmla="*/ 2147483647 w 114"/>
                <a:gd name="T29" fmla="*/ 2147483647 h 207"/>
                <a:gd name="T30" fmla="*/ 2147483647 w 114"/>
                <a:gd name="T31" fmla="*/ 2147483647 h 207"/>
                <a:gd name="T32" fmla="*/ 2147483647 w 114"/>
                <a:gd name="T33" fmla="*/ 2147483647 h 207"/>
                <a:gd name="T34" fmla="*/ 2147483647 w 114"/>
                <a:gd name="T35" fmla="*/ 2147483647 h 207"/>
                <a:gd name="T36" fmla="*/ 2147483647 w 114"/>
                <a:gd name="T37" fmla="*/ 2147483647 h 207"/>
                <a:gd name="T38" fmla="*/ 2147483647 w 114"/>
                <a:gd name="T39" fmla="*/ 2147483647 h 207"/>
                <a:gd name="T40" fmla="*/ 2147483647 w 114"/>
                <a:gd name="T41" fmla="*/ 2147483647 h 207"/>
                <a:gd name="T42" fmla="*/ 2147483647 w 114"/>
                <a:gd name="T43" fmla="*/ 2147483647 h 207"/>
                <a:gd name="T44" fmla="*/ 2147483647 w 114"/>
                <a:gd name="T45" fmla="*/ 2147483647 h 207"/>
                <a:gd name="T46" fmla="*/ 2147483647 w 114"/>
                <a:gd name="T47" fmla="*/ 2147483647 h 207"/>
                <a:gd name="T48" fmla="*/ 2147483647 w 114"/>
                <a:gd name="T49" fmla="*/ 0 h 207"/>
                <a:gd name="T50" fmla="*/ 0 w 114"/>
                <a:gd name="T51" fmla="*/ 0 h 207"/>
                <a:gd name="T52" fmla="*/ 0 w 114"/>
                <a:gd name="T53" fmla="*/ 2147483647 h 207"/>
                <a:gd name="T54" fmla="*/ 2147483647 w 114"/>
                <a:gd name="T55" fmla="*/ 2147483647 h 207"/>
                <a:gd name="T56" fmla="*/ 2147483647 w 114"/>
                <a:gd name="T57" fmla="*/ 2147483647 h 207"/>
                <a:gd name="T58" fmla="*/ 2147483647 w 114"/>
                <a:gd name="T59" fmla="*/ 2147483647 h 207"/>
                <a:gd name="T60" fmla="*/ 2147483647 w 114"/>
                <a:gd name="T61" fmla="*/ 2147483647 h 207"/>
                <a:gd name="T62" fmla="*/ 2147483647 w 114"/>
                <a:gd name="T63" fmla="*/ 2147483647 h 207"/>
                <a:gd name="T64" fmla="*/ 2147483647 w 114"/>
                <a:gd name="T65" fmla="*/ 2147483647 h 207"/>
                <a:gd name="T66" fmla="*/ 2147483647 w 114"/>
                <a:gd name="T67" fmla="*/ 2147483647 h 207"/>
                <a:gd name="T68" fmla="*/ 2147483647 w 114"/>
                <a:gd name="T69" fmla="*/ 2147483647 h 207"/>
                <a:gd name="T70" fmla="*/ 2147483647 w 114"/>
                <a:gd name="T71" fmla="*/ 2147483647 h 207"/>
                <a:gd name="T72" fmla="*/ 2147483647 w 114"/>
                <a:gd name="T73" fmla="*/ 2147483647 h 207"/>
                <a:gd name="T74" fmla="*/ 2147483647 w 114"/>
                <a:gd name="T75" fmla="*/ 2147483647 h 207"/>
                <a:gd name="T76" fmla="*/ 2147483647 w 114"/>
                <a:gd name="T77" fmla="*/ 2147483647 h 207"/>
                <a:gd name="T78" fmla="*/ 2147483647 w 114"/>
                <a:gd name="T79" fmla="*/ 2147483647 h 207"/>
                <a:gd name="T80" fmla="*/ 2147483647 w 114"/>
                <a:gd name="T81" fmla="*/ 2147483647 h 207"/>
                <a:gd name="T82" fmla="*/ 2147483647 w 114"/>
                <a:gd name="T83" fmla="*/ 2147483647 h 207"/>
                <a:gd name="T84" fmla="*/ 2147483647 w 114"/>
                <a:gd name="T85" fmla="*/ 2147483647 h 207"/>
                <a:gd name="T86" fmla="*/ 2147483647 w 114"/>
                <a:gd name="T87" fmla="*/ 2147483647 h 207"/>
                <a:gd name="T88" fmla="*/ 2147483647 w 114"/>
                <a:gd name="T89" fmla="*/ 2147483647 h 207"/>
                <a:gd name="T90" fmla="*/ 2147483647 w 114"/>
                <a:gd name="T91" fmla="*/ 2147483647 h 20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4"/>
                <a:gd name="T139" fmla="*/ 0 h 207"/>
                <a:gd name="T140" fmla="*/ 114 w 114"/>
                <a:gd name="T141" fmla="*/ 207 h 20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4" h="207">
                  <a:moveTo>
                    <a:pt x="91" y="207"/>
                  </a:moveTo>
                  <a:lnTo>
                    <a:pt x="114" y="207"/>
                  </a:lnTo>
                  <a:lnTo>
                    <a:pt x="114" y="116"/>
                  </a:lnTo>
                  <a:lnTo>
                    <a:pt x="114" y="109"/>
                  </a:lnTo>
                  <a:lnTo>
                    <a:pt x="114" y="99"/>
                  </a:lnTo>
                  <a:lnTo>
                    <a:pt x="113" y="89"/>
                  </a:lnTo>
                  <a:lnTo>
                    <a:pt x="112" y="80"/>
                  </a:lnTo>
                  <a:lnTo>
                    <a:pt x="108" y="73"/>
                  </a:lnTo>
                  <a:lnTo>
                    <a:pt x="104" y="67"/>
                  </a:lnTo>
                  <a:lnTo>
                    <a:pt x="101" y="64"/>
                  </a:lnTo>
                  <a:lnTo>
                    <a:pt x="97" y="60"/>
                  </a:lnTo>
                  <a:lnTo>
                    <a:pt x="92" y="57"/>
                  </a:lnTo>
                  <a:lnTo>
                    <a:pt x="86" y="54"/>
                  </a:lnTo>
                  <a:lnTo>
                    <a:pt x="80" y="53"/>
                  </a:lnTo>
                  <a:lnTo>
                    <a:pt x="73" y="52"/>
                  </a:lnTo>
                  <a:lnTo>
                    <a:pt x="65" y="52"/>
                  </a:lnTo>
                  <a:lnTo>
                    <a:pt x="59" y="52"/>
                  </a:lnTo>
                  <a:lnTo>
                    <a:pt x="52" y="53"/>
                  </a:lnTo>
                  <a:lnTo>
                    <a:pt x="46" y="56"/>
                  </a:lnTo>
                  <a:lnTo>
                    <a:pt x="40" y="58"/>
                  </a:lnTo>
                  <a:lnTo>
                    <a:pt x="35" y="61"/>
                  </a:lnTo>
                  <a:lnTo>
                    <a:pt x="31" y="66"/>
                  </a:lnTo>
                  <a:lnTo>
                    <a:pt x="26" y="71"/>
                  </a:lnTo>
                  <a:lnTo>
                    <a:pt x="23" y="77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207"/>
                  </a:lnTo>
                  <a:lnTo>
                    <a:pt x="23" y="207"/>
                  </a:lnTo>
                  <a:lnTo>
                    <a:pt x="23" y="117"/>
                  </a:lnTo>
                  <a:lnTo>
                    <a:pt x="24" y="108"/>
                  </a:lnTo>
                  <a:lnTo>
                    <a:pt x="26" y="100"/>
                  </a:lnTo>
                  <a:lnTo>
                    <a:pt x="30" y="92"/>
                  </a:lnTo>
                  <a:lnTo>
                    <a:pt x="34" y="86"/>
                  </a:lnTo>
                  <a:lnTo>
                    <a:pt x="40" y="81"/>
                  </a:lnTo>
                  <a:lnTo>
                    <a:pt x="46" y="78"/>
                  </a:lnTo>
                  <a:lnTo>
                    <a:pt x="55" y="75"/>
                  </a:lnTo>
                  <a:lnTo>
                    <a:pt x="63" y="74"/>
                  </a:lnTo>
                  <a:lnTo>
                    <a:pt x="71" y="75"/>
                  </a:lnTo>
                  <a:lnTo>
                    <a:pt x="77" y="77"/>
                  </a:lnTo>
                  <a:lnTo>
                    <a:pt x="82" y="80"/>
                  </a:lnTo>
                  <a:lnTo>
                    <a:pt x="85" y="84"/>
                  </a:lnTo>
                  <a:lnTo>
                    <a:pt x="88" y="89"/>
                  </a:lnTo>
                  <a:lnTo>
                    <a:pt x="90" y="96"/>
                  </a:lnTo>
                  <a:lnTo>
                    <a:pt x="91" y="104"/>
                  </a:lnTo>
                  <a:lnTo>
                    <a:pt x="91" y="114"/>
                  </a:lnTo>
                  <a:lnTo>
                    <a:pt x="91" y="207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6" name="Freeform 303"/>
            <p:cNvSpPr>
              <a:spLocks noEditPoints="1"/>
            </p:cNvSpPr>
            <p:nvPr/>
          </p:nvSpPr>
          <p:spPr bwMode="auto">
            <a:xfrm>
              <a:off x="2324100" y="5646738"/>
              <a:ext cx="57150" cy="84137"/>
            </a:xfrm>
            <a:custGeom>
              <a:avLst/>
              <a:gdLst>
                <a:gd name="T0" fmla="*/ 2147483647 w 124"/>
                <a:gd name="T1" fmla="*/ 2147483647 h 158"/>
                <a:gd name="T2" fmla="*/ 2147483647 w 124"/>
                <a:gd name="T3" fmla="*/ 2147483647 h 158"/>
                <a:gd name="T4" fmla="*/ 2147483647 w 124"/>
                <a:gd name="T5" fmla="*/ 2147483647 h 158"/>
                <a:gd name="T6" fmla="*/ 2147483647 w 124"/>
                <a:gd name="T7" fmla="*/ 2147483647 h 158"/>
                <a:gd name="T8" fmla="*/ 2147483647 w 124"/>
                <a:gd name="T9" fmla="*/ 2147483647 h 158"/>
                <a:gd name="T10" fmla="*/ 2147483647 w 124"/>
                <a:gd name="T11" fmla="*/ 2147483647 h 158"/>
                <a:gd name="T12" fmla="*/ 2147483647 w 124"/>
                <a:gd name="T13" fmla="*/ 2147483647 h 158"/>
                <a:gd name="T14" fmla="*/ 2147483647 w 124"/>
                <a:gd name="T15" fmla="*/ 2147483647 h 158"/>
                <a:gd name="T16" fmla="*/ 2147483647 w 124"/>
                <a:gd name="T17" fmla="*/ 2147483647 h 158"/>
                <a:gd name="T18" fmla="*/ 2147483647 w 124"/>
                <a:gd name="T19" fmla="*/ 2147483647 h 158"/>
                <a:gd name="T20" fmla="*/ 2147483647 w 124"/>
                <a:gd name="T21" fmla="*/ 2147483647 h 158"/>
                <a:gd name="T22" fmla="*/ 2147483647 w 124"/>
                <a:gd name="T23" fmla="*/ 2147483647 h 158"/>
                <a:gd name="T24" fmla="*/ 2147483647 w 124"/>
                <a:gd name="T25" fmla="*/ 2147483647 h 158"/>
                <a:gd name="T26" fmla="*/ 2147483647 w 124"/>
                <a:gd name="T27" fmla="*/ 2147483647 h 158"/>
                <a:gd name="T28" fmla="*/ 2147483647 w 124"/>
                <a:gd name="T29" fmla="*/ 2147483647 h 158"/>
                <a:gd name="T30" fmla="*/ 2147483647 w 124"/>
                <a:gd name="T31" fmla="*/ 2147483647 h 158"/>
                <a:gd name="T32" fmla="*/ 2147483647 w 124"/>
                <a:gd name="T33" fmla="*/ 2147483647 h 158"/>
                <a:gd name="T34" fmla="*/ 2147483647 w 124"/>
                <a:gd name="T35" fmla="*/ 2147483647 h 158"/>
                <a:gd name="T36" fmla="*/ 2147483647 w 124"/>
                <a:gd name="T37" fmla="*/ 2147483647 h 158"/>
                <a:gd name="T38" fmla="*/ 2147483647 w 124"/>
                <a:gd name="T39" fmla="*/ 2147483647 h 158"/>
                <a:gd name="T40" fmla="*/ 2147483647 w 124"/>
                <a:gd name="T41" fmla="*/ 2147483647 h 158"/>
                <a:gd name="T42" fmla="*/ 2147483647 w 124"/>
                <a:gd name="T43" fmla="*/ 2147483647 h 158"/>
                <a:gd name="T44" fmla="*/ 2147483647 w 124"/>
                <a:gd name="T45" fmla="*/ 2147483647 h 158"/>
                <a:gd name="T46" fmla="*/ 2147483647 w 124"/>
                <a:gd name="T47" fmla="*/ 2147483647 h 158"/>
                <a:gd name="T48" fmla="*/ 2147483647 w 124"/>
                <a:gd name="T49" fmla="*/ 2147483647 h 158"/>
                <a:gd name="T50" fmla="*/ 2147483647 w 124"/>
                <a:gd name="T51" fmla="*/ 2147483647 h 158"/>
                <a:gd name="T52" fmla="*/ 2147483647 w 124"/>
                <a:gd name="T53" fmla="*/ 2147483647 h 158"/>
                <a:gd name="T54" fmla="*/ 2147483647 w 124"/>
                <a:gd name="T55" fmla="*/ 2147483647 h 158"/>
                <a:gd name="T56" fmla="*/ 2147483647 w 124"/>
                <a:gd name="T57" fmla="*/ 2147483647 h 158"/>
                <a:gd name="T58" fmla="*/ 2147483647 w 124"/>
                <a:gd name="T59" fmla="*/ 2147483647 h 158"/>
                <a:gd name="T60" fmla="*/ 2147483647 w 124"/>
                <a:gd name="T61" fmla="*/ 2147483647 h 158"/>
                <a:gd name="T62" fmla="*/ 2147483647 w 124"/>
                <a:gd name="T63" fmla="*/ 2147483647 h 158"/>
                <a:gd name="T64" fmla="*/ 2147483647 w 124"/>
                <a:gd name="T65" fmla="*/ 2147483647 h 158"/>
                <a:gd name="T66" fmla="*/ 2147483647 w 124"/>
                <a:gd name="T67" fmla="*/ 2147483647 h 158"/>
                <a:gd name="T68" fmla="*/ 2147483647 w 124"/>
                <a:gd name="T69" fmla="*/ 2147483647 h 15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4"/>
                <a:gd name="T106" fmla="*/ 0 h 158"/>
                <a:gd name="T107" fmla="*/ 124 w 124"/>
                <a:gd name="T108" fmla="*/ 158 h 15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4" h="158">
                  <a:moveTo>
                    <a:pt x="99" y="107"/>
                  </a:moveTo>
                  <a:lnTo>
                    <a:pt x="97" y="113"/>
                  </a:lnTo>
                  <a:lnTo>
                    <a:pt x="94" y="119"/>
                  </a:lnTo>
                  <a:lnTo>
                    <a:pt x="91" y="124"/>
                  </a:lnTo>
                  <a:lnTo>
                    <a:pt x="87" y="128"/>
                  </a:lnTo>
                  <a:lnTo>
                    <a:pt x="83" y="131"/>
                  </a:lnTo>
                  <a:lnTo>
                    <a:pt x="77" y="133"/>
                  </a:lnTo>
                  <a:lnTo>
                    <a:pt x="71" y="135"/>
                  </a:lnTo>
                  <a:lnTo>
                    <a:pt x="64" y="135"/>
                  </a:lnTo>
                  <a:lnTo>
                    <a:pt x="55" y="134"/>
                  </a:lnTo>
                  <a:lnTo>
                    <a:pt x="48" y="132"/>
                  </a:lnTo>
                  <a:lnTo>
                    <a:pt x="41" y="128"/>
                  </a:lnTo>
                  <a:lnTo>
                    <a:pt x="35" y="122"/>
                  </a:lnTo>
                  <a:lnTo>
                    <a:pt x="31" y="117"/>
                  </a:lnTo>
                  <a:lnTo>
                    <a:pt x="28" y="108"/>
                  </a:lnTo>
                  <a:lnTo>
                    <a:pt x="26" y="98"/>
                  </a:lnTo>
                  <a:lnTo>
                    <a:pt x="25" y="87"/>
                  </a:lnTo>
                  <a:lnTo>
                    <a:pt x="124" y="87"/>
                  </a:lnTo>
                  <a:lnTo>
                    <a:pt x="124" y="76"/>
                  </a:lnTo>
                  <a:lnTo>
                    <a:pt x="123" y="59"/>
                  </a:lnTo>
                  <a:lnTo>
                    <a:pt x="119" y="43"/>
                  </a:lnTo>
                  <a:lnTo>
                    <a:pt x="114" y="30"/>
                  </a:lnTo>
                  <a:lnTo>
                    <a:pt x="108" y="20"/>
                  </a:lnTo>
                  <a:lnTo>
                    <a:pt x="98" y="12"/>
                  </a:lnTo>
                  <a:lnTo>
                    <a:pt x="88" y="5"/>
                  </a:lnTo>
                  <a:lnTo>
                    <a:pt x="76" y="1"/>
                  </a:lnTo>
                  <a:lnTo>
                    <a:pt x="61" y="0"/>
                  </a:lnTo>
                  <a:lnTo>
                    <a:pt x="49" y="1"/>
                  </a:lnTo>
                  <a:lnTo>
                    <a:pt x="36" y="6"/>
                  </a:lnTo>
                  <a:lnTo>
                    <a:pt x="26" y="12"/>
                  </a:lnTo>
                  <a:lnTo>
                    <a:pt x="17" y="21"/>
                  </a:lnTo>
                  <a:lnTo>
                    <a:pt x="10" y="33"/>
                  </a:lnTo>
                  <a:lnTo>
                    <a:pt x="5" y="47"/>
                  </a:lnTo>
                  <a:lnTo>
                    <a:pt x="1" y="63"/>
                  </a:lnTo>
                  <a:lnTo>
                    <a:pt x="0" y="80"/>
                  </a:lnTo>
                  <a:lnTo>
                    <a:pt x="1" y="98"/>
                  </a:lnTo>
                  <a:lnTo>
                    <a:pt x="5" y="113"/>
                  </a:lnTo>
                  <a:lnTo>
                    <a:pt x="10" y="127"/>
                  </a:lnTo>
                  <a:lnTo>
                    <a:pt x="17" y="137"/>
                  </a:lnTo>
                  <a:lnTo>
                    <a:pt x="26" y="147"/>
                  </a:lnTo>
                  <a:lnTo>
                    <a:pt x="36" y="153"/>
                  </a:lnTo>
                  <a:lnTo>
                    <a:pt x="49" y="157"/>
                  </a:lnTo>
                  <a:lnTo>
                    <a:pt x="61" y="158"/>
                  </a:lnTo>
                  <a:lnTo>
                    <a:pt x="73" y="157"/>
                  </a:lnTo>
                  <a:lnTo>
                    <a:pt x="85" y="155"/>
                  </a:lnTo>
                  <a:lnTo>
                    <a:pt x="94" y="150"/>
                  </a:lnTo>
                  <a:lnTo>
                    <a:pt x="103" y="144"/>
                  </a:lnTo>
                  <a:lnTo>
                    <a:pt x="109" y="137"/>
                  </a:lnTo>
                  <a:lnTo>
                    <a:pt x="115" y="128"/>
                  </a:lnTo>
                  <a:lnTo>
                    <a:pt x="119" y="119"/>
                  </a:lnTo>
                  <a:lnTo>
                    <a:pt x="122" y="107"/>
                  </a:lnTo>
                  <a:lnTo>
                    <a:pt x="99" y="107"/>
                  </a:lnTo>
                  <a:close/>
                  <a:moveTo>
                    <a:pt x="25" y="66"/>
                  </a:moveTo>
                  <a:lnTo>
                    <a:pt x="26" y="56"/>
                  </a:lnTo>
                  <a:lnTo>
                    <a:pt x="28" y="48"/>
                  </a:lnTo>
                  <a:lnTo>
                    <a:pt x="32" y="40"/>
                  </a:lnTo>
                  <a:lnTo>
                    <a:pt x="36" y="34"/>
                  </a:lnTo>
                  <a:lnTo>
                    <a:pt x="41" y="28"/>
                  </a:lnTo>
                  <a:lnTo>
                    <a:pt x="48" y="25"/>
                  </a:lnTo>
                  <a:lnTo>
                    <a:pt x="54" y="23"/>
                  </a:lnTo>
                  <a:lnTo>
                    <a:pt x="62" y="22"/>
                  </a:lnTo>
                  <a:lnTo>
                    <a:pt x="71" y="23"/>
                  </a:lnTo>
                  <a:lnTo>
                    <a:pt x="78" y="25"/>
                  </a:lnTo>
                  <a:lnTo>
                    <a:pt x="85" y="29"/>
                  </a:lnTo>
                  <a:lnTo>
                    <a:pt x="90" y="34"/>
                  </a:lnTo>
                  <a:lnTo>
                    <a:pt x="94" y="40"/>
                  </a:lnTo>
                  <a:lnTo>
                    <a:pt x="97" y="48"/>
                  </a:lnTo>
                  <a:lnTo>
                    <a:pt x="98" y="56"/>
                  </a:lnTo>
                  <a:lnTo>
                    <a:pt x="99" y="66"/>
                  </a:lnTo>
                  <a:lnTo>
                    <a:pt x="25" y="66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7" name="Freeform 304"/>
            <p:cNvSpPr>
              <a:spLocks/>
            </p:cNvSpPr>
            <p:nvPr/>
          </p:nvSpPr>
          <p:spPr bwMode="auto">
            <a:xfrm>
              <a:off x="2428875" y="5619750"/>
              <a:ext cx="55563" cy="109538"/>
            </a:xfrm>
            <a:custGeom>
              <a:avLst/>
              <a:gdLst>
                <a:gd name="T0" fmla="*/ 0 w 119"/>
                <a:gd name="T1" fmla="*/ 2147483647 h 207"/>
                <a:gd name="T2" fmla="*/ 2147483647 w 119"/>
                <a:gd name="T3" fmla="*/ 2147483647 h 207"/>
                <a:gd name="T4" fmla="*/ 2147483647 w 119"/>
                <a:gd name="T5" fmla="*/ 2147483647 h 207"/>
                <a:gd name="T6" fmla="*/ 2147483647 w 119"/>
                <a:gd name="T7" fmla="*/ 2147483647 h 207"/>
                <a:gd name="T8" fmla="*/ 2147483647 w 119"/>
                <a:gd name="T9" fmla="*/ 0 h 207"/>
                <a:gd name="T10" fmla="*/ 0 w 119"/>
                <a:gd name="T11" fmla="*/ 0 h 207"/>
                <a:gd name="T12" fmla="*/ 0 w 119"/>
                <a:gd name="T13" fmla="*/ 2147483647 h 2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9"/>
                <a:gd name="T22" fmla="*/ 0 h 207"/>
                <a:gd name="T23" fmla="*/ 119 w 119"/>
                <a:gd name="T24" fmla="*/ 207 h 20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9" h="207">
                  <a:moveTo>
                    <a:pt x="0" y="207"/>
                  </a:moveTo>
                  <a:lnTo>
                    <a:pt x="119" y="207"/>
                  </a:lnTo>
                  <a:lnTo>
                    <a:pt x="119" y="180"/>
                  </a:lnTo>
                  <a:lnTo>
                    <a:pt x="26" y="18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207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8" name="Rectangle 305"/>
            <p:cNvSpPr>
              <a:spLocks noChangeArrowheads="1"/>
            </p:cNvSpPr>
            <p:nvPr/>
          </p:nvSpPr>
          <p:spPr bwMode="auto">
            <a:xfrm>
              <a:off x="2498725" y="5711825"/>
              <a:ext cx="12700" cy="17463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09" name="Freeform 306"/>
            <p:cNvSpPr>
              <a:spLocks/>
            </p:cNvSpPr>
            <p:nvPr/>
          </p:nvSpPr>
          <p:spPr bwMode="auto">
            <a:xfrm>
              <a:off x="4851400" y="1173163"/>
              <a:ext cx="58738" cy="104775"/>
            </a:xfrm>
            <a:custGeom>
              <a:avLst/>
              <a:gdLst>
                <a:gd name="T0" fmla="*/ 2147483647 w 124"/>
                <a:gd name="T1" fmla="*/ 2147483647 h 199"/>
                <a:gd name="T2" fmla="*/ 2147483647 w 124"/>
                <a:gd name="T3" fmla="*/ 2147483647 h 199"/>
                <a:gd name="T4" fmla="*/ 2147483647 w 124"/>
                <a:gd name="T5" fmla="*/ 2147483647 h 199"/>
                <a:gd name="T6" fmla="*/ 2147483647 w 124"/>
                <a:gd name="T7" fmla="*/ 2147483647 h 199"/>
                <a:gd name="T8" fmla="*/ 2147483647 w 124"/>
                <a:gd name="T9" fmla="*/ 2147483647 h 199"/>
                <a:gd name="T10" fmla="*/ 2147483647 w 124"/>
                <a:gd name="T11" fmla="*/ 2147483647 h 199"/>
                <a:gd name="T12" fmla="*/ 2147483647 w 124"/>
                <a:gd name="T13" fmla="*/ 2147483647 h 199"/>
                <a:gd name="T14" fmla="*/ 2147483647 w 124"/>
                <a:gd name="T15" fmla="*/ 2147483647 h 199"/>
                <a:gd name="T16" fmla="*/ 2147483647 w 124"/>
                <a:gd name="T17" fmla="*/ 2147483647 h 199"/>
                <a:gd name="T18" fmla="*/ 2147483647 w 124"/>
                <a:gd name="T19" fmla="*/ 2147483647 h 199"/>
                <a:gd name="T20" fmla="*/ 2147483647 w 124"/>
                <a:gd name="T21" fmla="*/ 2147483647 h 199"/>
                <a:gd name="T22" fmla="*/ 2147483647 w 124"/>
                <a:gd name="T23" fmla="*/ 2147483647 h 199"/>
                <a:gd name="T24" fmla="*/ 2147483647 w 124"/>
                <a:gd name="T25" fmla="*/ 2147483647 h 199"/>
                <a:gd name="T26" fmla="*/ 2147483647 w 124"/>
                <a:gd name="T27" fmla="*/ 2147483647 h 199"/>
                <a:gd name="T28" fmla="*/ 2147483647 w 124"/>
                <a:gd name="T29" fmla="*/ 2147483647 h 199"/>
                <a:gd name="T30" fmla="*/ 2147483647 w 124"/>
                <a:gd name="T31" fmla="*/ 2147483647 h 199"/>
                <a:gd name="T32" fmla="*/ 2147483647 w 124"/>
                <a:gd name="T33" fmla="*/ 2147483647 h 199"/>
                <a:gd name="T34" fmla="*/ 2147483647 w 124"/>
                <a:gd name="T35" fmla="*/ 2147483647 h 199"/>
                <a:gd name="T36" fmla="*/ 2147483647 w 124"/>
                <a:gd name="T37" fmla="*/ 2147483647 h 199"/>
                <a:gd name="T38" fmla="*/ 2147483647 w 124"/>
                <a:gd name="T39" fmla="*/ 2147483647 h 199"/>
                <a:gd name="T40" fmla="*/ 2147483647 w 124"/>
                <a:gd name="T41" fmla="*/ 2147483647 h 199"/>
                <a:gd name="T42" fmla="*/ 2147483647 w 124"/>
                <a:gd name="T43" fmla="*/ 2147483647 h 199"/>
                <a:gd name="T44" fmla="*/ 2147483647 w 124"/>
                <a:gd name="T45" fmla="*/ 2147483647 h 199"/>
                <a:gd name="T46" fmla="*/ 2147483647 w 124"/>
                <a:gd name="T47" fmla="*/ 2147483647 h 199"/>
                <a:gd name="T48" fmla="*/ 2147483647 w 124"/>
                <a:gd name="T49" fmla="*/ 2147483647 h 199"/>
                <a:gd name="T50" fmla="*/ 2147483647 w 124"/>
                <a:gd name="T51" fmla="*/ 2147483647 h 199"/>
                <a:gd name="T52" fmla="*/ 2147483647 w 124"/>
                <a:gd name="T53" fmla="*/ 2147483647 h 199"/>
                <a:gd name="T54" fmla="*/ 2147483647 w 124"/>
                <a:gd name="T55" fmla="*/ 2147483647 h 199"/>
                <a:gd name="T56" fmla="*/ 2147483647 w 124"/>
                <a:gd name="T57" fmla="*/ 2147483647 h 199"/>
                <a:gd name="T58" fmla="*/ 2147483647 w 124"/>
                <a:gd name="T59" fmla="*/ 2147483647 h 199"/>
                <a:gd name="T60" fmla="*/ 2147483647 w 124"/>
                <a:gd name="T61" fmla="*/ 2147483647 h 199"/>
                <a:gd name="T62" fmla="*/ 2147483647 w 124"/>
                <a:gd name="T63" fmla="*/ 2147483647 h 199"/>
                <a:gd name="T64" fmla="*/ 2147483647 w 124"/>
                <a:gd name="T65" fmla="*/ 2147483647 h 199"/>
                <a:gd name="T66" fmla="*/ 2147483647 w 124"/>
                <a:gd name="T67" fmla="*/ 2147483647 h 199"/>
                <a:gd name="T68" fmla="*/ 2147483647 w 124"/>
                <a:gd name="T69" fmla="*/ 2147483647 h 199"/>
                <a:gd name="T70" fmla="*/ 2147483647 w 124"/>
                <a:gd name="T71" fmla="*/ 2147483647 h 199"/>
                <a:gd name="T72" fmla="*/ 0 w 124"/>
                <a:gd name="T73" fmla="*/ 2147483647 h 19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4"/>
                <a:gd name="T112" fmla="*/ 0 h 199"/>
                <a:gd name="T113" fmla="*/ 124 w 124"/>
                <a:gd name="T114" fmla="*/ 199 h 19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4" h="199">
                  <a:moveTo>
                    <a:pt x="0" y="199"/>
                  </a:moveTo>
                  <a:lnTo>
                    <a:pt x="124" y="199"/>
                  </a:lnTo>
                  <a:lnTo>
                    <a:pt x="124" y="175"/>
                  </a:lnTo>
                  <a:lnTo>
                    <a:pt x="26" y="175"/>
                  </a:lnTo>
                  <a:lnTo>
                    <a:pt x="30" y="168"/>
                  </a:lnTo>
                  <a:lnTo>
                    <a:pt x="33" y="162"/>
                  </a:lnTo>
                  <a:lnTo>
                    <a:pt x="36" y="156"/>
                  </a:lnTo>
                  <a:lnTo>
                    <a:pt x="41" y="151"/>
                  </a:lnTo>
                  <a:lnTo>
                    <a:pt x="47" y="146"/>
                  </a:lnTo>
                  <a:lnTo>
                    <a:pt x="54" y="140"/>
                  </a:lnTo>
                  <a:lnTo>
                    <a:pt x="61" y="135"/>
                  </a:lnTo>
                  <a:lnTo>
                    <a:pt x="70" y="131"/>
                  </a:lnTo>
                  <a:lnTo>
                    <a:pt x="85" y="123"/>
                  </a:lnTo>
                  <a:lnTo>
                    <a:pt x="95" y="116"/>
                  </a:lnTo>
                  <a:lnTo>
                    <a:pt x="102" y="110"/>
                  </a:lnTo>
                  <a:lnTo>
                    <a:pt x="110" y="103"/>
                  </a:lnTo>
                  <a:lnTo>
                    <a:pt x="115" y="96"/>
                  </a:lnTo>
                  <a:lnTo>
                    <a:pt x="119" y="88"/>
                  </a:lnTo>
                  <a:lnTo>
                    <a:pt x="122" y="78"/>
                  </a:lnTo>
                  <a:lnTo>
                    <a:pt x="123" y="69"/>
                  </a:lnTo>
                  <a:lnTo>
                    <a:pt x="124" y="60"/>
                  </a:lnTo>
                  <a:lnTo>
                    <a:pt x="123" y="47"/>
                  </a:lnTo>
                  <a:lnTo>
                    <a:pt x="120" y="35"/>
                  </a:lnTo>
                  <a:lnTo>
                    <a:pt x="115" y="25"/>
                  </a:lnTo>
                  <a:lnTo>
                    <a:pt x="108" y="17"/>
                  </a:lnTo>
                  <a:lnTo>
                    <a:pt x="99" y="10"/>
                  </a:lnTo>
                  <a:lnTo>
                    <a:pt x="90" y="5"/>
                  </a:lnTo>
                  <a:lnTo>
                    <a:pt x="78" y="1"/>
                  </a:lnTo>
                  <a:lnTo>
                    <a:pt x="64" y="0"/>
                  </a:lnTo>
                  <a:lnTo>
                    <a:pt x="52" y="1"/>
                  </a:lnTo>
                  <a:lnTo>
                    <a:pt x="40" y="5"/>
                  </a:lnTo>
                  <a:lnTo>
                    <a:pt x="30" y="11"/>
                  </a:lnTo>
                  <a:lnTo>
                    <a:pt x="21" y="19"/>
                  </a:lnTo>
                  <a:lnTo>
                    <a:pt x="14" y="28"/>
                  </a:lnTo>
                  <a:lnTo>
                    <a:pt x="8" y="40"/>
                  </a:lnTo>
                  <a:lnTo>
                    <a:pt x="5" y="54"/>
                  </a:lnTo>
                  <a:lnTo>
                    <a:pt x="4" y="69"/>
                  </a:lnTo>
                  <a:lnTo>
                    <a:pt x="4" y="73"/>
                  </a:lnTo>
                  <a:lnTo>
                    <a:pt x="28" y="73"/>
                  </a:lnTo>
                  <a:lnTo>
                    <a:pt x="28" y="70"/>
                  </a:lnTo>
                  <a:lnTo>
                    <a:pt x="30" y="60"/>
                  </a:lnTo>
                  <a:lnTo>
                    <a:pt x="31" y="52"/>
                  </a:lnTo>
                  <a:lnTo>
                    <a:pt x="34" y="43"/>
                  </a:lnTo>
                  <a:lnTo>
                    <a:pt x="38" y="36"/>
                  </a:lnTo>
                  <a:lnTo>
                    <a:pt x="43" y="32"/>
                  </a:lnTo>
                  <a:lnTo>
                    <a:pt x="50" y="28"/>
                  </a:lnTo>
                  <a:lnTo>
                    <a:pt x="56" y="26"/>
                  </a:lnTo>
                  <a:lnTo>
                    <a:pt x="63" y="25"/>
                  </a:lnTo>
                  <a:lnTo>
                    <a:pt x="72" y="26"/>
                  </a:lnTo>
                  <a:lnTo>
                    <a:pt x="78" y="27"/>
                  </a:lnTo>
                  <a:lnTo>
                    <a:pt x="84" y="31"/>
                  </a:lnTo>
                  <a:lnTo>
                    <a:pt x="90" y="34"/>
                  </a:lnTo>
                  <a:lnTo>
                    <a:pt x="94" y="40"/>
                  </a:lnTo>
                  <a:lnTo>
                    <a:pt x="97" y="46"/>
                  </a:lnTo>
                  <a:lnTo>
                    <a:pt x="98" y="53"/>
                  </a:lnTo>
                  <a:lnTo>
                    <a:pt x="99" y="60"/>
                  </a:lnTo>
                  <a:lnTo>
                    <a:pt x="99" y="67"/>
                  </a:lnTo>
                  <a:lnTo>
                    <a:pt x="97" y="73"/>
                  </a:lnTo>
                  <a:lnTo>
                    <a:pt x="96" y="78"/>
                  </a:lnTo>
                  <a:lnTo>
                    <a:pt x="93" y="83"/>
                  </a:lnTo>
                  <a:lnTo>
                    <a:pt x="89" y="89"/>
                  </a:lnTo>
                  <a:lnTo>
                    <a:pt x="84" y="93"/>
                  </a:lnTo>
                  <a:lnTo>
                    <a:pt x="79" y="98"/>
                  </a:lnTo>
                  <a:lnTo>
                    <a:pt x="73" y="102"/>
                  </a:lnTo>
                  <a:lnTo>
                    <a:pt x="58" y="111"/>
                  </a:lnTo>
                  <a:lnTo>
                    <a:pt x="44" y="119"/>
                  </a:lnTo>
                  <a:lnTo>
                    <a:pt x="33" y="128"/>
                  </a:lnTo>
                  <a:lnTo>
                    <a:pt x="22" y="138"/>
                  </a:lnTo>
                  <a:lnTo>
                    <a:pt x="15" y="148"/>
                  </a:lnTo>
                  <a:lnTo>
                    <a:pt x="8" y="159"/>
                  </a:lnTo>
                  <a:lnTo>
                    <a:pt x="4" y="170"/>
                  </a:lnTo>
                  <a:lnTo>
                    <a:pt x="1" y="183"/>
                  </a:lnTo>
                  <a:lnTo>
                    <a:pt x="0" y="198"/>
                  </a:lnTo>
                  <a:lnTo>
                    <a:pt x="0" y="199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0" name="Freeform 307"/>
            <p:cNvSpPr>
              <a:spLocks/>
            </p:cNvSpPr>
            <p:nvPr/>
          </p:nvSpPr>
          <p:spPr bwMode="auto">
            <a:xfrm>
              <a:off x="4919663" y="1174750"/>
              <a:ext cx="58737" cy="106363"/>
            </a:xfrm>
            <a:custGeom>
              <a:avLst/>
              <a:gdLst>
                <a:gd name="T0" fmla="*/ 2147483647 w 127"/>
                <a:gd name="T1" fmla="*/ 2147483647 h 200"/>
                <a:gd name="T2" fmla="*/ 2147483647 w 127"/>
                <a:gd name="T3" fmla="*/ 2147483647 h 200"/>
                <a:gd name="T4" fmla="*/ 2147483647 w 127"/>
                <a:gd name="T5" fmla="*/ 2147483647 h 200"/>
                <a:gd name="T6" fmla="*/ 2147483647 w 127"/>
                <a:gd name="T7" fmla="*/ 2147483647 h 200"/>
                <a:gd name="T8" fmla="*/ 2147483647 w 127"/>
                <a:gd name="T9" fmla="*/ 2147483647 h 200"/>
                <a:gd name="T10" fmla="*/ 2147483647 w 127"/>
                <a:gd name="T11" fmla="*/ 2147483647 h 200"/>
                <a:gd name="T12" fmla="*/ 2147483647 w 127"/>
                <a:gd name="T13" fmla="*/ 2147483647 h 200"/>
                <a:gd name="T14" fmla="*/ 2147483647 w 127"/>
                <a:gd name="T15" fmla="*/ 2147483647 h 200"/>
                <a:gd name="T16" fmla="*/ 2147483647 w 127"/>
                <a:gd name="T17" fmla="*/ 2147483647 h 200"/>
                <a:gd name="T18" fmla="*/ 2147483647 w 127"/>
                <a:gd name="T19" fmla="*/ 2147483647 h 200"/>
                <a:gd name="T20" fmla="*/ 2147483647 w 127"/>
                <a:gd name="T21" fmla="*/ 2147483647 h 200"/>
                <a:gd name="T22" fmla="*/ 2147483647 w 127"/>
                <a:gd name="T23" fmla="*/ 2147483647 h 200"/>
                <a:gd name="T24" fmla="*/ 2147483647 w 127"/>
                <a:gd name="T25" fmla="*/ 2147483647 h 200"/>
                <a:gd name="T26" fmla="*/ 2147483647 w 127"/>
                <a:gd name="T27" fmla="*/ 2147483647 h 200"/>
                <a:gd name="T28" fmla="*/ 2147483647 w 127"/>
                <a:gd name="T29" fmla="*/ 2147483647 h 200"/>
                <a:gd name="T30" fmla="*/ 2147483647 w 127"/>
                <a:gd name="T31" fmla="*/ 0 h 200"/>
                <a:gd name="T32" fmla="*/ 2147483647 w 127"/>
                <a:gd name="T33" fmla="*/ 2147483647 h 200"/>
                <a:gd name="T34" fmla="*/ 2147483647 w 127"/>
                <a:gd name="T35" fmla="*/ 2147483647 h 200"/>
                <a:gd name="T36" fmla="*/ 2147483647 w 127"/>
                <a:gd name="T37" fmla="*/ 2147483647 h 200"/>
                <a:gd name="T38" fmla="*/ 2147483647 w 127"/>
                <a:gd name="T39" fmla="*/ 2147483647 h 200"/>
                <a:gd name="T40" fmla="*/ 2147483647 w 127"/>
                <a:gd name="T41" fmla="*/ 2147483647 h 200"/>
                <a:gd name="T42" fmla="*/ 2147483647 w 127"/>
                <a:gd name="T43" fmla="*/ 2147483647 h 200"/>
                <a:gd name="T44" fmla="*/ 2147483647 w 127"/>
                <a:gd name="T45" fmla="*/ 2147483647 h 200"/>
                <a:gd name="T46" fmla="*/ 2147483647 w 127"/>
                <a:gd name="T47" fmla="*/ 2147483647 h 200"/>
                <a:gd name="T48" fmla="*/ 2147483647 w 127"/>
                <a:gd name="T49" fmla="*/ 2147483647 h 200"/>
                <a:gd name="T50" fmla="*/ 2147483647 w 127"/>
                <a:gd name="T51" fmla="*/ 2147483647 h 200"/>
                <a:gd name="T52" fmla="*/ 2147483647 w 127"/>
                <a:gd name="T53" fmla="*/ 2147483647 h 200"/>
                <a:gd name="T54" fmla="*/ 2147483647 w 127"/>
                <a:gd name="T55" fmla="*/ 2147483647 h 200"/>
                <a:gd name="T56" fmla="*/ 2147483647 w 127"/>
                <a:gd name="T57" fmla="*/ 2147483647 h 200"/>
                <a:gd name="T58" fmla="*/ 2147483647 w 127"/>
                <a:gd name="T59" fmla="*/ 2147483647 h 200"/>
                <a:gd name="T60" fmla="*/ 2147483647 w 127"/>
                <a:gd name="T61" fmla="*/ 2147483647 h 200"/>
                <a:gd name="T62" fmla="*/ 0 w 127"/>
                <a:gd name="T63" fmla="*/ 2147483647 h 20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27"/>
                <a:gd name="T97" fmla="*/ 0 h 200"/>
                <a:gd name="T98" fmla="*/ 127 w 127"/>
                <a:gd name="T99" fmla="*/ 200 h 20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27" h="200">
                  <a:moveTo>
                    <a:pt x="0" y="143"/>
                  </a:moveTo>
                  <a:lnTo>
                    <a:pt x="2" y="155"/>
                  </a:lnTo>
                  <a:lnTo>
                    <a:pt x="7" y="166"/>
                  </a:lnTo>
                  <a:lnTo>
                    <a:pt x="12" y="176"/>
                  </a:lnTo>
                  <a:lnTo>
                    <a:pt x="19" y="185"/>
                  </a:lnTo>
                  <a:lnTo>
                    <a:pt x="28" y="191"/>
                  </a:lnTo>
                  <a:lnTo>
                    <a:pt x="38" y="195"/>
                  </a:lnTo>
                  <a:lnTo>
                    <a:pt x="50" y="199"/>
                  </a:lnTo>
                  <a:lnTo>
                    <a:pt x="62" y="200"/>
                  </a:lnTo>
                  <a:lnTo>
                    <a:pt x="76" y="199"/>
                  </a:lnTo>
                  <a:lnTo>
                    <a:pt x="89" y="195"/>
                  </a:lnTo>
                  <a:lnTo>
                    <a:pt x="99" y="188"/>
                  </a:lnTo>
                  <a:lnTo>
                    <a:pt x="109" y="180"/>
                  </a:lnTo>
                  <a:lnTo>
                    <a:pt x="116" y="171"/>
                  </a:lnTo>
                  <a:lnTo>
                    <a:pt x="123" y="158"/>
                  </a:lnTo>
                  <a:lnTo>
                    <a:pt x="126" y="145"/>
                  </a:lnTo>
                  <a:lnTo>
                    <a:pt x="127" y="130"/>
                  </a:lnTo>
                  <a:lnTo>
                    <a:pt x="126" y="115"/>
                  </a:lnTo>
                  <a:lnTo>
                    <a:pt x="123" y="102"/>
                  </a:lnTo>
                  <a:lnTo>
                    <a:pt x="117" y="92"/>
                  </a:lnTo>
                  <a:lnTo>
                    <a:pt x="110" y="82"/>
                  </a:lnTo>
                  <a:lnTo>
                    <a:pt x="102" y="74"/>
                  </a:lnTo>
                  <a:lnTo>
                    <a:pt x="91" y="69"/>
                  </a:lnTo>
                  <a:lnTo>
                    <a:pt x="78" y="65"/>
                  </a:lnTo>
                  <a:lnTo>
                    <a:pt x="66" y="64"/>
                  </a:lnTo>
                  <a:lnTo>
                    <a:pt x="55" y="65"/>
                  </a:lnTo>
                  <a:lnTo>
                    <a:pt x="46" y="67"/>
                  </a:lnTo>
                  <a:lnTo>
                    <a:pt x="37" y="71"/>
                  </a:lnTo>
                  <a:lnTo>
                    <a:pt x="30" y="77"/>
                  </a:lnTo>
                  <a:lnTo>
                    <a:pt x="37" y="23"/>
                  </a:lnTo>
                  <a:lnTo>
                    <a:pt x="117" y="23"/>
                  </a:lnTo>
                  <a:lnTo>
                    <a:pt x="117" y="0"/>
                  </a:lnTo>
                  <a:lnTo>
                    <a:pt x="20" y="0"/>
                  </a:lnTo>
                  <a:lnTo>
                    <a:pt x="6" y="106"/>
                  </a:lnTo>
                  <a:lnTo>
                    <a:pt x="27" y="106"/>
                  </a:lnTo>
                  <a:lnTo>
                    <a:pt x="34" y="98"/>
                  </a:lnTo>
                  <a:lnTo>
                    <a:pt x="41" y="92"/>
                  </a:lnTo>
                  <a:lnTo>
                    <a:pt x="51" y="88"/>
                  </a:lnTo>
                  <a:lnTo>
                    <a:pt x="62" y="87"/>
                  </a:lnTo>
                  <a:lnTo>
                    <a:pt x="70" y="88"/>
                  </a:lnTo>
                  <a:lnTo>
                    <a:pt x="78" y="91"/>
                  </a:lnTo>
                  <a:lnTo>
                    <a:pt x="85" y="94"/>
                  </a:lnTo>
                  <a:lnTo>
                    <a:pt x="91" y="99"/>
                  </a:lnTo>
                  <a:lnTo>
                    <a:pt x="95" y="106"/>
                  </a:lnTo>
                  <a:lnTo>
                    <a:pt x="98" y="113"/>
                  </a:lnTo>
                  <a:lnTo>
                    <a:pt x="101" y="122"/>
                  </a:lnTo>
                  <a:lnTo>
                    <a:pt x="102" y="131"/>
                  </a:lnTo>
                  <a:lnTo>
                    <a:pt x="101" y="141"/>
                  </a:lnTo>
                  <a:lnTo>
                    <a:pt x="98" y="150"/>
                  </a:lnTo>
                  <a:lnTo>
                    <a:pt x="95" y="157"/>
                  </a:lnTo>
                  <a:lnTo>
                    <a:pt x="90" y="164"/>
                  </a:lnTo>
                  <a:lnTo>
                    <a:pt x="85" y="169"/>
                  </a:lnTo>
                  <a:lnTo>
                    <a:pt x="77" y="172"/>
                  </a:lnTo>
                  <a:lnTo>
                    <a:pt x="70" y="174"/>
                  </a:lnTo>
                  <a:lnTo>
                    <a:pt x="62" y="176"/>
                  </a:lnTo>
                  <a:lnTo>
                    <a:pt x="54" y="176"/>
                  </a:lnTo>
                  <a:lnTo>
                    <a:pt x="48" y="173"/>
                  </a:lnTo>
                  <a:lnTo>
                    <a:pt x="41" y="171"/>
                  </a:lnTo>
                  <a:lnTo>
                    <a:pt x="36" y="167"/>
                  </a:lnTo>
                  <a:lnTo>
                    <a:pt x="32" y="162"/>
                  </a:lnTo>
                  <a:lnTo>
                    <a:pt x="29" y="157"/>
                  </a:lnTo>
                  <a:lnTo>
                    <a:pt x="26" y="150"/>
                  </a:lnTo>
                  <a:lnTo>
                    <a:pt x="25" y="143"/>
                  </a:lnTo>
                  <a:lnTo>
                    <a:pt x="0" y="143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1" name="Freeform 308"/>
            <p:cNvSpPr>
              <a:spLocks/>
            </p:cNvSpPr>
            <p:nvPr/>
          </p:nvSpPr>
          <p:spPr bwMode="auto">
            <a:xfrm>
              <a:off x="5537200" y="1168400"/>
              <a:ext cx="84138" cy="109538"/>
            </a:xfrm>
            <a:custGeom>
              <a:avLst/>
              <a:gdLst>
                <a:gd name="T0" fmla="*/ 2147483647 w 178"/>
                <a:gd name="T1" fmla="*/ 2147483647 h 207"/>
                <a:gd name="T2" fmla="*/ 2147483647 w 178"/>
                <a:gd name="T3" fmla="*/ 2147483647 h 207"/>
                <a:gd name="T4" fmla="*/ 2147483647 w 178"/>
                <a:gd name="T5" fmla="*/ 2147483647 h 207"/>
                <a:gd name="T6" fmla="*/ 2147483647 w 178"/>
                <a:gd name="T7" fmla="*/ 2147483647 h 207"/>
                <a:gd name="T8" fmla="*/ 2147483647 w 178"/>
                <a:gd name="T9" fmla="*/ 2147483647 h 207"/>
                <a:gd name="T10" fmla="*/ 2147483647 w 178"/>
                <a:gd name="T11" fmla="*/ 2147483647 h 207"/>
                <a:gd name="T12" fmla="*/ 2147483647 w 178"/>
                <a:gd name="T13" fmla="*/ 2147483647 h 207"/>
                <a:gd name="T14" fmla="*/ 2147483647 w 178"/>
                <a:gd name="T15" fmla="*/ 2147483647 h 207"/>
                <a:gd name="T16" fmla="*/ 2147483647 w 178"/>
                <a:gd name="T17" fmla="*/ 2147483647 h 207"/>
                <a:gd name="T18" fmla="*/ 2147483647 w 178"/>
                <a:gd name="T19" fmla="*/ 0 h 207"/>
                <a:gd name="T20" fmla="*/ 2147483647 w 178"/>
                <a:gd name="T21" fmla="*/ 0 h 207"/>
                <a:gd name="T22" fmla="*/ 2147483647 w 178"/>
                <a:gd name="T23" fmla="*/ 2147483647 h 207"/>
                <a:gd name="T24" fmla="*/ 2147483647 w 178"/>
                <a:gd name="T25" fmla="*/ 2147483647 h 207"/>
                <a:gd name="T26" fmla="*/ 2147483647 w 178"/>
                <a:gd name="T27" fmla="*/ 2147483647 h 207"/>
                <a:gd name="T28" fmla="*/ 2147483647 w 178"/>
                <a:gd name="T29" fmla="*/ 0 h 207"/>
                <a:gd name="T30" fmla="*/ 0 w 178"/>
                <a:gd name="T31" fmla="*/ 0 h 207"/>
                <a:gd name="T32" fmla="*/ 0 w 178"/>
                <a:gd name="T33" fmla="*/ 2147483647 h 207"/>
                <a:gd name="T34" fmla="*/ 2147483647 w 178"/>
                <a:gd name="T35" fmla="*/ 2147483647 h 207"/>
                <a:gd name="T36" fmla="*/ 2147483647 w 178"/>
                <a:gd name="T37" fmla="*/ 2147483647 h 20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8"/>
                <a:gd name="T58" fmla="*/ 0 h 207"/>
                <a:gd name="T59" fmla="*/ 178 w 178"/>
                <a:gd name="T60" fmla="*/ 207 h 20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8" h="207">
                  <a:moveTo>
                    <a:pt x="24" y="30"/>
                  </a:moveTo>
                  <a:lnTo>
                    <a:pt x="26" y="40"/>
                  </a:lnTo>
                  <a:lnTo>
                    <a:pt x="28" y="49"/>
                  </a:lnTo>
                  <a:lnTo>
                    <a:pt x="75" y="207"/>
                  </a:lnTo>
                  <a:lnTo>
                    <a:pt x="100" y="207"/>
                  </a:lnTo>
                  <a:lnTo>
                    <a:pt x="148" y="49"/>
                  </a:lnTo>
                  <a:lnTo>
                    <a:pt x="152" y="30"/>
                  </a:lnTo>
                  <a:lnTo>
                    <a:pt x="152" y="207"/>
                  </a:lnTo>
                  <a:lnTo>
                    <a:pt x="178" y="207"/>
                  </a:lnTo>
                  <a:lnTo>
                    <a:pt x="178" y="0"/>
                  </a:lnTo>
                  <a:lnTo>
                    <a:pt x="141" y="0"/>
                  </a:lnTo>
                  <a:lnTo>
                    <a:pt x="92" y="159"/>
                  </a:lnTo>
                  <a:lnTo>
                    <a:pt x="88" y="176"/>
                  </a:lnTo>
                  <a:lnTo>
                    <a:pt x="84" y="159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207"/>
                  </a:lnTo>
                  <a:lnTo>
                    <a:pt x="24" y="207"/>
                  </a:lnTo>
                  <a:lnTo>
                    <a:pt x="24" y="30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2" name="Freeform 309"/>
            <p:cNvSpPr>
              <a:spLocks noEditPoints="1"/>
            </p:cNvSpPr>
            <p:nvPr/>
          </p:nvSpPr>
          <p:spPr bwMode="auto">
            <a:xfrm>
              <a:off x="5634038" y="1196975"/>
              <a:ext cx="61912" cy="82550"/>
            </a:xfrm>
            <a:custGeom>
              <a:avLst/>
              <a:gdLst>
                <a:gd name="T0" fmla="*/ 2147483647 w 131"/>
                <a:gd name="T1" fmla="*/ 2147483647 h 158"/>
                <a:gd name="T2" fmla="*/ 2147483647 w 131"/>
                <a:gd name="T3" fmla="*/ 2147483647 h 158"/>
                <a:gd name="T4" fmla="*/ 2147483647 w 131"/>
                <a:gd name="T5" fmla="*/ 2147483647 h 158"/>
                <a:gd name="T6" fmla="*/ 2147483647 w 131"/>
                <a:gd name="T7" fmla="*/ 2147483647 h 158"/>
                <a:gd name="T8" fmla="*/ 2147483647 w 131"/>
                <a:gd name="T9" fmla="*/ 2147483647 h 158"/>
                <a:gd name="T10" fmla="*/ 2147483647 w 131"/>
                <a:gd name="T11" fmla="*/ 2147483647 h 158"/>
                <a:gd name="T12" fmla="*/ 2147483647 w 131"/>
                <a:gd name="T13" fmla="*/ 2147483647 h 158"/>
                <a:gd name="T14" fmla="*/ 2147483647 w 131"/>
                <a:gd name="T15" fmla="*/ 2147483647 h 158"/>
                <a:gd name="T16" fmla="*/ 2147483647 w 131"/>
                <a:gd name="T17" fmla="*/ 2147483647 h 158"/>
                <a:gd name="T18" fmla="*/ 2147483647 w 131"/>
                <a:gd name="T19" fmla="*/ 2147483647 h 158"/>
                <a:gd name="T20" fmla="*/ 2147483647 w 131"/>
                <a:gd name="T21" fmla="*/ 2147483647 h 158"/>
                <a:gd name="T22" fmla="*/ 2147483647 w 131"/>
                <a:gd name="T23" fmla="*/ 2147483647 h 158"/>
                <a:gd name="T24" fmla="*/ 2147483647 w 131"/>
                <a:gd name="T25" fmla="*/ 2147483647 h 158"/>
                <a:gd name="T26" fmla="*/ 2147483647 w 131"/>
                <a:gd name="T27" fmla="*/ 2147483647 h 158"/>
                <a:gd name="T28" fmla="*/ 2147483647 w 131"/>
                <a:gd name="T29" fmla="*/ 2147483647 h 158"/>
                <a:gd name="T30" fmla="*/ 2147483647 w 131"/>
                <a:gd name="T31" fmla="*/ 2147483647 h 158"/>
                <a:gd name="T32" fmla="*/ 2147483647 w 131"/>
                <a:gd name="T33" fmla="*/ 2147483647 h 158"/>
                <a:gd name="T34" fmla="*/ 2147483647 w 131"/>
                <a:gd name="T35" fmla="*/ 2147483647 h 158"/>
                <a:gd name="T36" fmla="*/ 2147483647 w 131"/>
                <a:gd name="T37" fmla="*/ 2147483647 h 158"/>
                <a:gd name="T38" fmla="*/ 2147483647 w 131"/>
                <a:gd name="T39" fmla="*/ 2147483647 h 158"/>
                <a:gd name="T40" fmla="*/ 2147483647 w 131"/>
                <a:gd name="T41" fmla="*/ 2147483647 h 158"/>
                <a:gd name="T42" fmla="*/ 2147483647 w 131"/>
                <a:gd name="T43" fmla="*/ 2147483647 h 158"/>
                <a:gd name="T44" fmla="*/ 2147483647 w 131"/>
                <a:gd name="T45" fmla="*/ 2147483647 h 158"/>
                <a:gd name="T46" fmla="*/ 2147483647 w 131"/>
                <a:gd name="T47" fmla="*/ 2147483647 h 158"/>
                <a:gd name="T48" fmla="*/ 2147483647 w 131"/>
                <a:gd name="T49" fmla="*/ 2147483647 h 158"/>
                <a:gd name="T50" fmla="*/ 2147483647 w 131"/>
                <a:gd name="T51" fmla="*/ 2147483647 h 158"/>
                <a:gd name="T52" fmla="*/ 2147483647 w 131"/>
                <a:gd name="T53" fmla="*/ 2147483647 h 158"/>
                <a:gd name="T54" fmla="*/ 2147483647 w 131"/>
                <a:gd name="T55" fmla="*/ 2147483647 h 158"/>
                <a:gd name="T56" fmla="*/ 2147483647 w 131"/>
                <a:gd name="T57" fmla="*/ 2147483647 h 158"/>
                <a:gd name="T58" fmla="*/ 2147483647 w 131"/>
                <a:gd name="T59" fmla="*/ 2147483647 h 158"/>
                <a:gd name="T60" fmla="*/ 2147483647 w 131"/>
                <a:gd name="T61" fmla="*/ 2147483647 h 158"/>
                <a:gd name="T62" fmla="*/ 2147483647 w 131"/>
                <a:gd name="T63" fmla="*/ 2147483647 h 158"/>
                <a:gd name="T64" fmla="*/ 2147483647 w 131"/>
                <a:gd name="T65" fmla="*/ 2147483647 h 15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1"/>
                <a:gd name="T100" fmla="*/ 0 h 158"/>
                <a:gd name="T101" fmla="*/ 131 w 131"/>
                <a:gd name="T102" fmla="*/ 158 h 15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1" h="158">
                  <a:moveTo>
                    <a:pt x="0" y="79"/>
                  </a:moveTo>
                  <a:lnTo>
                    <a:pt x="1" y="96"/>
                  </a:lnTo>
                  <a:lnTo>
                    <a:pt x="4" y="113"/>
                  </a:lnTo>
                  <a:lnTo>
                    <a:pt x="10" y="126"/>
                  </a:lnTo>
                  <a:lnTo>
                    <a:pt x="17" y="137"/>
                  </a:lnTo>
                  <a:lnTo>
                    <a:pt x="26" y="146"/>
                  </a:lnTo>
                  <a:lnTo>
                    <a:pt x="38" y="152"/>
                  </a:lnTo>
                  <a:lnTo>
                    <a:pt x="51" y="157"/>
                  </a:lnTo>
                  <a:lnTo>
                    <a:pt x="65" y="158"/>
                  </a:lnTo>
                  <a:lnTo>
                    <a:pt x="80" y="157"/>
                  </a:lnTo>
                  <a:lnTo>
                    <a:pt x="93" y="152"/>
                  </a:lnTo>
                  <a:lnTo>
                    <a:pt x="104" y="146"/>
                  </a:lnTo>
                  <a:lnTo>
                    <a:pt x="114" y="137"/>
                  </a:lnTo>
                  <a:lnTo>
                    <a:pt x="121" y="126"/>
                  </a:lnTo>
                  <a:lnTo>
                    <a:pt x="127" y="113"/>
                  </a:lnTo>
                  <a:lnTo>
                    <a:pt x="130" y="96"/>
                  </a:lnTo>
                  <a:lnTo>
                    <a:pt x="131" y="79"/>
                  </a:lnTo>
                  <a:lnTo>
                    <a:pt x="130" y="61"/>
                  </a:lnTo>
                  <a:lnTo>
                    <a:pt x="127" y="45"/>
                  </a:lnTo>
                  <a:lnTo>
                    <a:pt x="121" y="31"/>
                  </a:lnTo>
                  <a:lnTo>
                    <a:pt x="114" y="21"/>
                  </a:lnTo>
                  <a:lnTo>
                    <a:pt x="104" y="11"/>
                  </a:lnTo>
                  <a:lnTo>
                    <a:pt x="93" y="5"/>
                  </a:lnTo>
                  <a:lnTo>
                    <a:pt x="80" y="1"/>
                  </a:lnTo>
                  <a:lnTo>
                    <a:pt x="65" y="0"/>
                  </a:lnTo>
                  <a:lnTo>
                    <a:pt x="51" y="1"/>
                  </a:lnTo>
                  <a:lnTo>
                    <a:pt x="38" y="5"/>
                  </a:lnTo>
                  <a:lnTo>
                    <a:pt x="26" y="11"/>
                  </a:lnTo>
                  <a:lnTo>
                    <a:pt x="17" y="21"/>
                  </a:lnTo>
                  <a:lnTo>
                    <a:pt x="10" y="31"/>
                  </a:lnTo>
                  <a:lnTo>
                    <a:pt x="4" y="45"/>
                  </a:lnTo>
                  <a:lnTo>
                    <a:pt x="1" y="61"/>
                  </a:lnTo>
                  <a:lnTo>
                    <a:pt x="0" y="79"/>
                  </a:lnTo>
                  <a:close/>
                  <a:moveTo>
                    <a:pt x="23" y="79"/>
                  </a:moveTo>
                  <a:lnTo>
                    <a:pt x="24" y="66"/>
                  </a:lnTo>
                  <a:lnTo>
                    <a:pt x="26" y="54"/>
                  </a:lnTo>
                  <a:lnTo>
                    <a:pt x="30" y="45"/>
                  </a:lnTo>
                  <a:lnTo>
                    <a:pt x="34" y="37"/>
                  </a:lnTo>
                  <a:lnTo>
                    <a:pt x="40" y="30"/>
                  </a:lnTo>
                  <a:lnTo>
                    <a:pt x="48" y="25"/>
                  </a:lnTo>
                  <a:lnTo>
                    <a:pt x="56" y="23"/>
                  </a:lnTo>
                  <a:lnTo>
                    <a:pt x="65" y="22"/>
                  </a:lnTo>
                  <a:lnTo>
                    <a:pt x="75" y="23"/>
                  </a:lnTo>
                  <a:lnTo>
                    <a:pt x="83" y="25"/>
                  </a:lnTo>
                  <a:lnTo>
                    <a:pt x="90" y="30"/>
                  </a:lnTo>
                  <a:lnTo>
                    <a:pt x="96" y="37"/>
                  </a:lnTo>
                  <a:lnTo>
                    <a:pt x="100" y="45"/>
                  </a:lnTo>
                  <a:lnTo>
                    <a:pt x="103" y="54"/>
                  </a:lnTo>
                  <a:lnTo>
                    <a:pt x="106" y="66"/>
                  </a:lnTo>
                  <a:lnTo>
                    <a:pt x="107" y="79"/>
                  </a:lnTo>
                  <a:lnTo>
                    <a:pt x="106" y="92"/>
                  </a:lnTo>
                  <a:lnTo>
                    <a:pt x="103" y="103"/>
                  </a:lnTo>
                  <a:lnTo>
                    <a:pt x="100" y="114"/>
                  </a:lnTo>
                  <a:lnTo>
                    <a:pt x="96" y="121"/>
                  </a:lnTo>
                  <a:lnTo>
                    <a:pt x="90" y="128"/>
                  </a:lnTo>
                  <a:lnTo>
                    <a:pt x="83" y="132"/>
                  </a:lnTo>
                  <a:lnTo>
                    <a:pt x="75" y="135"/>
                  </a:lnTo>
                  <a:lnTo>
                    <a:pt x="65" y="136"/>
                  </a:lnTo>
                  <a:lnTo>
                    <a:pt x="56" y="135"/>
                  </a:lnTo>
                  <a:lnTo>
                    <a:pt x="48" y="132"/>
                  </a:lnTo>
                  <a:lnTo>
                    <a:pt x="40" y="128"/>
                  </a:lnTo>
                  <a:lnTo>
                    <a:pt x="34" y="121"/>
                  </a:lnTo>
                  <a:lnTo>
                    <a:pt x="30" y="114"/>
                  </a:lnTo>
                  <a:lnTo>
                    <a:pt x="26" y="103"/>
                  </a:lnTo>
                  <a:lnTo>
                    <a:pt x="24" y="92"/>
                  </a:lnTo>
                  <a:lnTo>
                    <a:pt x="23" y="79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3" name="Freeform 310"/>
            <p:cNvSpPr>
              <a:spLocks/>
            </p:cNvSpPr>
            <p:nvPr/>
          </p:nvSpPr>
          <p:spPr bwMode="auto">
            <a:xfrm>
              <a:off x="5708650" y="1196975"/>
              <a:ext cx="53975" cy="80963"/>
            </a:xfrm>
            <a:custGeom>
              <a:avLst/>
              <a:gdLst>
                <a:gd name="T0" fmla="*/ 2147483647 w 114"/>
                <a:gd name="T1" fmla="*/ 2147483647 h 154"/>
                <a:gd name="T2" fmla="*/ 2147483647 w 114"/>
                <a:gd name="T3" fmla="*/ 2147483647 h 154"/>
                <a:gd name="T4" fmla="*/ 2147483647 w 114"/>
                <a:gd name="T5" fmla="*/ 2147483647 h 154"/>
                <a:gd name="T6" fmla="*/ 2147483647 w 114"/>
                <a:gd name="T7" fmla="*/ 2147483647 h 154"/>
                <a:gd name="T8" fmla="*/ 2147483647 w 114"/>
                <a:gd name="T9" fmla="*/ 2147483647 h 154"/>
                <a:gd name="T10" fmla="*/ 2147483647 w 114"/>
                <a:gd name="T11" fmla="*/ 2147483647 h 154"/>
                <a:gd name="T12" fmla="*/ 2147483647 w 114"/>
                <a:gd name="T13" fmla="*/ 2147483647 h 154"/>
                <a:gd name="T14" fmla="*/ 2147483647 w 114"/>
                <a:gd name="T15" fmla="*/ 2147483647 h 154"/>
                <a:gd name="T16" fmla="*/ 2147483647 w 114"/>
                <a:gd name="T17" fmla="*/ 2147483647 h 154"/>
                <a:gd name="T18" fmla="*/ 2147483647 w 114"/>
                <a:gd name="T19" fmla="*/ 2147483647 h 154"/>
                <a:gd name="T20" fmla="*/ 2147483647 w 114"/>
                <a:gd name="T21" fmla="*/ 2147483647 h 154"/>
                <a:gd name="T22" fmla="*/ 2147483647 w 114"/>
                <a:gd name="T23" fmla="*/ 2147483647 h 154"/>
                <a:gd name="T24" fmla="*/ 2147483647 w 114"/>
                <a:gd name="T25" fmla="*/ 2147483647 h 154"/>
                <a:gd name="T26" fmla="*/ 2147483647 w 114"/>
                <a:gd name="T27" fmla="*/ 2147483647 h 154"/>
                <a:gd name="T28" fmla="*/ 2147483647 w 114"/>
                <a:gd name="T29" fmla="*/ 0 h 154"/>
                <a:gd name="T30" fmla="*/ 2147483647 w 114"/>
                <a:gd name="T31" fmla="*/ 0 h 154"/>
                <a:gd name="T32" fmla="*/ 2147483647 w 114"/>
                <a:gd name="T33" fmla="*/ 0 h 154"/>
                <a:gd name="T34" fmla="*/ 2147483647 w 114"/>
                <a:gd name="T35" fmla="*/ 2147483647 h 154"/>
                <a:gd name="T36" fmla="*/ 2147483647 w 114"/>
                <a:gd name="T37" fmla="*/ 2147483647 h 154"/>
                <a:gd name="T38" fmla="*/ 2147483647 w 114"/>
                <a:gd name="T39" fmla="*/ 2147483647 h 154"/>
                <a:gd name="T40" fmla="*/ 2147483647 w 114"/>
                <a:gd name="T41" fmla="*/ 2147483647 h 154"/>
                <a:gd name="T42" fmla="*/ 2147483647 w 114"/>
                <a:gd name="T43" fmla="*/ 2147483647 h 154"/>
                <a:gd name="T44" fmla="*/ 2147483647 w 114"/>
                <a:gd name="T45" fmla="*/ 2147483647 h 154"/>
                <a:gd name="T46" fmla="*/ 2147483647 w 114"/>
                <a:gd name="T47" fmla="*/ 2147483647 h 154"/>
                <a:gd name="T48" fmla="*/ 2147483647 w 114"/>
                <a:gd name="T49" fmla="*/ 2147483647 h 154"/>
                <a:gd name="T50" fmla="*/ 0 w 114"/>
                <a:gd name="T51" fmla="*/ 2147483647 h 154"/>
                <a:gd name="T52" fmla="*/ 0 w 114"/>
                <a:gd name="T53" fmla="*/ 2147483647 h 154"/>
                <a:gd name="T54" fmla="*/ 2147483647 w 114"/>
                <a:gd name="T55" fmla="*/ 2147483647 h 154"/>
                <a:gd name="T56" fmla="*/ 2147483647 w 114"/>
                <a:gd name="T57" fmla="*/ 2147483647 h 154"/>
                <a:gd name="T58" fmla="*/ 2147483647 w 114"/>
                <a:gd name="T59" fmla="*/ 2147483647 h 154"/>
                <a:gd name="T60" fmla="*/ 2147483647 w 114"/>
                <a:gd name="T61" fmla="*/ 2147483647 h 154"/>
                <a:gd name="T62" fmla="*/ 2147483647 w 114"/>
                <a:gd name="T63" fmla="*/ 2147483647 h 154"/>
                <a:gd name="T64" fmla="*/ 2147483647 w 114"/>
                <a:gd name="T65" fmla="*/ 2147483647 h 154"/>
                <a:gd name="T66" fmla="*/ 2147483647 w 114"/>
                <a:gd name="T67" fmla="*/ 2147483647 h 154"/>
                <a:gd name="T68" fmla="*/ 2147483647 w 114"/>
                <a:gd name="T69" fmla="*/ 2147483647 h 154"/>
                <a:gd name="T70" fmla="*/ 2147483647 w 114"/>
                <a:gd name="T71" fmla="*/ 2147483647 h 154"/>
                <a:gd name="T72" fmla="*/ 2147483647 w 114"/>
                <a:gd name="T73" fmla="*/ 2147483647 h 154"/>
                <a:gd name="T74" fmla="*/ 2147483647 w 114"/>
                <a:gd name="T75" fmla="*/ 2147483647 h 154"/>
                <a:gd name="T76" fmla="*/ 2147483647 w 114"/>
                <a:gd name="T77" fmla="*/ 2147483647 h 154"/>
                <a:gd name="T78" fmla="*/ 2147483647 w 114"/>
                <a:gd name="T79" fmla="*/ 2147483647 h 154"/>
                <a:gd name="T80" fmla="*/ 2147483647 w 114"/>
                <a:gd name="T81" fmla="*/ 2147483647 h 154"/>
                <a:gd name="T82" fmla="*/ 2147483647 w 114"/>
                <a:gd name="T83" fmla="*/ 2147483647 h 154"/>
                <a:gd name="T84" fmla="*/ 2147483647 w 114"/>
                <a:gd name="T85" fmla="*/ 2147483647 h 154"/>
                <a:gd name="T86" fmla="*/ 2147483647 w 114"/>
                <a:gd name="T87" fmla="*/ 2147483647 h 154"/>
                <a:gd name="T88" fmla="*/ 2147483647 w 114"/>
                <a:gd name="T89" fmla="*/ 2147483647 h 154"/>
                <a:gd name="T90" fmla="*/ 2147483647 w 114"/>
                <a:gd name="T91" fmla="*/ 2147483647 h 15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4"/>
                <a:gd name="T139" fmla="*/ 0 h 154"/>
                <a:gd name="T140" fmla="*/ 114 w 114"/>
                <a:gd name="T141" fmla="*/ 154 h 15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4" h="154">
                  <a:moveTo>
                    <a:pt x="91" y="154"/>
                  </a:moveTo>
                  <a:lnTo>
                    <a:pt x="114" y="154"/>
                  </a:lnTo>
                  <a:lnTo>
                    <a:pt x="114" y="64"/>
                  </a:lnTo>
                  <a:lnTo>
                    <a:pt x="114" y="57"/>
                  </a:lnTo>
                  <a:lnTo>
                    <a:pt x="114" y="46"/>
                  </a:lnTo>
                  <a:lnTo>
                    <a:pt x="113" y="37"/>
                  </a:lnTo>
                  <a:lnTo>
                    <a:pt x="112" y="28"/>
                  </a:lnTo>
                  <a:lnTo>
                    <a:pt x="108" y="21"/>
                  </a:lnTo>
                  <a:lnTo>
                    <a:pt x="105" y="15"/>
                  </a:lnTo>
                  <a:lnTo>
                    <a:pt x="102" y="11"/>
                  </a:lnTo>
                  <a:lnTo>
                    <a:pt x="97" y="8"/>
                  </a:lnTo>
                  <a:lnTo>
                    <a:pt x="92" y="4"/>
                  </a:lnTo>
                  <a:lnTo>
                    <a:pt x="87" y="2"/>
                  </a:lnTo>
                  <a:lnTo>
                    <a:pt x="80" y="1"/>
                  </a:lnTo>
                  <a:lnTo>
                    <a:pt x="73" y="0"/>
                  </a:lnTo>
                  <a:lnTo>
                    <a:pt x="66" y="0"/>
                  </a:lnTo>
                  <a:lnTo>
                    <a:pt x="59" y="0"/>
                  </a:lnTo>
                  <a:lnTo>
                    <a:pt x="53" y="1"/>
                  </a:lnTo>
                  <a:lnTo>
                    <a:pt x="47" y="3"/>
                  </a:lnTo>
                  <a:lnTo>
                    <a:pt x="41" y="5"/>
                  </a:lnTo>
                  <a:lnTo>
                    <a:pt x="36" y="9"/>
                  </a:lnTo>
                  <a:lnTo>
                    <a:pt x="31" y="14"/>
                  </a:lnTo>
                  <a:lnTo>
                    <a:pt x="27" y="19"/>
                  </a:lnTo>
                  <a:lnTo>
                    <a:pt x="22" y="25"/>
                  </a:lnTo>
                  <a:lnTo>
                    <a:pt x="22" y="3"/>
                  </a:lnTo>
                  <a:lnTo>
                    <a:pt x="0" y="3"/>
                  </a:lnTo>
                  <a:lnTo>
                    <a:pt x="0" y="154"/>
                  </a:lnTo>
                  <a:lnTo>
                    <a:pt x="23" y="154"/>
                  </a:lnTo>
                  <a:lnTo>
                    <a:pt x="23" y="68"/>
                  </a:lnTo>
                  <a:lnTo>
                    <a:pt x="25" y="58"/>
                  </a:lnTo>
                  <a:lnTo>
                    <a:pt x="27" y="48"/>
                  </a:lnTo>
                  <a:lnTo>
                    <a:pt x="30" y="40"/>
                  </a:lnTo>
                  <a:lnTo>
                    <a:pt x="34" y="33"/>
                  </a:lnTo>
                  <a:lnTo>
                    <a:pt x="40" y="29"/>
                  </a:lnTo>
                  <a:lnTo>
                    <a:pt x="47" y="25"/>
                  </a:lnTo>
                  <a:lnTo>
                    <a:pt x="55" y="23"/>
                  </a:lnTo>
                  <a:lnTo>
                    <a:pt x="64" y="22"/>
                  </a:lnTo>
                  <a:lnTo>
                    <a:pt x="71" y="23"/>
                  </a:lnTo>
                  <a:lnTo>
                    <a:pt x="77" y="24"/>
                  </a:lnTo>
                  <a:lnTo>
                    <a:pt x="81" y="28"/>
                  </a:lnTo>
                  <a:lnTo>
                    <a:pt x="86" y="31"/>
                  </a:lnTo>
                  <a:lnTo>
                    <a:pt x="88" y="37"/>
                  </a:lnTo>
                  <a:lnTo>
                    <a:pt x="90" y="44"/>
                  </a:lnTo>
                  <a:lnTo>
                    <a:pt x="91" y="52"/>
                  </a:lnTo>
                  <a:lnTo>
                    <a:pt x="91" y="61"/>
                  </a:lnTo>
                  <a:lnTo>
                    <a:pt x="91" y="154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4" name="Freeform 311"/>
            <p:cNvSpPr>
              <a:spLocks noEditPoints="1"/>
            </p:cNvSpPr>
            <p:nvPr/>
          </p:nvSpPr>
          <p:spPr bwMode="auto">
            <a:xfrm>
              <a:off x="5780088" y="1168400"/>
              <a:ext cx="11112" cy="109538"/>
            </a:xfrm>
            <a:custGeom>
              <a:avLst/>
              <a:gdLst>
                <a:gd name="T0" fmla="*/ 0 w 23"/>
                <a:gd name="T1" fmla="*/ 2147483647 h 207"/>
                <a:gd name="T2" fmla="*/ 2147483647 w 23"/>
                <a:gd name="T3" fmla="*/ 2147483647 h 207"/>
                <a:gd name="T4" fmla="*/ 2147483647 w 23"/>
                <a:gd name="T5" fmla="*/ 2147483647 h 207"/>
                <a:gd name="T6" fmla="*/ 0 w 23"/>
                <a:gd name="T7" fmla="*/ 2147483647 h 207"/>
                <a:gd name="T8" fmla="*/ 0 w 23"/>
                <a:gd name="T9" fmla="*/ 2147483647 h 207"/>
                <a:gd name="T10" fmla="*/ 0 w 23"/>
                <a:gd name="T11" fmla="*/ 2147483647 h 207"/>
                <a:gd name="T12" fmla="*/ 2147483647 w 23"/>
                <a:gd name="T13" fmla="*/ 2147483647 h 207"/>
                <a:gd name="T14" fmla="*/ 2147483647 w 23"/>
                <a:gd name="T15" fmla="*/ 0 h 207"/>
                <a:gd name="T16" fmla="*/ 0 w 23"/>
                <a:gd name="T17" fmla="*/ 0 h 207"/>
                <a:gd name="T18" fmla="*/ 0 w 23"/>
                <a:gd name="T19" fmla="*/ 2147483647 h 2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"/>
                <a:gd name="T31" fmla="*/ 0 h 207"/>
                <a:gd name="T32" fmla="*/ 23 w 23"/>
                <a:gd name="T33" fmla="*/ 207 h 20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" h="207">
                  <a:moveTo>
                    <a:pt x="0" y="207"/>
                  </a:moveTo>
                  <a:lnTo>
                    <a:pt x="23" y="207"/>
                  </a:lnTo>
                  <a:lnTo>
                    <a:pt x="23" y="56"/>
                  </a:lnTo>
                  <a:lnTo>
                    <a:pt x="0" y="56"/>
                  </a:lnTo>
                  <a:lnTo>
                    <a:pt x="0" y="207"/>
                  </a:lnTo>
                  <a:close/>
                  <a:moveTo>
                    <a:pt x="0" y="28"/>
                  </a:moveTo>
                  <a:lnTo>
                    <a:pt x="23" y="28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5" name="Freeform 312"/>
            <p:cNvSpPr>
              <a:spLocks noEditPoints="1"/>
            </p:cNvSpPr>
            <p:nvPr/>
          </p:nvSpPr>
          <p:spPr bwMode="auto">
            <a:xfrm>
              <a:off x="5803900" y="1196975"/>
              <a:ext cx="58738" cy="112713"/>
            </a:xfrm>
            <a:custGeom>
              <a:avLst/>
              <a:gdLst>
                <a:gd name="T0" fmla="*/ 2147483647 w 126"/>
                <a:gd name="T1" fmla="*/ 2147483647 h 215"/>
                <a:gd name="T2" fmla="*/ 2147483647 w 126"/>
                <a:gd name="T3" fmla="*/ 2147483647 h 215"/>
                <a:gd name="T4" fmla="*/ 2147483647 w 126"/>
                <a:gd name="T5" fmla="*/ 2147483647 h 215"/>
                <a:gd name="T6" fmla="*/ 2147483647 w 126"/>
                <a:gd name="T7" fmla="*/ 2147483647 h 215"/>
                <a:gd name="T8" fmla="*/ 2147483647 w 126"/>
                <a:gd name="T9" fmla="*/ 2147483647 h 215"/>
                <a:gd name="T10" fmla="*/ 2147483647 w 126"/>
                <a:gd name="T11" fmla="*/ 2147483647 h 215"/>
                <a:gd name="T12" fmla="*/ 2147483647 w 126"/>
                <a:gd name="T13" fmla="*/ 0 h 215"/>
                <a:gd name="T14" fmla="*/ 2147483647 w 126"/>
                <a:gd name="T15" fmla="*/ 2147483647 h 215"/>
                <a:gd name="T16" fmla="*/ 2147483647 w 126"/>
                <a:gd name="T17" fmla="*/ 2147483647 h 215"/>
                <a:gd name="T18" fmla="*/ 2147483647 w 126"/>
                <a:gd name="T19" fmla="*/ 2147483647 h 215"/>
                <a:gd name="T20" fmla="*/ 0 w 126"/>
                <a:gd name="T21" fmla="*/ 2147483647 h 215"/>
                <a:gd name="T22" fmla="*/ 2147483647 w 126"/>
                <a:gd name="T23" fmla="*/ 2147483647 h 215"/>
                <a:gd name="T24" fmla="*/ 2147483647 w 126"/>
                <a:gd name="T25" fmla="*/ 2147483647 h 215"/>
                <a:gd name="T26" fmla="*/ 2147483647 w 126"/>
                <a:gd name="T27" fmla="*/ 2147483647 h 215"/>
                <a:gd name="T28" fmla="*/ 2147483647 w 126"/>
                <a:gd name="T29" fmla="*/ 2147483647 h 215"/>
                <a:gd name="T30" fmla="*/ 2147483647 w 126"/>
                <a:gd name="T31" fmla="*/ 2147483647 h 215"/>
                <a:gd name="T32" fmla="*/ 2147483647 w 126"/>
                <a:gd name="T33" fmla="*/ 2147483647 h 215"/>
                <a:gd name="T34" fmla="*/ 2147483647 w 126"/>
                <a:gd name="T35" fmla="*/ 2147483647 h 215"/>
                <a:gd name="T36" fmla="*/ 2147483647 w 126"/>
                <a:gd name="T37" fmla="*/ 2147483647 h 215"/>
                <a:gd name="T38" fmla="*/ 2147483647 w 126"/>
                <a:gd name="T39" fmla="*/ 2147483647 h 215"/>
                <a:gd name="T40" fmla="*/ 2147483647 w 126"/>
                <a:gd name="T41" fmla="*/ 2147483647 h 215"/>
                <a:gd name="T42" fmla="*/ 2147483647 w 126"/>
                <a:gd name="T43" fmla="*/ 2147483647 h 215"/>
                <a:gd name="T44" fmla="*/ 2147483647 w 126"/>
                <a:gd name="T45" fmla="*/ 2147483647 h 215"/>
                <a:gd name="T46" fmla="*/ 2147483647 w 126"/>
                <a:gd name="T47" fmla="*/ 2147483647 h 215"/>
                <a:gd name="T48" fmla="*/ 2147483647 w 126"/>
                <a:gd name="T49" fmla="*/ 2147483647 h 215"/>
                <a:gd name="T50" fmla="*/ 2147483647 w 126"/>
                <a:gd name="T51" fmla="*/ 2147483647 h 215"/>
                <a:gd name="T52" fmla="*/ 2147483647 w 126"/>
                <a:gd name="T53" fmla="*/ 2147483647 h 215"/>
                <a:gd name="T54" fmla="*/ 2147483647 w 126"/>
                <a:gd name="T55" fmla="*/ 2147483647 h 215"/>
                <a:gd name="T56" fmla="*/ 2147483647 w 126"/>
                <a:gd name="T57" fmla="*/ 2147483647 h 215"/>
                <a:gd name="T58" fmla="*/ 2147483647 w 126"/>
                <a:gd name="T59" fmla="*/ 2147483647 h 215"/>
                <a:gd name="T60" fmla="*/ 2147483647 w 126"/>
                <a:gd name="T61" fmla="*/ 2147483647 h 215"/>
                <a:gd name="T62" fmla="*/ 2147483647 w 126"/>
                <a:gd name="T63" fmla="*/ 2147483647 h 215"/>
                <a:gd name="T64" fmla="*/ 2147483647 w 126"/>
                <a:gd name="T65" fmla="*/ 2147483647 h 215"/>
                <a:gd name="T66" fmla="*/ 2147483647 w 126"/>
                <a:gd name="T67" fmla="*/ 2147483647 h 215"/>
                <a:gd name="T68" fmla="*/ 2147483647 w 126"/>
                <a:gd name="T69" fmla="*/ 2147483647 h 2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6"/>
                <a:gd name="T106" fmla="*/ 0 h 215"/>
                <a:gd name="T107" fmla="*/ 126 w 126"/>
                <a:gd name="T108" fmla="*/ 215 h 2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6" h="215">
                  <a:moveTo>
                    <a:pt x="104" y="133"/>
                  </a:moveTo>
                  <a:lnTo>
                    <a:pt x="104" y="215"/>
                  </a:lnTo>
                  <a:lnTo>
                    <a:pt x="126" y="215"/>
                  </a:lnTo>
                  <a:lnTo>
                    <a:pt x="126" y="3"/>
                  </a:lnTo>
                  <a:lnTo>
                    <a:pt x="104" y="3"/>
                  </a:lnTo>
                  <a:lnTo>
                    <a:pt x="104" y="25"/>
                  </a:lnTo>
                  <a:lnTo>
                    <a:pt x="100" y="19"/>
                  </a:lnTo>
                  <a:lnTo>
                    <a:pt x="96" y="14"/>
                  </a:lnTo>
                  <a:lnTo>
                    <a:pt x="90" y="10"/>
                  </a:lnTo>
                  <a:lnTo>
                    <a:pt x="85" y="5"/>
                  </a:lnTo>
                  <a:lnTo>
                    <a:pt x="80" y="3"/>
                  </a:lnTo>
                  <a:lnTo>
                    <a:pt x="73" y="1"/>
                  </a:lnTo>
                  <a:lnTo>
                    <a:pt x="67" y="0"/>
                  </a:lnTo>
                  <a:lnTo>
                    <a:pt x="60" y="0"/>
                  </a:lnTo>
                  <a:lnTo>
                    <a:pt x="47" y="1"/>
                  </a:lnTo>
                  <a:lnTo>
                    <a:pt x="35" y="5"/>
                  </a:lnTo>
                  <a:lnTo>
                    <a:pt x="25" y="11"/>
                  </a:lnTo>
                  <a:lnTo>
                    <a:pt x="16" y="21"/>
                  </a:lnTo>
                  <a:lnTo>
                    <a:pt x="9" y="32"/>
                  </a:lnTo>
                  <a:lnTo>
                    <a:pt x="4" y="45"/>
                  </a:lnTo>
                  <a:lnTo>
                    <a:pt x="1" y="61"/>
                  </a:lnTo>
                  <a:lnTo>
                    <a:pt x="0" y="79"/>
                  </a:lnTo>
                  <a:lnTo>
                    <a:pt x="1" y="96"/>
                  </a:lnTo>
                  <a:lnTo>
                    <a:pt x="4" y="111"/>
                  </a:lnTo>
                  <a:lnTo>
                    <a:pt x="9" y="125"/>
                  </a:lnTo>
                  <a:lnTo>
                    <a:pt x="16" y="137"/>
                  </a:lnTo>
                  <a:lnTo>
                    <a:pt x="25" y="146"/>
                  </a:lnTo>
                  <a:lnTo>
                    <a:pt x="35" y="152"/>
                  </a:lnTo>
                  <a:lnTo>
                    <a:pt x="47" y="157"/>
                  </a:lnTo>
                  <a:lnTo>
                    <a:pt x="60" y="158"/>
                  </a:lnTo>
                  <a:lnTo>
                    <a:pt x="67" y="158"/>
                  </a:lnTo>
                  <a:lnTo>
                    <a:pt x="73" y="157"/>
                  </a:lnTo>
                  <a:lnTo>
                    <a:pt x="80" y="154"/>
                  </a:lnTo>
                  <a:lnTo>
                    <a:pt x="86" y="152"/>
                  </a:lnTo>
                  <a:lnTo>
                    <a:pt x="91" y="149"/>
                  </a:lnTo>
                  <a:lnTo>
                    <a:pt x="97" y="144"/>
                  </a:lnTo>
                  <a:lnTo>
                    <a:pt x="101" y="139"/>
                  </a:lnTo>
                  <a:lnTo>
                    <a:pt x="104" y="133"/>
                  </a:lnTo>
                  <a:close/>
                  <a:moveTo>
                    <a:pt x="24" y="78"/>
                  </a:moveTo>
                  <a:lnTo>
                    <a:pt x="25" y="65"/>
                  </a:lnTo>
                  <a:lnTo>
                    <a:pt x="27" y="54"/>
                  </a:lnTo>
                  <a:lnTo>
                    <a:pt x="30" y="45"/>
                  </a:lnTo>
                  <a:lnTo>
                    <a:pt x="35" y="37"/>
                  </a:lnTo>
                  <a:lnTo>
                    <a:pt x="41" y="31"/>
                  </a:lnTo>
                  <a:lnTo>
                    <a:pt x="48" y="26"/>
                  </a:lnTo>
                  <a:lnTo>
                    <a:pt x="55" y="24"/>
                  </a:lnTo>
                  <a:lnTo>
                    <a:pt x="65" y="23"/>
                  </a:lnTo>
                  <a:lnTo>
                    <a:pt x="73" y="24"/>
                  </a:lnTo>
                  <a:lnTo>
                    <a:pt x="82" y="26"/>
                  </a:lnTo>
                  <a:lnTo>
                    <a:pt x="88" y="31"/>
                  </a:lnTo>
                  <a:lnTo>
                    <a:pt x="95" y="38"/>
                  </a:lnTo>
                  <a:lnTo>
                    <a:pt x="99" y="45"/>
                  </a:lnTo>
                  <a:lnTo>
                    <a:pt x="102" y="55"/>
                  </a:lnTo>
                  <a:lnTo>
                    <a:pt x="104" y="66"/>
                  </a:lnTo>
                  <a:lnTo>
                    <a:pt x="105" y="79"/>
                  </a:lnTo>
                  <a:lnTo>
                    <a:pt x="104" y="92"/>
                  </a:lnTo>
                  <a:lnTo>
                    <a:pt x="102" y="103"/>
                  </a:lnTo>
                  <a:lnTo>
                    <a:pt x="99" y="114"/>
                  </a:lnTo>
                  <a:lnTo>
                    <a:pt x="95" y="121"/>
                  </a:lnTo>
                  <a:lnTo>
                    <a:pt x="89" y="128"/>
                  </a:lnTo>
                  <a:lnTo>
                    <a:pt x="82" y="132"/>
                  </a:lnTo>
                  <a:lnTo>
                    <a:pt x="74" y="135"/>
                  </a:lnTo>
                  <a:lnTo>
                    <a:pt x="66" y="136"/>
                  </a:lnTo>
                  <a:lnTo>
                    <a:pt x="57" y="135"/>
                  </a:lnTo>
                  <a:lnTo>
                    <a:pt x="48" y="132"/>
                  </a:lnTo>
                  <a:lnTo>
                    <a:pt x="41" y="128"/>
                  </a:lnTo>
                  <a:lnTo>
                    <a:pt x="35" y="121"/>
                  </a:lnTo>
                  <a:lnTo>
                    <a:pt x="30" y="113"/>
                  </a:lnTo>
                  <a:lnTo>
                    <a:pt x="27" y="102"/>
                  </a:lnTo>
                  <a:lnTo>
                    <a:pt x="25" y="90"/>
                  </a:lnTo>
                  <a:lnTo>
                    <a:pt x="24" y="78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6" name="Freeform 313"/>
            <p:cNvSpPr>
              <a:spLocks/>
            </p:cNvSpPr>
            <p:nvPr/>
          </p:nvSpPr>
          <p:spPr bwMode="auto">
            <a:xfrm>
              <a:off x="5878513" y="1198563"/>
              <a:ext cx="53975" cy="80962"/>
            </a:xfrm>
            <a:custGeom>
              <a:avLst/>
              <a:gdLst>
                <a:gd name="T0" fmla="*/ 2147483647 w 114"/>
                <a:gd name="T1" fmla="*/ 0 h 155"/>
                <a:gd name="T2" fmla="*/ 0 w 114"/>
                <a:gd name="T3" fmla="*/ 0 h 155"/>
                <a:gd name="T4" fmla="*/ 0 w 114"/>
                <a:gd name="T5" fmla="*/ 2147483647 h 155"/>
                <a:gd name="T6" fmla="*/ 0 w 114"/>
                <a:gd name="T7" fmla="*/ 2147483647 h 155"/>
                <a:gd name="T8" fmla="*/ 0 w 114"/>
                <a:gd name="T9" fmla="*/ 2147483647 h 155"/>
                <a:gd name="T10" fmla="*/ 2147483647 w 114"/>
                <a:gd name="T11" fmla="*/ 2147483647 h 155"/>
                <a:gd name="T12" fmla="*/ 2147483647 w 114"/>
                <a:gd name="T13" fmla="*/ 2147483647 h 155"/>
                <a:gd name="T14" fmla="*/ 2147483647 w 114"/>
                <a:gd name="T15" fmla="*/ 2147483647 h 155"/>
                <a:gd name="T16" fmla="*/ 2147483647 w 114"/>
                <a:gd name="T17" fmla="*/ 2147483647 h 155"/>
                <a:gd name="T18" fmla="*/ 2147483647 w 114"/>
                <a:gd name="T19" fmla="*/ 2147483647 h 155"/>
                <a:gd name="T20" fmla="*/ 2147483647 w 114"/>
                <a:gd name="T21" fmla="*/ 2147483647 h 155"/>
                <a:gd name="T22" fmla="*/ 2147483647 w 114"/>
                <a:gd name="T23" fmla="*/ 2147483647 h 155"/>
                <a:gd name="T24" fmla="*/ 2147483647 w 114"/>
                <a:gd name="T25" fmla="*/ 2147483647 h 155"/>
                <a:gd name="T26" fmla="*/ 2147483647 w 114"/>
                <a:gd name="T27" fmla="*/ 2147483647 h 155"/>
                <a:gd name="T28" fmla="*/ 2147483647 w 114"/>
                <a:gd name="T29" fmla="*/ 2147483647 h 155"/>
                <a:gd name="T30" fmla="*/ 2147483647 w 114"/>
                <a:gd name="T31" fmla="*/ 2147483647 h 155"/>
                <a:gd name="T32" fmla="*/ 2147483647 w 114"/>
                <a:gd name="T33" fmla="*/ 2147483647 h 155"/>
                <a:gd name="T34" fmla="*/ 2147483647 w 114"/>
                <a:gd name="T35" fmla="*/ 2147483647 h 155"/>
                <a:gd name="T36" fmla="*/ 2147483647 w 114"/>
                <a:gd name="T37" fmla="*/ 2147483647 h 155"/>
                <a:gd name="T38" fmla="*/ 2147483647 w 114"/>
                <a:gd name="T39" fmla="*/ 2147483647 h 155"/>
                <a:gd name="T40" fmla="*/ 2147483647 w 114"/>
                <a:gd name="T41" fmla="*/ 2147483647 h 155"/>
                <a:gd name="T42" fmla="*/ 2147483647 w 114"/>
                <a:gd name="T43" fmla="*/ 2147483647 h 155"/>
                <a:gd name="T44" fmla="*/ 2147483647 w 114"/>
                <a:gd name="T45" fmla="*/ 2147483647 h 155"/>
                <a:gd name="T46" fmla="*/ 2147483647 w 114"/>
                <a:gd name="T47" fmla="*/ 2147483647 h 155"/>
                <a:gd name="T48" fmla="*/ 2147483647 w 114"/>
                <a:gd name="T49" fmla="*/ 2147483647 h 155"/>
                <a:gd name="T50" fmla="*/ 2147483647 w 114"/>
                <a:gd name="T51" fmla="*/ 2147483647 h 155"/>
                <a:gd name="T52" fmla="*/ 2147483647 w 114"/>
                <a:gd name="T53" fmla="*/ 0 h 155"/>
                <a:gd name="T54" fmla="*/ 2147483647 w 114"/>
                <a:gd name="T55" fmla="*/ 0 h 155"/>
                <a:gd name="T56" fmla="*/ 2147483647 w 114"/>
                <a:gd name="T57" fmla="*/ 2147483647 h 155"/>
                <a:gd name="T58" fmla="*/ 2147483647 w 114"/>
                <a:gd name="T59" fmla="*/ 2147483647 h 155"/>
                <a:gd name="T60" fmla="*/ 2147483647 w 114"/>
                <a:gd name="T61" fmla="*/ 2147483647 h 155"/>
                <a:gd name="T62" fmla="*/ 2147483647 w 114"/>
                <a:gd name="T63" fmla="*/ 2147483647 h 155"/>
                <a:gd name="T64" fmla="*/ 2147483647 w 114"/>
                <a:gd name="T65" fmla="*/ 2147483647 h 155"/>
                <a:gd name="T66" fmla="*/ 2147483647 w 114"/>
                <a:gd name="T67" fmla="*/ 2147483647 h 155"/>
                <a:gd name="T68" fmla="*/ 2147483647 w 114"/>
                <a:gd name="T69" fmla="*/ 2147483647 h 155"/>
                <a:gd name="T70" fmla="*/ 2147483647 w 114"/>
                <a:gd name="T71" fmla="*/ 2147483647 h 155"/>
                <a:gd name="T72" fmla="*/ 2147483647 w 114"/>
                <a:gd name="T73" fmla="*/ 2147483647 h 155"/>
                <a:gd name="T74" fmla="*/ 2147483647 w 114"/>
                <a:gd name="T75" fmla="*/ 2147483647 h 155"/>
                <a:gd name="T76" fmla="*/ 2147483647 w 114"/>
                <a:gd name="T77" fmla="*/ 2147483647 h 155"/>
                <a:gd name="T78" fmla="*/ 2147483647 w 114"/>
                <a:gd name="T79" fmla="*/ 2147483647 h 155"/>
                <a:gd name="T80" fmla="*/ 2147483647 w 114"/>
                <a:gd name="T81" fmla="*/ 2147483647 h 155"/>
                <a:gd name="T82" fmla="*/ 2147483647 w 114"/>
                <a:gd name="T83" fmla="*/ 2147483647 h 155"/>
                <a:gd name="T84" fmla="*/ 2147483647 w 114"/>
                <a:gd name="T85" fmla="*/ 2147483647 h 155"/>
                <a:gd name="T86" fmla="*/ 2147483647 w 114"/>
                <a:gd name="T87" fmla="*/ 2147483647 h 155"/>
                <a:gd name="T88" fmla="*/ 2147483647 w 114"/>
                <a:gd name="T89" fmla="*/ 2147483647 h 155"/>
                <a:gd name="T90" fmla="*/ 2147483647 w 114"/>
                <a:gd name="T91" fmla="*/ 0 h 15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4"/>
                <a:gd name="T139" fmla="*/ 0 h 155"/>
                <a:gd name="T140" fmla="*/ 114 w 114"/>
                <a:gd name="T141" fmla="*/ 155 h 15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4" h="155">
                  <a:moveTo>
                    <a:pt x="23" y="0"/>
                  </a:moveTo>
                  <a:lnTo>
                    <a:pt x="0" y="0"/>
                  </a:lnTo>
                  <a:lnTo>
                    <a:pt x="0" y="91"/>
                  </a:lnTo>
                  <a:lnTo>
                    <a:pt x="0" y="98"/>
                  </a:lnTo>
                  <a:lnTo>
                    <a:pt x="0" y="108"/>
                  </a:lnTo>
                  <a:lnTo>
                    <a:pt x="1" y="118"/>
                  </a:lnTo>
                  <a:lnTo>
                    <a:pt x="3" y="127"/>
                  </a:lnTo>
                  <a:lnTo>
                    <a:pt x="6" y="134"/>
                  </a:lnTo>
                  <a:lnTo>
                    <a:pt x="9" y="139"/>
                  </a:lnTo>
                  <a:lnTo>
                    <a:pt x="13" y="143"/>
                  </a:lnTo>
                  <a:lnTo>
                    <a:pt x="17" y="147"/>
                  </a:lnTo>
                  <a:lnTo>
                    <a:pt x="22" y="149"/>
                  </a:lnTo>
                  <a:lnTo>
                    <a:pt x="27" y="151"/>
                  </a:lnTo>
                  <a:lnTo>
                    <a:pt x="34" y="154"/>
                  </a:lnTo>
                  <a:lnTo>
                    <a:pt x="40" y="155"/>
                  </a:lnTo>
                  <a:lnTo>
                    <a:pt x="46" y="155"/>
                  </a:lnTo>
                  <a:lnTo>
                    <a:pt x="54" y="155"/>
                  </a:lnTo>
                  <a:lnTo>
                    <a:pt x="61" y="154"/>
                  </a:lnTo>
                  <a:lnTo>
                    <a:pt x="67" y="151"/>
                  </a:lnTo>
                  <a:lnTo>
                    <a:pt x="74" y="148"/>
                  </a:lnTo>
                  <a:lnTo>
                    <a:pt x="79" y="144"/>
                  </a:lnTo>
                  <a:lnTo>
                    <a:pt x="83" y="140"/>
                  </a:lnTo>
                  <a:lnTo>
                    <a:pt x="87" y="135"/>
                  </a:lnTo>
                  <a:lnTo>
                    <a:pt x="92" y="129"/>
                  </a:lnTo>
                  <a:lnTo>
                    <a:pt x="92" y="151"/>
                  </a:lnTo>
                  <a:lnTo>
                    <a:pt x="114" y="151"/>
                  </a:lnTo>
                  <a:lnTo>
                    <a:pt x="114" y="0"/>
                  </a:lnTo>
                  <a:lnTo>
                    <a:pt x="91" y="0"/>
                  </a:lnTo>
                  <a:lnTo>
                    <a:pt x="91" y="82"/>
                  </a:lnTo>
                  <a:lnTo>
                    <a:pt x="90" y="93"/>
                  </a:lnTo>
                  <a:lnTo>
                    <a:pt x="88" y="104"/>
                  </a:lnTo>
                  <a:lnTo>
                    <a:pt x="85" y="113"/>
                  </a:lnTo>
                  <a:lnTo>
                    <a:pt x="80" y="120"/>
                  </a:lnTo>
                  <a:lnTo>
                    <a:pt x="75" y="126"/>
                  </a:lnTo>
                  <a:lnTo>
                    <a:pt x="68" y="129"/>
                  </a:lnTo>
                  <a:lnTo>
                    <a:pt x="60" y="132"/>
                  </a:lnTo>
                  <a:lnTo>
                    <a:pt x="50" y="133"/>
                  </a:lnTo>
                  <a:lnTo>
                    <a:pt x="43" y="133"/>
                  </a:lnTo>
                  <a:lnTo>
                    <a:pt x="37" y="130"/>
                  </a:lnTo>
                  <a:lnTo>
                    <a:pt x="33" y="127"/>
                  </a:lnTo>
                  <a:lnTo>
                    <a:pt x="28" y="123"/>
                  </a:lnTo>
                  <a:lnTo>
                    <a:pt x="26" y="118"/>
                  </a:lnTo>
                  <a:lnTo>
                    <a:pt x="24" y="111"/>
                  </a:lnTo>
                  <a:lnTo>
                    <a:pt x="23" y="103"/>
                  </a:lnTo>
                  <a:lnTo>
                    <a:pt x="23" y="9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7" name="Freeform 314"/>
            <p:cNvSpPr>
              <a:spLocks noEditPoints="1"/>
            </p:cNvSpPr>
            <p:nvPr/>
          </p:nvSpPr>
          <p:spPr bwMode="auto">
            <a:xfrm>
              <a:off x="5946775" y="1196975"/>
              <a:ext cx="57150" cy="82550"/>
            </a:xfrm>
            <a:custGeom>
              <a:avLst/>
              <a:gdLst>
                <a:gd name="T0" fmla="*/ 2147483647 w 124"/>
                <a:gd name="T1" fmla="*/ 2147483647 h 158"/>
                <a:gd name="T2" fmla="*/ 2147483647 w 124"/>
                <a:gd name="T3" fmla="*/ 2147483647 h 158"/>
                <a:gd name="T4" fmla="*/ 2147483647 w 124"/>
                <a:gd name="T5" fmla="*/ 2147483647 h 158"/>
                <a:gd name="T6" fmla="*/ 2147483647 w 124"/>
                <a:gd name="T7" fmla="*/ 2147483647 h 158"/>
                <a:gd name="T8" fmla="*/ 2147483647 w 124"/>
                <a:gd name="T9" fmla="*/ 2147483647 h 158"/>
                <a:gd name="T10" fmla="*/ 2147483647 w 124"/>
                <a:gd name="T11" fmla="*/ 2147483647 h 158"/>
                <a:gd name="T12" fmla="*/ 2147483647 w 124"/>
                <a:gd name="T13" fmla="*/ 2147483647 h 158"/>
                <a:gd name="T14" fmla="*/ 2147483647 w 124"/>
                <a:gd name="T15" fmla="*/ 2147483647 h 158"/>
                <a:gd name="T16" fmla="*/ 2147483647 w 124"/>
                <a:gd name="T17" fmla="*/ 2147483647 h 158"/>
                <a:gd name="T18" fmla="*/ 2147483647 w 124"/>
                <a:gd name="T19" fmla="*/ 2147483647 h 158"/>
                <a:gd name="T20" fmla="*/ 2147483647 w 124"/>
                <a:gd name="T21" fmla="*/ 2147483647 h 158"/>
                <a:gd name="T22" fmla="*/ 2147483647 w 124"/>
                <a:gd name="T23" fmla="*/ 2147483647 h 158"/>
                <a:gd name="T24" fmla="*/ 2147483647 w 124"/>
                <a:gd name="T25" fmla="*/ 2147483647 h 158"/>
                <a:gd name="T26" fmla="*/ 2147483647 w 124"/>
                <a:gd name="T27" fmla="*/ 2147483647 h 158"/>
                <a:gd name="T28" fmla="*/ 2147483647 w 124"/>
                <a:gd name="T29" fmla="*/ 2147483647 h 158"/>
                <a:gd name="T30" fmla="*/ 2147483647 w 124"/>
                <a:gd name="T31" fmla="*/ 2147483647 h 158"/>
                <a:gd name="T32" fmla="*/ 2147483647 w 124"/>
                <a:gd name="T33" fmla="*/ 2147483647 h 158"/>
                <a:gd name="T34" fmla="*/ 2147483647 w 124"/>
                <a:gd name="T35" fmla="*/ 2147483647 h 158"/>
                <a:gd name="T36" fmla="*/ 2147483647 w 124"/>
                <a:gd name="T37" fmla="*/ 2147483647 h 158"/>
                <a:gd name="T38" fmla="*/ 2147483647 w 124"/>
                <a:gd name="T39" fmla="*/ 2147483647 h 158"/>
                <a:gd name="T40" fmla="*/ 2147483647 w 124"/>
                <a:gd name="T41" fmla="*/ 2147483647 h 158"/>
                <a:gd name="T42" fmla="*/ 2147483647 w 124"/>
                <a:gd name="T43" fmla="*/ 2147483647 h 158"/>
                <a:gd name="T44" fmla="*/ 2147483647 w 124"/>
                <a:gd name="T45" fmla="*/ 2147483647 h 158"/>
                <a:gd name="T46" fmla="*/ 2147483647 w 124"/>
                <a:gd name="T47" fmla="*/ 2147483647 h 158"/>
                <a:gd name="T48" fmla="*/ 2147483647 w 124"/>
                <a:gd name="T49" fmla="*/ 2147483647 h 158"/>
                <a:gd name="T50" fmla="*/ 2147483647 w 124"/>
                <a:gd name="T51" fmla="*/ 2147483647 h 158"/>
                <a:gd name="T52" fmla="*/ 2147483647 w 124"/>
                <a:gd name="T53" fmla="*/ 2147483647 h 158"/>
                <a:gd name="T54" fmla="*/ 2147483647 w 124"/>
                <a:gd name="T55" fmla="*/ 2147483647 h 158"/>
                <a:gd name="T56" fmla="*/ 2147483647 w 124"/>
                <a:gd name="T57" fmla="*/ 2147483647 h 158"/>
                <a:gd name="T58" fmla="*/ 2147483647 w 124"/>
                <a:gd name="T59" fmla="*/ 2147483647 h 158"/>
                <a:gd name="T60" fmla="*/ 2147483647 w 124"/>
                <a:gd name="T61" fmla="*/ 2147483647 h 158"/>
                <a:gd name="T62" fmla="*/ 2147483647 w 124"/>
                <a:gd name="T63" fmla="*/ 2147483647 h 158"/>
                <a:gd name="T64" fmla="*/ 2147483647 w 124"/>
                <a:gd name="T65" fmla="*/ 2147483647 h 158"/>
                <a:gd name="T66" fmla="*/ 2147483647 w 124"/>
                <a:gd name="T67" fmla="*/ 2147483647 h 158"/>
                <a:gd name="T68" fmla="*/ 2147483647 w 124"/>
                <a:gd name="T69" fmla="*/ 2147483647 h 15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4"/>
                <a:gd name="T106" fmla="*/ 0 h 158"/>
                <a:gd name="T107" fmla="*/ 124 w 124"/>
                <a:gd name="T108" fmla="*/ 158 h 15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4" h="158">
                  <a:moveTo>
                    <a:pt x="99" y="107"/>
                  </a:moveTo>
                  <a:lnTo>
                    <a:pt x="97" y="113"/>
                  </a:lnTo>
                  <a:lnTo>
                    <a:pt x="94" y="118"/>
                  </a:lnTo>
                  <a:lnTo>
                    <a:pt x="91" y="123"/>
                  </a:lnTo>
                  <a:lnTo>
                    <a:pt x="87" y="128"/>
                  </a:lnTo>
                  <a:lnTo>
                    <a:pt x="82" y="130"/>
                  </a:lnTo>
                  <a:lnTo>
                    <a:pt x="77" y="132"/>
                  </a:lnTo>
                  <a:lnTo>
                    <a:pt x="71" y="135"/>
                  </a:lnTo>
                  <a:lnTo>
                    <a:pt x="64" y="135"/>
                  </a:lnTo>
                  <a:lnTo>
                    <a:pt x="55" y="133"/>
                  </a:lnTo>
                  <a:lnTo>
                    <a:pt x="48" y="131"/>
                  </a:lnTo>
                  <a:lnTo>
                    <a:pt x="41" y="128"/>
                  </a:lnTo>
                  <a:lnTo>
                    <a:pt x="35" y="122"/>
                  </a:lnTo>
                  <a:lnTo>
                    <a:pt x="31" y="116"/>
                  </a:lnTo>
                  <a:lnTo>
                    <a:pt x="28" y="108"/>
                  </a:lnTo>
                  <a:lnTo>
                    <a:pt x="26" y="97"/>
                  </a:lnTo>
                  <a:lnTo>
                    <a:pt x="24" y="87"/>
                  </a:lnTo>
                  <a:lnTo>
                    <a:pt x="124" y="87"/>
                  </a:lnTo>
                  <a:lnTo>
                    <a:pt x="124" y="75"/>
                  </a:lnTo>
                  <a:lnTo>
                    <a:pt x="123" y="59"/>
                  </a:lnTo>
                  <a:lnTo>
                    <a:pt x="119" y="43"/>
                  </a:lnTo>
                  <a:lnTo>
                    <a:pt x="114" y="30"/>
                  </a:lnTo>
                  <a:lnTo>
                    <a:pt x="108" y="19"/>
                  </a:lnTo>
                  <a:lnTo>
                    <a:pt x="98" y="11"/>
                  </a:lnTo>
                  <a:lnTo>
                    <a:pt x="88" y="4"/>
                  </a:lnTo>
                  <a:lnTo>
                    <a:pt x="76" y="1"/>
                  </a:lnTo>
                  <a:lnTo>
                    <a:pt x="61" y="0"/>
                  </a:lnTo>
                  <a:lnTo>
                    <a:pt x="49" y="1"/>
                  </a:lnTo>
                  <a:lnTo>
                    <a:pt x="36" y="5"/>
                  </a:lnTo>
                  <a:lnTo>
                    <a:pt x="26" y="11"/>
                  </a:lnTo>
                  <a:lnTo>
                    <a:pt x="17" y="21"/>
                  </a:lnTo>
                  <a:lnTo>
                    <a:pt x="10" y="32"/>
                  </a:lnTo>
                  <a:lnTo>
                    <a:pt x="4" y="46"/>
                  </a:lnTo>
                  <a:lnTo>
                    <a:pt x="1" y="62"/>
                  </a:lnTo>
                  <a:lnTo>
                    <a:pt x="0" y="80"/>
                  </a:lnTo>
                  <a:lnTo>
                    <a:pt x="1" y="97"/>
                  </a:lnTo>
                  <a:lnTo>
                    <a:pt x="4" y="113"/>
                  </a:lnTo>
                  <a:lnTo>
                    <a:pt x="10" y="126"/>
                  </a:lnTo>
                  <a:lnTo>
                    <a:pt x="17" y="137"/>
                  </a:lnTo>
                  <a:lnTo>
                    <a:pt x="26" y="146"/>
                  </a:lnTo>
                  <a:lnTo>
                    <a:pt x="36" y="152"/>
                  </a:lnTo>
                  <a:lnTo>
                    <a:pt x="49" y="157"/>
                  </a:lnTo>
                  <a:lnTo>
                    <a:pt x="61" y="158"/>
                  </a:lnTo>
                  <a:lnTo>
                    <a:pt x="73" y="157"/>
                  </a:lnTo>
                  <a:lnTo>
                    <a:pt x="85" y="154"/>
                  </a:lnTo>
                  <a:lnTo>
                    <a:pt x="94" y="150"/>
                  </a:lnTo>
                  <a:lnTo>
                    <a:pt x="103" y="144"/>
                  </a:lnTo>
                  <a:lnTo>
                    <a:pt x="109" y="137"/>
                  </a:lnTo>
                  <a:lnTo>
                    <a:pt x="115" y="128"/>
                  </a:lnTo>
                  <a:lnTo>
                    <a:pt x="119" y="118"/>
                  </a:lnTo>
                  <a:lnTo>
                    <a:pt x="122" y="107"/>
                  </a:lnTo>
                  <a:lnTo>
                    <a:pt x="99" y="107"/>
                  </a:lnTo>
                  <a:close/>
                  <a:moveTo>
                    <a:pt x="24" y="66"/>
                  </a:moveTo>
                  <a:lnTo>
                    <a:pt x="26" y="55"/>
                  </a:lnTo>
                  <a:lnTo>
                    <a:pt x="28" y="47"/>
                  </a:lnTo>
                  <a:lnTo>
                    <a:pt x="32" y="39"/>
                  </a:lnTo>
                  <a:lnTo>
                    <a:pt x="36" y="33"/>
                  </a:lnTo>
                  <a:lnTo>
                    <a:pt x="41" y="28"/>
                  </a:lnTo>
                  <a:lnTo>
                    <a:pt x="48" y="24"/>
                  </a:lnTo>
                  <a:lnTo>
                    <a:pt x="54" y="23"/>
                  </a:lnTo>
                  <a:lnTo>
                    <a:pt x="62" y="22"/>
                  </a:lnTo>
                  <a:lnTo>
                    <a:pt x="71" y="23"/>
                  </a:lnTo>
                  <a:lnTo>
                    <a:pt x="78" y="24"/>
                  </a:lnTo>
                  <a:lnTo>
                    <a:pt x="85" y="29"/>
                  </a:lnTo>
                  <a:lnTo>
                    <a:pt x="90" y="33"/>
                  </a:lnTo>
                  <a:lnTo>
                    <a:pt x="94" y="39"/>
                  </a:lnTo>
                  <a:lnTo>
                    <a:pt x="97" y="47"/>
                  </a:lnTo>
                  <a:lnTo>
                    <a:pt x="98" y="55"/>
                  </a:lnTo>
                  <a:lnTo>
                    <a:pt x="99" y="66"/>
                  </a:lnTo>
                  <a:lnTo>
                    <a:pt x="24" y="66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8" name="Freeform 315"/>
            <p:cNvSpPr>
              <a:spLocks noEditPoints="1"/>
            </p:cNvSpPr>
            <p:nvPr/>
          </p:nvSpPr>
          <p:spPr bwMode="auto">
            <a:xfrm>
              <a:off x="6046788" y="1166813"/>
              <a:ext cx="82550" cy="119062"/>
            </a:xfrm>
            <a:custGeom>
              <a:avLst/>
              <a:gdLst>
                <a:gd name="T0" fmla="*/ 2147483647 w 178"/>
                <a:gd name="T1" fmla="*/ 2147483647 h 226"/>
                <a:gd name="T2" fmla="*/ 2147483647 w 178"/>
                <a:gd name="T3" fmla="*/ 2147483647 h 226"/>
                <a:gd name="T4" fmla="*/ 2147483647 w 178"/>
                <a:gd name="T5" fmla="*/ 2147483647 h 226"/>
                <a:gd name="T6" fmla="*/ 2147483647 w 178"/>
                <a:gd name="T7" fmla="*/ 2147483647 h 226"/>
                <a:gd name="T8" fmla="*/ 2147483647 w 178"/>
                <a:gd name="T9" fmla="*/ 2147483647 h 226"/>
                <a:gd name="T10" fmla="*/ 2147483647 w 178"/>
                <a:gd name="T11" fmla="*/ 2147483647 h 226"/>
                <a:gd name="T12" fmla="*/ 2147483647 w 178"/>
                <a:gd name="T13" fmla="*/ 2147483647 h 226"/>
                <a:gd name="T14" fmla="*/ 2147483647 w 178"/>
                <a:gd name="T15" fmla="*/ 2147483647 h 226"/>
                <a:gd name="T16" fmla="*/ 2147483647 w 178"/>
                <a:gd name="T17" fmla="*/ 2147483647 h 226"/>
                <a:gd name="T18" fmla="*/ 2147483647 w 178"/>
                <a:gd name="T19" fmla="*/ 2147483647 h 226"/>
                <a:gd name="T20" fmla="*/ 2147483647 w 178"/>
                <a:gd name="T21" fmla="*/ 2147483647 h 226"/>
                <a:gd name="T22" fmla="*/ 2147483647 w 178"/>
                <a:gd name="T23" fmla="*/ 2147483647 h 226"/>
                <a:gd name="T24" fmla="*/ 2147483647 w 178"/>
                <a:gd name="T25" fmla="*/ 2147483647 h 226"/>
                <a:gd name="T26" fmla="*/ 2147483647 w 178"/>
                <a:gd name="T27" fmla="*/ 0 h 226"/>
                <a:gd name="T28" fmla="*/ 2147483647 w 178"/>
                <a:gd name="T29" fmla="*/ 2147483647 h 226"/>
                <a:gd name="T30" fmla="*/ 2147483647 w 178"/>
                <a:gd name="T31" fmla="*/ 2147483647 h 226"/>
                <a:gd name="T32" fmla="*/ 2147483647 w 178"/>
                <a:gd name="T33" fmla="*/ 2147483647 h 226"/>
                <a:gd name="T34" fmla="*/ 2147483647 w 178"/>
                <a:gd name="T35" fmla="*/ 2147483647 h 226"/>
                <a:gd name="T36" fmla="*/ 2147483647 w 178"/>
                <a:gd name="T37" fmla="*/ 2147483647 h 226"/>
                <a:gd name="T38" fmla="*/ 2147483647 w 178"/>
                <a:gd name="T39" fmla="*/ 2147483647 h 226"/>
                <a:gd name="T40" fmla="*/ 2147483647 w 178"/>
                <a:gd name="T41" fmla="*/ 2147483647 h 226"/>
                <a:gd name="T42" fmla="*/ 0 w 178"/>
                <a:gd name="T43" fmla="*/ 2147483647 h 226"/>
                <a:gd name="T44" fmla="*/ 2147483647 w 178"/>
                <a:gd name="T45" fmla="*/ 2147483647 h 226"/>
                <a:gd name="T46" fmla="*/ 2147483647 w 178"/>
                <a:gd name="T47" fmla="*/ 2147483647 h 226"/>
                <a:gd name="T48" fmla="*/ 2147483647 w 178"/>
                <a:gd name="T49" fmla="*/ 2147483647 h 226"/>
                <a:gd name="T50" fmla="*/ 2147483647 w 178"/>
                <a:gd name="T51" fmla="*/ 2147483647 h 226"/>
                <a:gd name="T52" fmla="*/ 2147483647 w 178"/>
                <a:gd name="T53" fmla="*/ 2147483647 h 226"/>
                <a:gd name="T54" fmla="*/ 2147483647 w 178"/>
                <a:gd name="T55" fmla="*/ 2147483647 h 226"/>
                <a:gd name="T56" fmla="*/ 2147483647 w 178"/>
                <a:gd name="T57" fmla="*/ 2147483647 h 226"/>
                <a:gd name="T58" fmla="*/ 2147483647 w 178"/>
                <a:gd name="T59" fmla="*/ 2147483647 h 226"/>
                <a:gd name="T60" fmla="*/ 2147483647 w 178"/>
                <a:gd name="T61" fmla="*/ 2147483647 h 226"/>
                <a:gd name="T62" fmla="*/ 2147483647 w 178"/>
                <a:gd name="T63" fmla="*/ 2147483647 h 226"/>
                <a:gd name="T64" fmla="*/ 2147483647 w 178"/>
                <a:gd name="T65" fmla="*/ 2147483647 h 226"/>
                <a:gd name="T66" fmla="*/ 2147483647 w 178"/>
                <a:gd name="T67" fmla="*/ 2147483647 h 226"/>
                <a:gd name="T68" fmla="*/ 2147483647 w 178"/>
                <a:gd name="T69" fmla="*/ 2147483647 h 226"/>
                <a:gd name="T70" fmla="*/ 2147483647 w 178"/>
                <a:gd name="T71" fmla="*/ 2147483647 h 226"/>
                <a:gd name="T72" fmla="*/ 2147483647 w 178"/>
                <a:gd name="T73" fmla="*/ 2147483647 h 226"/>
                <a:gd name="T74" fmla="*/ 2147483647 w 178"/>
                <a:gd name="T75" fmla="*/ 2147483647 h 226"/>
                <a:gd name="T76" fmla="*/ 2147483647 w 178"/>
                <a:gd name="T77" fmla="*/ 2147483647 h 226"/>
                <a:gd name="T78" fmla="*/ 2147483647 w 178"/>
                <a:gd name="T79" fmla="*/ 2147483647 h 226"/>
                <a:gd name="T80" fmla="*/ 2147483647 w 178"/>
                <a:gd name="T81" fmla="*/ 2147483647 h 226"/>
                <a:gd name="T82" fmla="*/ 2147483647 w 178"/>
                <a:gd name="T83" fmla="*/ 2147483647 h 226"/>
                <a:gd name="T84" fmla="*/ 2147483647 w 178"/>
                <a:gd name="T85" fmla="*/ 2147483647 h 226"/>
                <a:gd name="T86" fmla="*/ 2147483647 w 178"/>
                <a:gd name="T87" fmla="*/ 2147483647 h 226"/>
                <a:gd name="T88" fmla="*/ 2147483647 w 178"/>
                <a:gd name="T89" fmla="*/ 2147483647 h 226"/>
                <a:gd name="T90" fmla="*/ 2147483647 w 178"/>
                <a:gd name="T91" fmla="*/ 2147483647 h 226"/>
                <a:gd name="T92" fmla="*/ 2147483647 w 178"/>
                <a:gd name="T93" fmla="*/ 2147483647 h 226"/>
                <a:gd name="T94" fmla="*/ 2147483647 w 178"/>
                <a:gd name="T95" fmla="*/ 2147483647 h 226"/>
                <a:gd name="T96" fmla="*/ 2147483647 w 178"/>
                <a:gd name="T97" fmla="*/ 2147483647 h 226"/>
                <a:gd name="T98" fmla="*/ 2147483647 w 178"/>
                <a:gd name="T99" fmla="*/ 2147483647 h 226"/>
                <a:gd name="T100" fmla="*/ 2147483647 w 178"/>
                <a:gd name="T101" fmla="*/ 2147483647 h 226"/>
                <a:gd name="T102" fmla="*/ 2147483647 w 178"/>
                <a:gd name="T103" fmla="*/ 2147483647 h 22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78"/>
                <a:gd name="T157" fmla="*/ 0 h 226"/>
                <a:gd name="T158" fmla="*/ 178 w 178"/>
                <a:gd name="T159" fmla="*/ 226 h 22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78" h="226">
                  <a:moveTo>
                    <a:pt x="137" y="202"/>
                  </a:moveTo>
                  <a:lnTo>
                    <a:pt x="164" y="226"/>
                  </a:lnTo>
                  <a:lnTo>
                    <a:pt x="176" y="209"/>
                  </a:lnTo>
                  <a:lnTo>
                    <a:pt x="154" y="187"/>
                  </a:lnTo>
                  <a:lnTo>
                    <a:pt x="161" y="179"/>
                  </a:lnTo>
                  <a:lnTo>
                    <a:pt x="165" y="171"/>
                  </a:lnTo>
                  <a:lnTo>
                    <a:pt x="169" y="162"/>
                  </a:lnTo>
                  <a:lnTo>
                    <a:pt x="172" y="151"/>
                  </a:lnTo>
                  <a:lnTo>
                    <a:pt x="175" y="142"/>
                  </a:lnTo>
                  <a:lnTo>
                    <a:pt x="177" y="130"/>
                  </a:lnTo>
                  <a:lnTo>
                    <a:pt x="178" y="120"/>
                  </a:lnTo>
                  <a:lnTo>
                    <a:pt x="178" y="107"/>
                  </a:lnTo>
                  <a:lnTo>
                    <a:pt x="178" y="95"/>
                  </a:lnTo>
                  <a:lnTo>
                    <a:pt x="177" y="84"/>
                  </a:lnTo>
                  <a:lnTo>
                    <a:pt x="175" y="72"/>
                  </a:lnTo>
                  <a:lnTo>
                    <a:pt x="172" y="61"/>
                  </a:lnTo>
                  <a:lnTo>
                    <a:pt x="169" y="52"/>
                  </a:lnTo>
                  <a:lnTo>
                    <a:pt x="165" y="44"/>
                  </a:lnTo>
                  <a:lnTo>
                    <a:pt x="161" y="36"/>
                  </a:lnTo>
                  <a:lnTo>
                    <a:pt x="154" y="28"/>
                  </a:lnTo>
                  <a:lnTo>
                    <a:pt x="149" y="22"/>
                  </a:lnTo>
                  <a:lnTo>
                    <a:pt x="142" y="16"/>
                  </a:lnTo>
                  <a:lnTo>
                    <a:pt x="134" y="11"/>
                  </a:lnTo>
                  <a:lnTo>
                    <a:pt x="127" y="7"/>
                  </a:lnTo>
                  <a:lnTo>
                    <a:pt x="118" y="4"/>
                  </a:lnTo>
                  <a:lnTo>
                    <a:pt x="109" y="2"/>
                  </a:lnTo>
                  <a:lnTo>
                    <a:pt x="99" y="0"/>
                  </a:lnTo>
                  <a:lnTo>
                    <a:pt x="90" y="0"/>
                  </a:lnTo>
                  <a:lnTo>
                    <a:pt x="79" y="0"/>
                  </a:lnTo>
                  <a:lnTo>
                    <a:pt x="70" y="2"/>
                  </a:lnTo>
                  <a:lnTo>
                    <a:pt x="60" y="4"/>
                  </a:lnTo>
                  <a:lnTo>
                    <a:pt x="52" y="7"/>
                  </a:lnTo>
                  <a:lnTo>
                    <a:pt x="45" y="11"/>
                  </a:lnTo>
                  <a:lnTo>
                    <a:pt x="37" y="16"/>
                  </a:lnTo>
                  <a:lnTo>
                    <a:pt x="30" y="22"/>
                  </a:lnTo>
                  <a:lnTo>
                    <a:pt x="24" y="28"/>
                  </a:lnTo>
                  <a:lnTo>
                    <a:pt x="19" y="36"/>
                  </a:lnTo>
                  <a:lnTo>
                    <a:pt x="14" y="44"/>
                  </a:lnTo>
                  <a:lnTo>
                    <a:pt x="10" y="52"/>
                  </a:lnTo>
                  <a:lnTo>
                    <a:pt x="7" y="61"/>
                  </a:lnTo>
                  <a:lnTo>
                    <a:pt x="3" y="72"/>
                  </a:lnTo>
                  <a:lnTo>
                    <a:pt x="1" y="84"/>
                  </a:lnTo>
                  <a:lnTo>
                    <a:pt x="0" y="95"/>
                  </a:lnTo>
                  <a:lnTo>
                    <a:pt x="0" y="108"/>
                  </a:lnTo>
                  <a:lnTo>
                    <a:pt x="0" y="120"/>
                  </a:lnTo>
                  <a:lnTo>
                    <a:pt x="1" y="131"/>
                  </a:lnTo>
                  <a:lnTo>
                    <a:pt x="3" y="143"/>
                  </a:lnTo>
                  <a:lnTo>
                    <a:pt x="7" y="153"/>
                  </a:lnTo>
                  <a:lnTo>
                    <a:pt x="10" y="163"/>
                  </a:lnTo>
                  <a:lnTo>
                    <a:pt x="14" y="172"/>
                  </a:lnTo>
                  <a:lnTo>
                    <a:pt x="19" y="179"/>
                  </a:lnTo>
                  <a:lnTo>
                    <a:pt x="24" y="187"/>
                  </a:lnTo>
                  <a:lnTo>
                    <a:pt x="30" y="193"/>
                  </a:lnTo>
                  <a:lnTo>
                    <a:pt x="37" y="199"/>
                  </a:lnTo>
                  <a:lnTo>
                    <a:pt x="45" y="203"/>
                  </a:lnTo>
                  <a:lnTo>
                    <a:pt x="52" y="208"/>
                  </a:lnTo>
                  <a:lnTo>
                    <a:pt x="60" y="210"/>
                  </a:lnTo>
                  <a:lnTo>
                    <a:pt x="70" y="213"/>
                  </a:lnTo>
                  <a:lnTo>
                    <a:pt x="79" y="215"/>
                  </a:lnTo>
                  <a:lnTo>
                    <a:pt x="90" y="215"/>
                  </a:lnTo>
                  <a:lnTo>
                    <a:pt x="103" y="214"/>
                  </a:lnTo>
                  <a:lnTo>
                    <a:pt x="115" y="212"/>
                  </a:lnTo>
                  <a:lnTo>
                    <a:pt x="127" y="208"/>
                  </a:lnTo>
                  <a:lnTo>
                    <a:pt x="137" y="202"/>
                  </a:lnTo>
                  <a:close/>
                  <a:moveTo>
                    <a:pt x="117" y="184"/>
                  </a:moveTo>
                  <a:lnTo>
                    <a:pt x="111" y="187"/>
                  </a:lnTo>
                  <a:lnTo>
                    <a:pt x="104" y="189"/>
                  </a:lnTo>
                  <a:lnTo>
                    <a:pt x="97" y="191"/>
                  </a:lnTo>
                  <a:lnTo>
                    <a:pt x="90" y="191"/>
                  </a:lnTo>
                  <a:lnTo>
                    <a:pt x="76" y="189"/>
                  </a:lnTo>
                  <a:lnTo>
                    <a:pt x="64" y="185"/>
                  </a:lnTo>
                  <a:lnTo>
                    <a:pt x="53" y="178"/>
                  </a:lnTo>
                  <a:lnTo>
                    <a:pt x="43" y="169"/>
                  </a:lnTo>
                  <a:lnTo>
                    <a:pt x="36" y="157"/>
                  </a:lnTo>
                  <a:lnTo>
                    <a:pt x="31" y="143"/>
                  </a:lnTo>
                  <a:lnTo>
                    <a:pt x="28" y="127"/>
                  </a:lnTo>
                  <a:lnTo>
                    <a:pt x="27" y="108"/>
                  </a:lnTo>
                  <a:lnTo>
                    <a:pt x="28" y="88"/>
                  </a:lnTo>
                  <a:lnTo>
                    <a:pt x="31" y="72"/>
                  </a:lnTo>
                  <a:lnTo>
                    <a:pt x="36" y="58"/>
                  </a:lnTo>
                  <a:lnTo>
                    <a:pt x="43" y="46"/>
                  </a:lnTo>
                  <a:lnTo>
                    <a:pt x="53" y="37"/>
                  </a:lnTo>
                  <a:lnTo>
                    <a:pt x="64" y="30"/>
                  </a:lnTo>
                  <a:lnTo>
                    <a:pt x="76" y="25"/>
                  </a:lnTo>
                  <a:lnTo>
                    <a:pt x="90" y="24"/>
                  </a:lnTo>
                  <a:lnTo>
                    <a:pt x="104" y="25"/>
                  </a:lnTo>
                  <a:lnTo>
                    <a:pt x="115" y="30"/>
                  </a:lnTo>
                  <a:lnTo>
                    <a:pt x="127" y="37"/>
                  </a:lnTo>
                  <a:lnTo>
                    <a:pt x="135" y="46"/>
                  </a:lnTo>
                  <a:lnTo>
                    <a:pt x="143" y="58"/>
                  </a:lnTo>
                  <a:lnTo>
                    <a:pt x="148" y="72"/>
                  </a:lnTo>
                  <a:lnTo>
                    <a:pt x="151" y="88"/>
                  </a:lnTo>
                  <a:lnTo>
                    <a:pt x="152" y="108"/>
                  </a:lnTo>
                  <a:lnTo>
                    <a:pt x="152" y="117"/>
                  </a:lnTo>
                  <a:lnTo>
                    <a:pt x="151" y="127"/>
                  </a:lnTo>
                  <a:lnTo>
                    <a:pt x="149" y="136"/>
                  </a:lnTo>
                  <a:lnTo>
                    <a:pt x="148" y="144"/>
                  </a:lnTo>
                  <a:lnTo>
                    <a:pt x="145" y="152"/>
                  </a:lnTo>
                  <a:lnTo>
                    <a:pt x="142" y="159"/>
                  </a:lnTo>
                  <a:lnTo>
                    <a:pt x="138" y="165"/>
                  </a:lnTo>
                  <a:lnTo>
                    <a:pt x="134" y="171"/>
                  </a:lnTo>
                  <a:lnTo>
                    <a:pt x="109" y="149"/>
                  </a:lnTo>
                  <a:lnTo>
                    <a:pt x="96" y="165"/>
                  </a:lnTo>
                  <a:lnTo>
                    <a:pt x="117" y="184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9" name="Rectangle 316"/>
            <p:cNvSpPr>
              <a:spLocks noChangeArrowheads="1"/>
            </p:cNvSpPr>
            <p:nvPr/>
          </p:nvSpPr>
          <p:spPr bwMode="auto">
            <a:xfrm>
              <a:off x="6145213" y="1262063"/>
              <a:ext cx="11112" cy="15875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20" name="Freeform 317"/>
            <p:cNvSpPr>
              <a:spLocks/>
            </p:cNvSpPr>
            <p:nvPr/>
          </p:nvSpPr>
          <p:spPr bwMode="auto">
            <a:xfrm>
              <a:off x="4851400" y="1365250"/>
              <a:ext cx="58738" cy="106363"/>
            </a:xfrm>
            <a:custGeom>
              <a:avLst/>
              <a:gdLst>
                <a:gd name="T0" fmla="*/ 2147483647 w 124"/>
                <a:gd name="T1" fmla="*/ 2147483647 h 199"/>
                <a:gd name="T2" fmla="*/ 2147483647 w 124"/>
                <a:gd name="T3" fmla="*/ 2147483647 h 199"/>
                <a:gd name="T4" fmla="*/ 2147483647 w 124"/>
                <a:gd name="T5" fmla="*/ 2147483647 h 199"/>
                <a:gd name="T6" fmla="*/ 2147483647 w 124"/>
                <a:gd name="T7" fmla="*/ 2147483647 h 199"/>
                <a:gd name="T8" fmla="*/ 2147483647 w 124"/>
                <a:gd name="T9" fmla="*/ 2147483647 h 199"/>
                <a:gd name="T10" fmla="*/ 2147483647 w 124"/>
                <a:gd name="T11" fmla="*/ 2147483647 h 199"/>
                <a:gd name="T12" fmla="*/ 2147483647 w 124"/>
                <a:gd name="T13" fmla="*/ 2147483647 h 199"/>
                <a:gd name="T14" fmla="*/ 2147483647 w 124"/>
                <a:gd name="T15" fmla="*/ 2147483647 h 199"/>
                <a:gd name="T16" fmla="*/ 2147483647 w 124"/>
                <a:gd name="T17" fmla="*/ 2147483647 h 199"/>
                <a:gd name="T18" fmla="*/ 2147483647 w 124"/>
                <a:gd name="T19" fmla="*/ 2147483647 h 199"/>
                <a:gd name="T20" fmla="*/ 2147483647 w 124"/>
                <a:gd name="T21" fmla="*/ 2147483647 h 199"/>
                <a:gd name="T22" fmla="*/ 2147483647 w 124"/>
                <a:gd name="T23" fmla="*/ 2147483647 h 199"/>
                <a:gd name="T24" fmla="*/ 2147483647 w 124"/>
                <a:gd name="T25" fmla="*/ 2147483647 h 199"/>
                <a:gd name="T26" fmla="*/ 2147483647 w 124"/>
                <a:gd name="T27" fmla="*/ 2147483647 h 199"/>
                <a:gd name="T28" fmla="*/ 2147483647 w 124"/>
                <a:gd name="T29" fmla="*/ 2147483647 h 199"/>
                <a:gd name="T30" fmla="*/ 2147483647 w 124"/>
                <a:gd name="T31" fmla="*/ 2147483647 h 199"/>
                <a:gd name="T32" fmla="*/ 2147483647 w 124"/>
                <a:gd name="T33" fmla="*/ 2147483647 h 199"/>
                <a:gd name="T34" fmla="*/ 2147483647 w 124"/>
                <a:gd name="T35" fmla="*/ 2147483647 h 199"/>
                <a:gd name="T36" fmla="*/ 2147483647 w 124"/>
                <a:gd name="T37" fmla="*/ 2147483647 h 199"/>
                <a:gd name="T38" fmla="*/ 2147483647 w 124"/>
                <a:gd name="T39" fmla="*/ 2147483647 h 199"/>
                <a:gd name="T40" fmla="*/ 2147483647 w 124"/>
                <a:gd name="T41" fmla="*/ 2147483647 h 199"/>
                <a:gd name="T42" fmla="*/ 2147483647 w 124"/>
                <a:gd name="T43" fmla="*/ 2147483647 h 199"/>
                <a:gd name="T44" fmla="*/ 2147483647 w 124"/>
                <a:gd name="T45" fmla="*/ 2147483647 h 199"/>
                <a:gd name="T46" fmla="*/ 2147483647 w 124"/>
                <a:gd name="T47" fmla="*/ 2147483647 h 199"/>
                <a:gd name="T48" fmla="*/ 2147483647 w 124"/>
                <a:gd name="T49" fmla="*/ 2147483647 h 199"/>
                <a:gd name="T50" fmla="*/ 2147483647 w 124"/>
                <a:gd name="T51" fmla="*/ 2147483647 h 199"/>
                <a:gd name="T52" fmla="*/ 2147483647 w 124"/>
                <a:gd name="T53" fmla="*/ 2147483647 h 199"/>
                <a:gd name="T54" fmla="*/ 2147483647 w 124"/>
                <a:gd name="T55" fmla="*/ 2147483647 h 199"/>
                <a:gd name="T56" fmla="*/ 2147483647 w 124"/>
                <a:gd name="T57" fmla="*/ 2147483647 h 199"/>
                <a:gd name="T58" fmla="*/ 2147483647 w 124"/>
                <a:gd name="T59" fmla="*/ 2147483647 h 199"/>
                <a:gd name="T60" fmla="*/ 2147483647 w 124"/>
                <a:gd name="T61" fmla="*/ 2147483647 h 199"/>
                <a:gd name="T62" fmla="*/ 2147483647 w 124"/>
                <a:gd name="T63" fmla="*/ 2147483647 h 199"/>
                <a:gd name="T64" fmla="*/ 2147483647 w 124"/>
                <a:gd name="T65" fmla="*/ 2147483647 h 199"/>
                <a:gd name="T66" fmla="*/ 2147483647 w 124"/>
                <a:gd name="T67" fmla="*/ 2147483647 h 199"/>
                <a:gd name="T68" fmla="*/ 2147483647 w 124"/>
                <a:gd name="T69" fmla="*/ 2147483647 h 199"/>
                <a:gd name="T70" fmla="*/ 2147483647 w 124"/>
                <a:gd name="T71" fmla="*/ 2147483647 h 199"/>
                <a:gd name="T72" fmla="*/ 0 w 124"/>
                <a:gd name="T73" fmla="*/ 2147483647 h 19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4"/>
                <a:gd name="T112" fmla="*/ 0 h 199"/>
                <a:gd name="T113" fmla="*/ 124 w 124"/>
                <a:gd name="T114" fmla="*/ 199 h 19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4" h="199">
                  <a:moveTo>
                    <a:pt x="0" y="199"/>
                  </a:moveTo>
                  <a:lnTo>
                    <a:pt x="124" y="199"/>
                  </a:lnTo>
                  <a:lnTo>
                    <a:pt x="124" y="175"/>
                  </a:lnTo>
                  <a:lnTo>
                    <a:pt x="26" y="175"/>
                  </a:lnTo>
                  <a:lnTo>
                    <a:pt x="30" y="168"/>
                  </a:lnTo>
                  <a:lnTo>
                    <a:pt x="33" y="162"/>
                  </a:lnTo>
                  <a:lnTo>
                    <a:pt x="36" y="156"/>
                  </a:lnTo>
                  <a:lnTo>
                    <a:pt x="41" y="150"/>
                  </a:lnTo>
                  <a:lnTo>
                    <a:pt x="47" y="145"/>
                  </a:lnTo>
                  <a:lnTo>
                    <a:pt x="54" y="140"/>
                  </a:lnTo>
                  <a:lnTo>
                    <a:pt x="61" y="135"/>
                  </a:lnTo>
                  <a:lnTo>
                    <a:pt x="70" y="130"/>
                  </a:lnTo>
                  <a:lnTo>
                    <a:pt x="85" y="122"/>
                  </a:lnTo>
                  <a:lnTo>
                    <a:pt x="95" y="115"/>
                  </a:lnTo>
                  <a:lnTo>
                    <a:pt x="102" y="109"/>
                  </a:lnTo>
                  <a:lnTo>
                    <a:pt x="110" y="102"/>
                  </a:lnTo>
                  <a:lnTo>
                    <a:pt x="115" y="95"/>
                  </a:lnTo>
                  <a:lnTo>
                    <a:pt x="119" y="87"/>
                  </a:lnTo>
                  <a:lnTo>
                    <a:pt x="122" y="78"/>
                  </a:lnTo>
                  <a:lnTo>
                    <a:pt x="123" y="69"/>
                  </a:lnTo>
                  <a:lnTo>
                    <a:pt x="124" y="59"/>
                  </a:lnTo>
                  <a:lnTo>
                    <a:pt x="123" y="46"/>
                  </a:lnTo>
                  <a:lnTo>
                    <a:pt x="120" y="35"/>
                  </a:lnTo>
                  <a:lnTo>
                    <a:pt x="115" y="24"/>
                  </a:lnTo>
                  <a:lnTo>
                    <a:pt x="108" y="16"/>
                  </a:lnTo>
                  <a:lnTo>
                    <a:pt x="99" y="9"/>
                  </a:lnTo>
                  <a:lnTo>
                    <a:pt x="90" y="4"/>
                  </a:lnTo>
                  <a:lnTo>
                    <a:pt x="78" y="1"/>
                  </a:lnTo>
                  <a:lnTo>
                    <a:pt x="64" y="0"/>
                  </a:lnTo>
                  <a:lnTo>
                    <a:pt x="52" y="1"/>
                  </a:lnTo>
                  <a:lnTo>
                    <a:pt x="40" y="4"/>
                  </a:lnTo>
                  <a:lnTo>
                    <a:pt x="30" y="10"/>
                  </a:lnTo>
                  <a:lnTo>
                    <a:pt x="21" y="18"/>
                  </a:lnTo>
                  <a:lnTo>
                    <a:pt x="14" y="28"/>
                  </a:lnTo>
                  <a:lnTo>
                    <a:pt x="8" y="39"/>
                  </a:lnTo>
                  <a:lnTo>
                    <a:pt x="5" y="53"/>
                  </a:lnTo>
                  <a:lnTo>
                    <a:pt x="4" y="69"/>
                  </a:lnTo>
                  <a:lnTo>
                    <a:pt x="4" y="72"/>
                  </a:lnTo>
                  <a:lnTo>
                    <a:pt x="28" y="72"/>
                  </a:lnTo>
                  <a:lnTo>
                    <a:pt x="28" y="70"/>
                  </a:lnTo>
                  <a:lnTo>
                    <a:pt x="30" y="59"/>
                  </a:lnTo>
                  <a:lnTo>
                    <a:pt x="31" y="51"/>
                  </a:lnTo>
                  <a:lnTo>
                    <a:pt x="34" y="43"/>
                  </a:lnTo>
                  <a:lnTo>
                    <a:pt x="38" y="36"/>
                  </a:lnTo>
                  <a:lnTo>
                    <a:pt x="43" y="31"/>
                  </a:lnTo>
                  <a:lnTo>
                    <a:pt x="50" y="28"/>
                  </a:lnTo>
                  <a:lnTo>
                    <a:pt x="56" y="25"/>
                  </a:lnTo>
                  <a:lnTo>
                    <a:pt x="63" y="24"/>
                  </a:lnTo>
                  <a:lnTo>
                    <a:pt x="72" y="25"/>
                  </a:lnTo>
                  <a:lnTo>
                    <a:pt x="78" y="27"/>
                  </a:lnTo>
                  <a:lnTo>
                    <a:pt x="84" y="30"/>
                  </a:lnTo>
                  <a:lnTo>
                    <a:pt x="90" y="34"/>
                  </a:lnTo>
                  <a:lnTo>
                    <a:pt x="94" y="39"/>
                  </a:lnTo>
                  <a:lnTo>
                    <a:pt x="97" y="45"/>
                  </a:lnTo>
                  <a:lnTo>
                    <a:pt x="98" y="52"/>
                  </a:lnTo>
                  <a:lnTo>
                    <a:pt x="99" y="59"/>
                  </a:lnTo>
                  <a:lnTo>
                    <a:pt x="99" y="66"/>
                  </a:lnTo>
                  <a:lnTo>
                    <a:pt x="97" y="72"/>
                  </a:lnTo>
                  <a:lnTo>
                    <a:pt x="96" y="78"/>
                  </a:lnTo>
                  <a:lnTo>
                    <a:pt x="93" y="83"/>
                  </a:lnTo>
                  <a:lnTo>
                    <a:pt x="89" y="88"/>
                  </a:lnTo>
                  <a:lnTo>
                    <a:pt x="84" y="93"/>
                  </a:lnTo>
                  <a:lnTo>
                    <a:pt x="79" y="98"/>
                  </a:lnTo>
                  <a:lnTo>
                    <a:pt x="73" y="101"/>
                  </a:lnTo>
                  <a:lnTo>
                    <a:pt x="58" y="110"/>
                  </a:lnTo>
                  <a:lnTo>
                    <a:pt x="44" y="119"/>
                  </a:lnTo>
                  <a:lnTo>
                    <a:pt x="33" y="128"/>
                  </a:lnTo>
                  <a:lnTo>
                    <a:pt x="22" y="137"/>
                  </a:lnTo>
                  <a:lnTo>
                    <a:pt x="15" y="148"/>
                  </a:lnTo>
                  <a:lnTo>
                    <a:pt x="8" y="158"/>
                  </a:lnTo>
                  <a:lnTo>
                    <a:pt x="4" y="170"/>
                  </a:lnTo>
                  <a:lnTo>
                    <a:pt x="1" y="183"/>
                  </a:lnTo>
                  <a:lnTo>
                    <a:pt x="0" y="198"/>
                  </a:lnTo>
                  <a:lnTo>
                    <a:pt x="0" y="199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1" name="Freeform 318"/>
            <p:cNvSpPr>
              <a:spLocks noEditPoints="1"/>
            </p:cNvSpPr>
            <p:nvPr/>
          </p:nvSpPr>
          <p:spPr bwMode="auto">
            <a:xfrm>
              <a:off x="4919663" y="1365250"/>
              <a:ext cx="60325" cy="107950"/>
            </a:xfrm>
            <a:custGeom>
              <a:avLst/>
              <a:gdLst>
                <a:gd name="T0" fmla="*/ 2147483647 w 128"/>
                <a:gd name="T1" fmla="*/ 2147483647 h 204"/>
                <a:gd name="T2" fmla="*/ 2147483647 w 128"/>
                <a:gd name="T3" fmla="*/ 2147483647 h 204"/>
                <a:gd name="T4" fmla="*/ 2147483647 w 128"/>
                <a:gd name="T5" fmla="*/ 2147483647 h 204"/>
                <a:gd name="T6" fmla="*/ 2147483647 w 128"/>
                <a:gd name="T7" fmla="*/ 2147483647 h 204"/>
                <a:gd name="T8" fmla="*/ 2147483647 w 128"/>
                <a:gd name="T9" fmla="*/ 0 h 204"/>
                <a:gd name="T10" fmla="*/ 2147483647 w 128"/>
                <a:gd name="T11" fmla="*/ 2147483647 h 204"/>
                <a:gd name="T12" fmla="*/ 2147483647 w 128"/>
                <a:gd name="T13" fmla="*/ 2147483647 h 204"/>
                <a:gd name="T14" fmla="*/ 2147483647 w 128"/>
                <a:gd name="T15" fmla="*/ 2147483647 h 204"/>
                <a:gd name="T16" fmla="*/ 2147483647 w 128"/>
                <a:gd name="T17" fmla="*/ 2147483647 h 204"/>
                <a:gd name="T18" fmla="*/ 2147483647 w 128"/>
                <a:gd name="T19" fmla="*/ 2147483647 h 204"/>
                <a:gd name="T20" fmla="*/ 2147483647 w 128"/>
                <a:gd name="T21" fmla="*/ 2147483647 h 204"/>
                <a:gd name="T22" fmla="*/ 0 w 128"/>
                <a:gd name="T23" fmla="*/ 2147483647 h 204"/>
                <a:gd name="T24" fmla="*/ 0 w 128"/>
                <a:gd name="T25" fmla="*/ 2147483647 h 204"/>
                <a:gd name="T26" fmla="*/ 2147483647 w 128"/>
                <a:gd name="T27" fmla="*/ 2147483647 h 204"/>
                <a:gd name="T28" fmla="*/ 2147483647 w 128"/>
                <a:gd name="T29" fmla="*/ 2147483647 h 204"/>
                <a:gd name="T30" fmla="*/ 2147483647 w 128"/>
                <a:gd name="T31" fmla="*/ 2147483647 h 204"/>
                <a:gd name="T32" fmla="*/ 2147483647 w 128"/>
                <a:gd name="T33" fmla="*/ 2147483647 h 204"/>
                <a:gd name="T34" fmla="*/ 2147483647 w 128"/>
                <a:gd name="T35" fmla="*/ 2147483647 h 204"/>
                <a:gd name="T36" fmla="*/ 2147483647 w 128"/>
                <a:gd name="T37" fmla="*/ 2147483647 h 204"/>
                <a:gd name="T38" fmla="*/ 2147483647 w 128"/>
                <a:gd name="T39" fmla="*/ 2147483647 h 204"/>
                <a:gd name="T40" fmla="*/ 2147483647 w 128"/>
                <a:gd name="T41" fmla="*/ 2147483647 h 204"/>
                <a:gd name="T42" fmla="*/ 2147483647 w 128"/>
                <a:gd name="T43" fmla="*/ 2147483647 h 204"/>
                <a:gd name="T44" fmla="*/ 2147483647 w 128"/>
                <a:gd name="T45" fmla="*/ 2147483647 h 204"/>
                <a:gd name="T46" fmla="*/ 2147483647 w 128"/>
                <a:gd name="T47" fmla="*/ 2147483647 h 204"/>
                <a:gd name="T48" fmla="*/ 2147483647 w 128"/>
                <a:gd name="T49" fmla="*/ 2147483647 h 204"/>
                <a:gd name="T50" fmla="*/ 2147483647 w 128"/>
                <a:gd name="T51" fmla="*/ 2147483647 h 204"/>
                <a:gd name="T52" fmla="*/ 2147483647 w 128"/>
                <a:gd name="T53" fmla="*/ 2147483647 h 204"/>
                <a:gd name="T54" fmla="*/ 2147483647 w 128"/>
                <a:gd name="T55" fmla="*/ 2147483647 h 204"/>
                <a:gd name="T56" fmla="*/ 2147483647 w 128"/>
                <a:gd name="T57" fmla="*/ 2147483647 h 204"/>
                <a:gd name="T58" fmla="*/ 2147483647 w 128"/>
                <a:gd name="T59" fmla="*/ 2147483647 h 204"/>
                <a:gd name="T60" fmla="*/ 2147483647 w 128"/>
                <a:gd name="T61" fmla="*/ 2147483647 h 204"/>
                <a:gd name="T62" fmla="*/ 2147483647 w 128"/>
                <a:gd name="T63" fmla="*/ 2147483647 h 204"/>
                <a:gd name="T64" fmla="*/ 2147483647 w 128"/>
                <a:gd name="T65" fmla="*/ 2147483647 h 204"/>
                <a:gd name="T66" fmla="*/ 2147483647 w 128"/>
                <a:gd name="T67" fmla="*/ 2147483647 h 204"/>
                <a:gd name="T68" fmla="*/ 2147483647 w 128"/>
                <a:gd name="T69" fmla="*/ 2147483647 h 204"/>
                <a:gd name="T70" fmla="*/ 2147483647 w 128"/>
                <a:gd name="T71" fmla="*/ 2147483647 h 204"/>
                <a:gd name="T72" fmla="*/ 2147483647 w 128"/>
                <a:gd name="T73" fmla="*/ 2147483647 h 204"/>
                <a:gd name="T74" fmla="*/ 2147483647 w 128"/>
                <a:gd name="T75" fmla="*/ 2147483647 h 204"/>
                <a:gd name="T76" fmla="*/ 2147483647 w 128"/>
                <a:gd name="T77" fmla="*/ 2147483647 h 204"/>
                <a:gd name="T78" fmla="*/ 2147483647 w 128"/>
                <a:gd name="T79" fmla="*/ 2147483647 h 204"/>
                <a:gd name="T80" fmla="*/ 2147483647 w 128"/>
                <a:gd name="T81" fmla="*/ 2147483647 h 204"/>
                <a:gd name="T82" fmla="*/ 2147483647 w 128"/>
                <a:gd name="T83" fmla="*/ 2147483647 h 204"/>
                <a:gd name="T84" fmla="*/ 2147483647 w 128"/>
                <a:gd name="T85" fmla="*/ 2147483647 h 204"/>
                <a:gd name="T86" fmla="*/ 2147483647 w 128"/>
                <a:gd name="T87" fmla="*/ 2147483647 h 204"/>
                <a:gd name="T88" fmla="*/ 2147483647 w 128"/>
                <a:gd name="T89" fmla="*/ 2147483647 h 204"/>
                <a:gd name="T90" fmla="*/ 2147483647 w 128"/>
                <a:gd name="T91" fmla="*/ 2147483647 h 204"/>
                <a:gd name="T92" fmla="*/ 2147483647 w 128"/>
                <a:gd name="T93" fmla="*/ 2147483647 h 204"/>
                <a:gd name="T94" fmla="*/ 2147483647 w 128"/>
                <a:gd name="T95" fmla="*/ 2147483647 h 204"/>
                <a:gd name="T96" fmla="*/ 2147483647 w 128"/>
                <a:gd name="T97" fmla="*/ 2147483647 h 204"/>
                <a:gd name="T98" fmla="*/ 2147483647 w 128"/>
                <a:gd name="T99" fmla="*/ 2147483647 h 204"/>
                <a:gd name="T100" fmla="*/ 2147483647 w 128"/>
                <a:gd name="T101" fmla="*/ 2147483647 h 204"/>
                <a:gd name="T102" fmla="*/ 2147483647 w 128"/>
                <a:gd name="T103" fmla="*/ 2147483647 h 204"/>
                <a:gd name="T104" fmla="*/ 2147483647 w 128"/>
                <a:gd name="T105" fmla="*/ 2147483647 h 204"/>
                <a:gd name="T106" fmla="*/ 2147483647 w 128"/>
                <a:gd name="T107" fmla="*/ 2147483647 h 204"/>
                <a:gd name="T108" fmla="*/ 2147483647 w 128"/>
                <a:gd name="T109" fmla="*/ 2147483647 h 20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8"/>
                <a:gd name="T166" fmla="*/ 0 h 204"/>
                <a:gd name="T167" fmla="*/ 128 w 128"/>
                <a:gd name="T168" fmla="*/ 204 h 20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8" h="204">
                  <a:moveTo>
                    <a:pt x="127" y="52"/>
                  </a:moveTo>
                  <a:lnTo>
                    <a:pt x="125" y="41"/>
                  </a:lnTo>
                  <a:lnTo>
                    <a:pt x="122" y="30"/>
                  </a:lnTo>
                  <a:lnTo>
                    <a:pt x="116" y="21"/>
                  </a:lnTo>
                  <a:lnTo>
                    <a:pt x="110" y="14"/>
                  </a:lnTo>
                  <a:lnTo>
                    <a:pt x="102" y="8"/>
                  </a:lnTo>
                  <a:lnTo>
                    <a:pt x="92" y="3"/>
                  </a:lnTo>
                  <a:lnTo>
                    <a:pt x="82" y="1"/>
                  </a:lnTo>
                  <a:lnTo>
                    <a:pt x="69" y="0"/>
                  </a:lnTo>
                  <a:lnTo>
                    <a:pt x="62" y="0"/>
                  </a:lnTo>
                  <a:lnTo>
                    <a:pt x="54" y="2"/>
                  </a:lnTo>
                  <a:lnTo>
                    <a:pt x="47" y="4"/>
                  </a:lnTo>
                  <a:lnTo>
                    <a:pt x="40" y="7"/>
                  </a:lnTo>
                  <a:lnTo>
                    <a:pt x="34" y="11"/>
                  </a:lnTo>
                  <a:lnTo>
                    <a:pt x="29" y="16"/>
                  </a:lnTo>
                  <a:lnTo>
                    <a:pt x="24" y="22"/>
                  </a:lnTo>
                  <a:lnTo>
                    <a:pt x="18" y="28"/>
                  </a:lnTo>
                  <a:lnTo>
                    <a:pt x="14" y="36"/>
                  </a:lnTo>
                  <a:lnTo>
                    <a:pt x="11" y="44"/>
                  </a:lnTo>
                  <a:lnTo>
                    <a:pt x="8" y="53"/>
                  </a:lnTo>
                  <a:lnTo>
                    <a:pt x="5" y="63"/>
                  </a:lnTo>
                  <a:lnTo>
                    <a:pt x="4" y="73"/>
                  </a:lnTo>
                  <a:lnTo>
                    <a:pt x="1" y="85"/>
                  </a:lnTo>
                  <a:lnTo>
                    <a:pt x="0" y="98"/>
                  </a:lnTo>
                  <a:lnTo>
                    <a:pt x="0" y="110"/>
                  </a:lnTo>
                  <a:lnTo>
                    <a:pt x="0" y="122"/>
                  </a:lnTo>
                  <a:lnTo>
                    <a:pt x="1" y="133"/>
                  </a:lnTo>
                  <a:lnTo>
                    <a:pt x="3" y="142"/>
                  </a:lnTo>
                  <a:lnTo>
                    <a:pt x="5" y="151"/>
                  </a:lnTo>
                  <a:lnTo>
                    <a:pt x="7" y="159"/>
                  </a:lnTo>
                  <a:lnTo>
                    <a:pt x="10" y="166"/>
                  </a:lnTo>
                  <a:lnTo>
                    <a:pt x="13" y="173"/>
                  </a:lnTo>
                  <a:lnTo>
                    <a:pt x="17" y="180"/>
                  </a:lnTo>
                  <a:lnTo>
                    <a:pt x="22" y="185"/>
                  </a:lnTo>
                  <a:lnTo>
                    <a:pt x="27" y="190"/>
                  </a:lnTo>
                  <a:lnTo>
                    <a:pt x="32" y="194"/>
                  </a:lnTo>
                  <a:lnTo>
                    <a:pt x="38" y="198"/>
                  </a:lnTo>
                  <a:lnTo>
                    <a:pt x="45" y="200"/>
                  </a:lnTo>
                  <a:lnTo>
                    <a:pt x="51" y="202"/>
                  </a:lnTo>
                  <a:lnTo>
                    <a:pt x="58" y="204"/>
                  </a:lnTo>
                  <a:lnTo>
                    <a:pt x="66" y="204"/>
                  </a:lnTo>
                  <a:lnTo>
                    <a:pt x="80" y="202"/>
                  </a:lnTo>
                  <a:lnTo>
                    <a:pt x="91" y="199"/>
                  </a:lnTo>
                  <a:lnTo>
                    <a:pt x="102" y="193"/>
                  </a:lnTo>
                  <a:lnTo>
                    <a:pt x="111" y="185"/>
                  </a:lnTo>
                  <a:lnTo>
                    <a:pt x="119" y="176"/>
                  </a:lnTo>
                  <a:lnTo>
                    <a:pt x="124" y="164"/>
                  </a:lnTo>
                  <a:lnTo>
                    <a:pt x="127" y="150"/>
                  </a:lnTo>
                  <a:lnTo>
                    <a:pt x="128" y="136"/>
                  </a:lnTo>
                  <a:lnTo>
                    <a:pt x="127" y="122"/>
                  </a:lnTo>
                  <a:lnTo>
                    <a:pt x="124" y="109"/>
                  </a:lnTo>
                  <a:lnTo>
                    <a:pt x="119" y="98"/>
                  </a:lnTo>
                  <a:lnTo>
                    <a:pt x="112" y="88"/>
                  </a:lnTo>
                  <a:lnTo>
                    <a:pt x="104" y="80"/>
                  </a:lnTo>
                  <a:lnTo>
                    <a:pt x="93" y="74"/>
                  </a:lnTo>
                  <a:lnTo>
                    <a:pt x="83" y="71"/>
                  </a:lnTo>
                  <a:lnTo>
                    <a:pt x="70" y="70"/>
                  </a:lnTo>
                  <a:lnTo>
                    <a:pt x="57" y="71"/>
                  </a:lnTo>
                  <a:lnTo>
                    <a:pt x="46" y="76"/>
                  </a:lnTo>
                  <a:lnTo>
                    <a:pt x="35" y="83"/>
                  </a:lnTo>
                  <a:lnTo>
                    <a:pt x="27" y="92"/>
                  </a:lnTo>
                  <a:lnTo>
                    <a:pt x="28" y="76"/>
                  </a:lnTo>
                  <a:lnTo>
                    <a:pt x="31" y="62"/>
                  </a:lnTo>
                  <a:lnTo>
                    <a:pt x="34" y="50"/>
                  </a:lnTo>
                  <a:lnTo>
                    <a:pt x="39" y="41"/>
                  </a:lnTo>
                  <a:lnTo>
                    <a:pt x="45" y="32"/>
                  </a:lnTo>
                  <a:lnTo>
                    <a:pt x="52" y="28"/>
                  </a:lnTo>
                  <a:lnTo>
                    <a:pt x="61" y="24"/>
                  </a:lnTo>
                  <a:lnTo>
                    <a:pt x="70" y="23"/>
                  </a:lnTo>
                  <a:lnTo>
                    <a:pt x="76" y="23"/>
                  </a:lnTo>
                  <a:lnTo>
                    <a:pt x="83" y="25"/>
                  </a:lnTo>
                  <a:lnTo>
                    <a:pt x="88" y="28"/>
                  </a:lnTo>
                  <a:lnTo>
                    <a:pt x="93" y="30"/>
                  </a:lnTo>
                  <a:lnTo>
                    <a:pt x="96" y="35"/>
                  </a:lnTo>
                  <a:lnTo>
                    <a:pt x="100" y="39"/>
                  </a:lnTo>
                  <a:lnTo>
                    <a:pt x="102" y="46"/>
                  </a:lnTo>
                  <a:lnTo>
                    <a:pt x="103" y="52"/>
                  </a:lnTo>
                  <a:lnTo>
                    <a:pt x="127" y="52"/>
                  </a:lnTo>
                  <a:close/>
                  <a:moveTo>
                    <a:pt x="103" y="136"/>
                  </a:moveTo>
                  <a:lnTo>
                    <a:pt x="102" y="145"/>
                  </a:lnTo>
                  <a:lnTo>
                    <a:pt x="101" y="155"/>
                  </a:lnTo>
                  <a:lnTo>
                    <a:pt x="97" y="162"/>
                  </a:lnTo>
                  <a:lnTo>
                    <a:pt x="92" y="169"/>
                  </a:lnTo>
                  <a:lnTo>
                    <a:pt x="87" y="173"/>
                  </a:lnTo>
                  <a:lnTo>
                    <a:pt x="82" y="177"/>
                  </a:lnTo>
                  <a:lnTo>
                    <a:pt x="74" y="179"/>
                  </a:lnTo>
                  <a:lnTo>
                    <a:pt x="66" y="180"/>
                  </a:lnTo>
                  <a:lnTo>
                    <a:pt x="58" y="179"/>
                  </a:lnTo>
                  <a:lnTo>
                    <a:pt x="51" y="177"/>
                  </a:lnTo>
                  <a:lnTo>
                    <a:pt x="45" y="173"/>
                  </a:lnTo>
                  <a:lnTo>
                    <a:pt x="39" y="169"/>
                  </a:lnTo>
                  <a:lnTo>
                    <a:pt x="35" y="162"/>
                  </a:lnTo>
                  <a:lnTo>
                    <a:pt x="32" y="155"/>
                  </a:lnTo>
                  <a:lnTo>
                    <a:pt x="30" y="147"/>
                  </a:lnTo>
                  <a:lnTo>
                    <a:pt x="29" y="136"/>
                  </a:lnTo>
                  <a:lnTo>
                    <a:pt x="30" y="127"/>
                  </a:lnTo>
                  <a:lnTo>
                    <a:pt x="31" y="119"/>
                  </a:lnTo>
                  <a:lnTo>
                    <a:pt x="35" y="110"/>
                  </a:lnTo>
                  <a:lnTo>
                    <a:pt x="39" y="105"/>
                  </a:lnTo>
                  <a:lnTo>
                    <a:pt x="45" y="100"/>
                  </a:lnTo>
                  <a:lnTo>
                    <a:pt x="51" y="96"/>
                  </a:lnTo>
                  <a:lnTo>
                    <a:pt x="58" y="94"/>
                  </a:lnTo>
                  <a:lnTo>
                    <a:pt x="67" y="93"/>
                  </a:lnTo>
                  <a:lnTo>
                    <a:pt x="74" y="94"/>
                  </a:lnTo>
                  <a:lnTo>
                    <a:pt x="82" y="96"/>
                  </a:lnTo>
                  <a:lnTo>
                    <a:pt x="88" y="100"/>
                  </a:lnTo>
                  <a:lnTo>
                    <a:pt x="93" y="105"/>
                  </a:lnTo>
                  <a:lnTo>
                    <a:pt x="97" y="110"/>
                  </a:lnTo>
                  <a:lnTo>
                    <a:pt x="101" y="119"/>
                  </a:lnTo>
                  <a:lnTo>
                    <a:pt x="102" y="127"/>
                  </a:lnTo>
                  <a:lnTo>
                    <a:pt x="103" y="136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2" name="Freeform 319"/>
            <p:cNvSpPr>
              <a:spLocks noEditPoints="1"/>
            </p:cNvSpPr>
            <p:nvPr/>
          </p:nvSpPr>
          <p:spPr bwMode="auto">
            <a:xfrm>
              <a:off x="5537200" y="1362075"/>
              <a:ext cx="69850" cy="109538"/>
            </a:xfrm>
            <a:custGeom>
              <a:avLst/>
              <a:gdLst>
                <a:gd name="T0" fmla="*/ 0 w 145"/>
                <a:gd name="T1" fmla="*/ 2147483647 h 207"/>
                <a:gd name="T2" fmla="*/ 2147483647 w 145"/>
                <a:gd name="T3" fmla="*/ 2147483647 h 207"/>
                <a:gd name="T4" fmla="*/ 2147483647 w 145"/>
                <a:gd name="T5" fmla="*/ 2147483647 h 207"/>
                <a:gd name="T6" fmla="*/ 2147483647 w 145"/>
                <a:gd name="T7" fmla="*/ 2147483647 h 207"/>
                <a:gd name="T8" fmla="*/ 2147483647 w 145"/>
                <a:gd name="T9" fmla="*/ 2147483647 h 207"/>
                <a:gd name="T10" fmla="*/ 2147483647 w 145"/>
                <a:gd name="T11" fmla="*/ 2147483647 h 207"/>
                <a:gd name="T12" fmla="*/ 2147483647 w 145"/>
                <a:gd name="T13" fmla="*/ 2147483647 h 207"/>
                <a:gd name="T14" fmla="*/ 2147483647 w 145"/>
                <a:gd name="T15" fmla="*/ 2147483647 h 207"/>
                <a:gd name="T16" fmla="*/ 2147483647 w 145"/>
                <a:gd name="T17" fmla="*/ 2147483647 h 207"/>
                <a:gd name="T18" fmla="*/ 2147483647 w 145"/>
                <a:gd name="T19" fmla="*/ 2147483647 h 207"/>
                <a:gd name="T20" fmla="*/ 2147483647 w 145"/>
                <a:gd name="T21" fmla="*/ 2147483647 h 207"/>
                <a:gd name="T22" fmla="*/ 2147483647 w 145"/>
                <a:gd name="T23" fmla="*/ 2147483647 h 207"/>
                <a:gd name="T24" fmla="*/ 2147483647 w 145"/>
                <a:gd name="T25" fmla="*/ 2147483647 h 207"/>
                <a:gd name="T26" fmla="*/ 2147483647 w 145"/>
                <a:gd name="T27" fmla="*/ 2147483647 h 207"/>
                <a:gd name="T28" fmla="*/ 2147483647 w 145"/>
                <a:gd name="T29" fmla="*/ 2147483647 h 207"/>
                <a:gd name="T30" fmla="*/ 2147483647 w 145"/>
                <a:gd name="T31" fmla="*/ 2147483647 h 207"/>
                <a:gd name="T32" fmla="*/ 2147483647 w 145"/>
                <a:gd name="T33" fmla="*/ 2147483647 h 207"/>
                <a:gd name="T34" fmla="*/ 2147483647 w 145"/>
                <a:gd name="T35" fmla="*/ 2147483647 h 207"/>
                <a:gd name="T36" fmla="*/ 2147483647 w 145"/>
                <a:gd name="T37" fmla="*/ 2147483647 h 207"/>
                <a:gd name="T38" fmla="*/ 2147483647 w 145"/>
                <a:gd name="T39" fmla="*/ 2147483647 h 207"/>
                <a:gd name="T40" fmla="*/ 2147483647 w 145"/>
                <a:gd name="T41" fmla="*/ 2147483647 h 207"/>
                <a:gd name="T42" fmla="*/ 2147483647 w 145"/>
                <a:gd name="T43" fmla="*/ 2147483647 h 207"/>
                <a:gd name="T44" fmla="*/ 2147483647 w 145"/>
                <a:gd name="T45" fmla="*/ 2147483647 h 207"/>
                <a:gd name="T46" fmla="*/ 2147483647 w 145"/>
                <a:gd name="T47" fmla="*/ 2147483647 h 207"/>
                <a:gd name="T48" fmla="*/ 2147483647 w 145"/>
                <a:gd name="T49" fmla="*/ 2147483647 h 207"/>
                <a:gd name="T50" fmla="*/ 2147483647 w 145"/>
                <a:gd name="T51" fmla="*/ 0 h 207"/>
                <a:gd name="T52" fmla="*/ 0 w 145"/>
                <a:gd name="T53" fmla="*/ 0 h 207"/>
                <a:gd name="T54" fmla="*/ 2147483647 w 145"/>
                <a:gd name="T55" fmla="*/ 2147483647 h 207"/>
                <a:gd name="T56" fmla="*/ 2147483647 w 145"/>
                <a:gd name="T57" fmla="*/ 2147483647 h 207"/>
                <a:gd name="T58" fmla="*/ 2147483647 w 145"/>
                <a:gd name="T59" fmla="*/ 2147483647 h 207"/>
                <a:gd name="T60" fmla="*/ 2147483647 w 145"/>
                <a:gd name="T61" fmla="*/ 2147483647 h 207"/>
                <a:gd name="T62" fmla="*/ 2147483647 w 145"/>
                <a:gd name="T63" fmla="*/ 2147483647 h 207"/>
                <a:gd name="T64" fmla="*/ 2147483647 w 145"/>
                <a:gd name="T65" fmla="*/ 2147483647 h 207"/>
                <a:gd name="T66" fmla="*/ 2147483647 w 145"/>
                <a:gd name="T67" fmla="*/ 2147483647 h 207"/>
                <a:gd name="T68" fmla="*/ 2147483647 w 145"/>
                <a:gd name="T69" fmla="*/ 2147483647 h 207"/>
                <a:gd name="T70" fmla="*/ 2147483647 w 145"/>
                <a:gd name="T71" fmla="*/ 2147483647 h 207"/>
                <a:gd name="T72" fmla="*/ 2147483647 w 145"/>
                <a:gd name="T73" fmla="*/ 2147483647 h 20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45"/>
                <a:gd name="T112" fmla="*/ 0 h 207"/>
                <a:gd name="T113" fmla="*/ 145 w 145"/>
                <a:gd name="T114" fmla="*/ 207 h 20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45" h="207">
                  <a:moveTo>
                    <a:pt x="0" y="0"/>
                  </a:moveTo>
                  <a:lnTo>
                    <a:pt x="0" y="207"/>
                  </a:lnTo>
                  <a:lnTo>
                    <a:pt x="26" y="207"/>
                  </a:lnTo>
                  <a:lnTo>
                    <a:pt x="26" y="118"/>
                  </a:lnTo>
                  <a:lnTo>
                    <a:pt x="67" y="118"/>
                  </a:lnTo>
                  <a:lnTo>
                    <a:pt x="78" y="118"/>
                  </a:lnTo>
                  <a:lnTo>
                    <a:pt x="87" y="120"/>
                  </a:lnTo>
                  <a:lnTo>
                    <a:pt x="94" y="121"/>
                  </a:lnTo>
                  <a:lnTo>
                    <a:pt x="100" y="123"/>
                  </a:lnTo>
                  <a:lnTo>
                    <a:pt x="104" y="128"/>
                  </a:lnTo>
                  <a:lnTo>
                    <a:pt x="106" y="134"/>
                  </a:lnTo>
                  <a:lnTo>
                    <a:pt x="108" y="142"/>
                  </a:lnTo>
                  <a:lnTo>
                    <a:pt x="109" y="151"/>
                  </a:lnTo>
                  <a:lnTo>
                    <a:pt x="110" y="179"/>
                  </a:lnTo>
                  <a:lnTo>
                    <a:pt x="111" y="187"/>
                  </a:lnTo>
                  <a:lnTo>
                    <a:pt x="112" y="195"/>
                  </a:lnTo>
                  <a:lnTo>
                    <a:pt x="113" y="201"/>
                  </a:lnTo>
                  <a:lnTo>
                    <a:pt x="115" y="207"/>
                  </a:lnTo>
                  <a:lnTo>
                    <a:pt x="145" y="207"/>
                  </a:lnTo>
                  <a:lnTo>
                    <a:pt x="145" y="201"/>
                  </a:lnTo>
                  <a:lnTo>
                    <a:pt x="141" y="198"/>
                  </a:lnTo>
                  <a:lnTo>
                    <a:pt x="139" y="193"/>
                  </a:lnTo>
                  <a:lnTo>
                    <a:pt x="137" y="186"/>
                  </a:lnTo>
                  <a:lnTo>
                    <a:pt x="136" y="177"/>
                  </a:lnTo>
                  <a:lnTo>
                    <a:pt x="134" y="143"/>
                  </a:lnTo>
                  <a:lnTo>
                    <a:pt x="133" y="136"/>
                  </a:lnTo>
                  <a:lnTo>
                    <a:pt x="132" y="129"/>
                  </a:lnTo>
                  <a:lnTo>
                    <a:pt x="131" y="122"/>
                  </a:lnTo>
                  <a:lnTo>
                    <a:pt x="129" y="117"/>
                  </a:lnTo>
                  <a:lnTo>
                    <a:pt x="126" y="113"/>
                  </a:lnTo>
                  <a:lnTo>
                    <a:pt x="123" y="109"/>
                  </a:lnTo>
                  <a:lnTo>
                    <a:pt x="118" y="107"/>
                  </a:lnTo>
                  <a:lnTo>
                    <a:pt x="113" y="104"/>
                  </a:lnTo>
                  <a:lnTo>
                    <a:pt x="118" y="101"/>
                  </a:lnTo>
                  <a:lnTo>
                    <a:pt x="124" y="96"/>
                  </a:lnTo>
                  <a:lnTo>
                    <a:pt x="128" y="92"/>
                  </a:lnTo>
                  <a:lnTo>
                    <a:pt x="132" y="86"/>
                  </a:lnTo>
                  <a:lnTo>
                    <a:pt x="134" y="80"/>
                  </a:lnTo>
                  <a:lnTo>
                    <a:pt x="136" y="73"/>
                  </a:lnTo>
                  <a:lnTo>
                    <a:pt x="139" y="65"/>
                  </a:lnTo>
                  <a:lnTo>
                    <a:pt x="139" y="57"/>
                  </a:lnTo>
                  <a:lnTo>
                    <a:pt x="139" y="49"/>
                  </a:lnTo>
                  <a:lnTo>
                    <a:pt x="137" y="40"/>
                  </a:lnTo>
                  <a:lnTo>
                    <a:pt x="135" y="33"/>
                  </a:lnTo>
                  <a:lnTo>
                    <a:pt x="132" y="26"/>
                  </a:lnTo>
                  <a:lnTo>
                    <a:pt x="129" y="21"/>
                  </a:lnTo>
                  <a:lnTo>
                    <a:pt x="125" y="16"/>
                  </a:lnTo>
                  <a:lnTo>
                    <a:pt x="120" y="11"/>
                  </a:lnTo>
                  <a:lnTo>
                    <a:pt x="114" y="7"/>
                  </a:lnTo>
                  <a:lnTo>
                    <a:pt x="105" y="3"/>
                  </a:lnTo>
                  <a:lnTo>
                    <a:pt x="95" y="1"/>
                  </a:lnTo>
                  <a:lnTo>
                    <a:pt x="85" y="0"/>
                  </a:lnTo>
                  <a:lnTo>
                    <a:pt x="73" y="0"/>
                  </a:lnTo>
                  <a:lnTo>
                    <a:pt x="0" y="0"/>
                  </a:lnTo>
                  <a:close/>
                  <a:moveTo>
                    <a:pt x="26" y="24"/>
                  </a:moveTo>
                  <a:lnTo>
                    <a:pt x="69" y="24"/>
                  </a:lnTo>
                  <a:lnTo>
                    <a:pt x="79" y="24"/>
                  </a:lnTo>
                  <a:lnTo>
                    <a:pt x="88" y="25"/>
                  </a:lnTo>
                  <a:lnTo>
                    <a:pt x="95" y="28"/>
                  </a:lnTo>
                  <a:lnTo>
                    <a:pt x="102" y="30"/>
                  </a:lnTo>
                  <a:lnTo>
                    <a:pt x="106" y="35"/>
                  </a:lnTo>
                  <a:lnTo>
                    <a:pt x="109" y="40"/>
                  </a:lnTo>
                  <a:lnTo>
                    <a:pt x="111" y="49"/>
                  </a:lnTo>
                  <a:lnTo>
                    <a:pt x="112" y="58"/>
                  </a:lnTo>
                  <a:lnTo>
                    <a:pt x="111" y="67"/>
                  </a:lnTo>
                  <a:lnTo>
                    <a:pt x="110" y="75"/>
                  </a:lnTo>
                  <a:lnTo>
                    <a:pt x="106" y="81"/>
                  </a:lnTo>
                  <a:lnTo>
                    <a:pt x="102" y="86"/>
                  </a:lnTo>
                  <a:lnTo>
                    <a:pt x="95" y="89"/>
                  </a:lnTo>
                  <a:lnTo>
                    <a:pt x="88" y="92"/>
                  </a:lnTo>
                  <a:lnTo>
                    <a:pt x="79" y="94"/>
                  </a:lnTo>
                  <a:lnTo>
                    <a:pt x="69" y="94"/>
                  </a:lnTo>
                  <a:lnTo>
                    <a:pt x="26" y="94"/>
                  </a:lnTo>
                  <a:lnTo>
                    <a:pt x="26" y="24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3" name="Freeform 320"/>
            <p:cNvSpPr>
              <a:spLocks noEditPoints="1"/>
            </p:cNvSpPr>
            <p:nvPr/>
          </p:nvSpPr>
          <p:spPr bwMode="auto">
            <a:xfrm>
              <a:off x="5614988" y="1354138"/>
              <a:ext cx="57150" cy="119062"/>
            </a:xfrm>
            <a:custGeom>
              <a:avLst/>
              <a:gdLst>
                <a:gd name="T0" fmla="*/ 2147483647 w 123"/>
                <a:gd name="T1" fmla="*/ 2147483647 h 223"/>
                <a:gd name="T2" fmla="*/ 2147483647 w 123"/>
                <a:gd name="T3" fmla="*/ 2147483647 h 223"/>
                <a:gd name="T4" fmla="*/ 2147483647 w 123"/>
                <a:gd name="T5" fmla="*/ 2147483647 h 223"/>
                <a:gd name="T6" fmla="*/ 2147483647 w 123"/>
                <a:gd name="T7" fmla="*/ 2147483647 h 223"/>
                <a:gd name="T8" fmla="*/ 2147483647 w 123"/>
                <a:gd name="T9" fmla="*/ 2147483647 h 223"/>
                <a:gd name="T10" fmla="*/ 2147483647 w 123"/>
                <a:gd name="T11" fmla="*/ 2147483647 h 223"/>
                <a:gd name="T12" fmla="*/ 2147483647 w 123"/>
                <a:gd name="T13" fmla="*/ 2147483647 h 223"/>
                <a:gd name="T14" fmla="*/ 2147483647 w 123"/>
                <a:gd name="T15" fmla="*/ 2147483647 h 223"/>
                <a:gd name="T16" fmla="*/ 2147483647 w 123"/>
                <a:gd name="T17" fmla="*/ 2147483647 h 223"/>
                <a:gd name="T18" fmla="*/ 2147483647 w 123"/>
                <a:gd name="T19" fmla="*/ 2147483647 h 223"/>
                <a:gd name="T20" fmla="*/ 2147483647 w 123"/>
                <a:gd name="T21" fmla="*/ 2147483647 h 223"/>
                <a:gd name="T22" fmla="*/ 2147483647 w 123"/>
                <a:gd name="T23" fmla="*/ 2147483647 h 223"/>
                <a:gd name="T24" fmla="*/ 2147483647 w 123"/>
                <a:gd name="T25" fmla="*/ 2147483647 h 223"/>
                <a:gd name="T26" fmla="*/ 2147483647 w 123"/>
                <a:gd name="T27" fmla="*/ 2147483647 h 223"/>
                <a:gd name="T28" fmla="*/ 2147483647 w 123"/>
                <a:gd name="T29" fmla="*/ 2147483647 h 223"/>
                <a:gd name="T30" fmla="*/ 2147483647 w 123"/>
                <a:gd name="T31" fmla="*/ 2147483647 h 223"/>
                <a:gd name="T32" fmla="*/ 2147483647 w 123"/>
                <a:gd name="T33" fmla="*/ 2147483647 h 223"/>
                <a:gd name="T34" fmla="*/ 2147483647 w 123"/>
                <a:gd name="T35" fmla="*/ 2147483647 h 223"/>
                <a:gd name="T36" fmla="*/ 2147483647 w 123"/>
                <a:gd name="T37" fmla="*/ 2147483647 h 223"/>
                <a:gd name="T38" fmla="*/ 2147483647 w 123"/>
                <a:gd name="T39" fmla="*/ 2147483647 h 223"/>
                <a:gd name="T40" fmla="*/ 2147483647 w 123"/>
                <a:gd name="T41" fmla="*/ 2147483647 h 223"/>
                <a:gd name="T42" fmla="*/ 2147483647 w 123"/>
                <a:gd name="T43" fmla="*/ 2147483647 h 223"/>
                <a:gd name="T44" fmla="*/ 2147483647 w 123"/>
                <a:gd name="T45" fmla="*/ 2147483647 h 223"/>
                <a:gd name="T46" fmla="*/ 2147483647 w 123"/>
                <a:gd name="T47" fmla="*/ 2147483647 h 223"/>
                <a:gd name="T48" fmla="*/ 2147483647 w 123"/>
                <a:gd name="T49" fmla="*/ 2147483647 h 223"/>
                <a:gd name="T50" fmla="*/ 2147483647 w 123"/>
                <a:gd name="T51" fmla="*/ 2147483647 h 223"/>
                <a:gd name="T52" fmla="*/ 2147483647 w 123"/>
                <a:gd name="T53" fmla="*/ 2147483647 h 223"/>
                <a:gd name="T54" fmla="*/ 2147483647 w 123"/>
                <a:gd name="T55" fmla="*/ 2147483647 h 223"/>
                <a:gd name="T56" fmla="*/ 2147483647 w 123"/>
                <a:gd name="T57" fmla="*/ 2147483647 h 223"/>
                <a:gd name="T58" fmla="*/ 2147483647 w 123"/>
                <a:gd name="T59" fmla="*/ 2147483647 h 223"/>
                <a:gd name="T60" fmla="*/ 2147483647 w 123"/>
                <a:gd name="T61" fmla="*/ 2147483647 h 223"/>
                <a:gd name="T62" fmla="*/ 2147483647 w 123"/>
                <a:gd name="T63" fmla="*/ 2147483647 h 223"/>
                <a:gd name="T64" fmla="*/ 2147483647 w 123"/>
                <a:gd name="T65" fmla="*/ 2147483647 h 223"/>
                <a:gd name="T66" fmla="*/ 2147483647 w 123"/>
                <a:gd name="T67" fmla="*/ 2147483647 h 223"/>
                <a:gd name="T68" fmla="*/ 2147483647 w 123"/>
                <a:gd name="T69" fmla="*/ 2147483647 h 223"/>
                <a:gd name="T70" fmla="*/ 2147483647 w 123"/>
                <a:gd name="T71" fmla="*/ 2147483647 h 223"/>
                <a:gd name="T72" fmla="*/ 2147483647 w 123"/>
                <a:gd name="T73" fmla="*/ 0 h 22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3"/>
                <a:gd name="T112" fmla="*/ 0 h 223"/>
                <a:gd name="T113" fmla="*/ 123 w 123"/>
                <a:gd name="T114" fmla="*/ 223 h 22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3" h="223">
                  <a:moveTo>
                    <a:pt x="99" y="172"/>
                  </a:moveTo>
                  <a:lnTo>
                    <a:pt x="97" y="178"/>
                  </a:lnTo>
                  <a:lnTo>
                    <a:pt x="94" y="184"/>
                  </a:lnTo>
                  <a:lnTo>
                    <a:pt x="91" y="189"/>
                  </a:lnTo>
                  <a:lnTo>
                    <a:pt x="86" y="193"/>
                  </a:lnTo>
                  <a:lnTo>
                    <a:pt x="82" y="196"/>
                  </a:lnTo>
                  <a:lnTo>
                    <a:pt x="77" y="198"/>
                  </a:lnTo>
                  <a:lnTo>
                    <a:pt x="70" y="200"/>
                  </a:lnTo>
                  <a:lnTo>
                    <a:pt x="63" y="200"/>
                  </a:lnTo>
                  <a:lnTo>
                    <a:pt x="55" y="199"/>
                  </a:lnTo>
                  <a:lnTo>
                    <a:pt x="47" y="197"/>
                  </a:lnTo>
                  <a:lnTo>
                    <a:pt x="41" y="193"/>
                  </a:lnTo>
                  <a:lnTo>
                    <a:pt x="35" y="187"/>
                  </a:lnTo>
                  <a:lnTo>
                    <a:pt x="30" y="182"/>
                  </a:lnTo>
                  <a:lnTo>
                    <a:pt x="27" y="173"/>
                  </a:lnTo>
                  <a:lnTo>
                    <a:pt x="25" y="163"/>
                  </a:lnTo>
                  <a:lnTo>
                    <a:pt x="24" y="152"/>
                  </a:lnTo>
                  <a:lnTo>
                    <a:pt x="123" y="152"/>
                  </a:lnTo>
                  <a:lnTo>
                    <a:pt x="123" y="141"/>
                  </a:lnTo>
                  <a:lnTo>
                    <a:pt x="122" y="124"/>
                  </a:lnTo>
                  <a:lnTo>
                    <a:pt x="119" y="108"/>
                  </a:lnTo>
                  <a:lnTo>
                    <a:pt x="114" y="95"/>
                  </a:lnTo>
                  <a:lnTo>
                    <a:pt x="107" y="85"/>
                  </a:lnTo>
                  <a:lnTo>
                    <a:pt x="98" y="77"/>
                  </a:lnTo>
                  <a:lnTo>
                    <a:pt x="87" y="70"/>
                  </a:lnTo>
                  <a:lnTo>
                    <a:pt x="76" y="66"/>
                  </a:lnTo>
                  <a:lnTo>
                    <a:pt x="61" y="65"/>
                  </a:lnTo>
                  <a:lnTo>
                    <a:pt x="48" y="66"/>
                  </a:lnTo>
                  <a:lnTo>
                    <a:pt x="36" y="71"/>
                  </a:lnTo>
                  <a:lnTo>
                    <a:pt x="25" y="77"/>
                  </a:lnTo>
                  <a:lnTo>
                    <a:pt x="17" y="86"/>
                  </a:lnTo>
                  <a:lnTo>
                    <a:pt x="9" y="98"/>
                  </a:lnTo>
                  <a:lnTo>
                    <a:pt x="4" y="112"/>
                  </a:lnTo>
                  <a:lnTo>
                    <a:pt x="1" y="128"/>
                  </a:lnTo>
                  <a:lnTo>
                    <a:pt x="0" y="145"/>
                  </a:lnTo>
                  <a:lnTo>
                    <a:pt x="1" y="163"/>
                  </a:lnTo>
                  <a:lnTo>
                    <a:pt x="4" y="178"/>
                  </a:lnTo>
                  <a:lnTo>
                    <a:pt x="9" y="192"/>
                  </a:lnTo>
                  <a:lnTo>
                    <a:pt x="17" y="202"/>
                  </a:lnTo>
                  <a:lnTo>
                    <a:pt x="25" y="212"/>
                  </a:lnTo>
                  <a:lnTo>
                    <a:pt x="36" y="218"/>
                  </a:lnTo>
                  <a:lnTo>
                    <a:pt x="48" y="222"/>
                  </a:lnTo>
                  <a:lnTo>
                    <a:pt x="61" y="223"/>
                  </a:lnTo>
                  <a:lnTo>
                    <a:pt x="73" y="222"/>
                  </a:lnTo>
                  <a:lnTo>
                    <a:pt x="84" y="220"/>
                  </a:lnTo>
                  <a:lnTo>
                    <a:pt x="94" y="215"/>
                  </a:lnTo>
                  <a:lnTo>
                    <a:pt x="102" y="209"/>
                  </a:lnTo>
                  <a:lnTo>
                    <a:pt x="108" y="202"/>
                  </a:lnTo>
                  <a:lnTo>
                    <a:pt x="115" y="193"/>
                  </a:lnTo>
                  <a:lnTo>
                    <a:pt x="119" y="184"/>
                  </a:lnTo>
                  <a:lnTo>
                    <a:pt x="121" y="172"/>
                  </a:lnTo>
                  <a:lnTo>
                    <a:pt x="99" y="172"/>
                  </a:lnTo>
                  <a:close/>
                  <a:moveTo>
                    <a:pt x="24" y="131"/>
                  </a:moveTo>
                  <a:lnTo>
                    <a:pt x="25" y="121"/>
                  </a:lnTo>
                  <a:lnTo>
                    <a:pt x="27" y="113"/>
                  </a:lnTo>
                  <a:lnTo>
                    <a:pt x="31" y="105"/>
                  </a:lnTo>
                  <a:lnTo>
                    <a:pt x="36" y="99"/>
                  </a:lnTo>
                  <a:lnTo>
                    <a:pt x="41" y="93"/>
                  </a:lnTo>
                  <a:lnTo>
                    <a:pt x="47" y="90"/>
                  </a:lnTo>
                  <a:lnTo>
                    <a:pt x="54" y="88"/>
                  </a:lnTo>
                  <a:lnTo>
                    <a:pt x="62" y="87"/>
                  </a:lnTo>
                  <a:lnTo>
                    <a:pt x="70" y="88"/>
                  </a:lnTo>
                  <a:lnTo>
                    <a:pt x="78" y="90"/>
                  </a:lnTo>
                  <a:lnTo>
                    <a:pt x="84" y="94"/>
                  </a:lnTo>
                  <a:lnTo>
                    <a:pt x="89" y="99"/>
                  </a:lnTo>
                  <a:lnTo>
                    <a:pt x="94" y="105"/>
                  </a:lnTo>
                  <a:lnTo>
                    <a:pt x="97" y="113"/>
                  </a:lnTo>
                  <a:lnTo>
                    <a:pt x="98" y="121"/>
                  </a:lnTo>
                  <a:lnTo>
                    <a:pt x="99" y="131"/>
                  </a:lnTo>
                  <a:lnTo>
                    <a:pt x="24" y="131"/>
                  </a:lnTo>
                  <a:close/>
                  <a:moveTo>
                    <a:pt x="44" y="49"/>
                  </a:moveTo>
                  <a:lnTo>
                    <a:pt x="60" y="49"/>
                  </a:lnTo>
                  <a:lnTo>
                    <a:pt x="96" y="0"/>
                  </a:lnTo>
                  <a:lnTo>
                    <a:pt x="70" y="0"/>
                  </a:lnTo>
                  <a:lnTo>
                    <a:pt x="44" y="49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4" name="Freeform 321"/>
            <p:cNvSpPr>
              <a:spLocks noEditPoints="1"/>
            </p:cNvSpPr>
            <p:nvPr/>
          </p:nvSpPr>
          <p:spPr bwMode="auto">
            <a:xfrm>
              <a:off x="5681663" y="1389063"/>
              <a:ext cx="60325" cy="115887"/>
            </a:xfrm>
            <a:custGeom>
              <a:avLst/>
              <a:gdLst>
                <a:gd name="T0" fmla="*/ 2147483647 w 127"/>
                <a:gd name="T1" fmla="*/ 2147483647 h 218"/>
                <a:gd name="T2" fmla="*/ 2147483647 w 127"/>
                <a:gd name="T3" fmla="*/ 2147483647 h 218"/>
                <a:gd name="T4" fmla="*/ 2147483647 w 127"/>
                <a:gd name="T5" fmla="*/ 2147483647 h 218"/>
                <a:gd name="T6" fmla="*/ 2147483647 w 127"/>
                <a:gd name="T7" fmla="*/ 2147483647 h 218"/>
                <a:gd name="T8" fmla="*/ 2147483647 w 127"/>
                <a:gd name="T9" fmla="*/ 2147483647 h 218"/>
                <a:gd name="T10" fmla="*/ 2147483647 w 127"/>
                <a:gd name="T11" fmla="*/ 2147483647 h 218"/>
                <a:gd name="T12" fmla="*/ 2147483647 w 127"/>
                <a:gd name="T13" fmla="*/ 2147483647 h 218"/>
                <a:gd name="T14" fmla="*/ 2147483647 w 127"/>
                <a:gd name="T15" fmla="*/ 2147483647 h 218"/>
                <a:gd name="T16" fmla="*/ 2147483647 w 127"/>
                <a:gd name="T17" fmla="*/ 2147483647 h 218"/>
                <a:gd name="T18" fmla="*/ 2147483647 w 127"/>
                <a:gd name="T19" fmla="*/ 2147483647 h 218"/>
                <a:gd name="T20" fmla="*/ 2147483647 w 127"/>
                <a:gd name="T21" fmla="*/ 2147483647 h 218"/>
                <a:gd name="T22" fmla="*/ 2147483647 w 127"/>
                <a:gd name="T23" fmla="*/ 2147483647 h 218"/>
                <a:gd name="T24" fmla="*/ 2147483647 w 127"/>
                <a:gd name="T25" fmla="*/ 2147483647 h 218"/>
                <a:gd name="T26" fmla="*/ 2147483647 w 127"/>
                <a:gd name="T27" fmla="*/ 2147483647 h 218"/>
                <a:gd name="T28" fmla="*/ 2147483647 w 127"/>
                <a:gd name="T29" fmla="*/ 2147483647 h 218"/>
                <a:gd name="T30" fmla="*/ 2147483647 w 127"/>
                <a:gd name="T31" fmla="*/ 2147483647 h 218"/>
                <a:gd name="T32" fmla="*/ 2147483647 w 127"/>
                <a:gd name="T33" fmla="*/ 2147483647 h 218"/>
                <a:gd name="T34" fmla="*/ 2147483647 w 127"/>
                <a:gd name="T35" fmla="*/ 2147483647 h 218"/>
                <a:gd name="T36" fmla="*/ 2147483647 w 127"/>
                <a:gd name="T37" fmla="*/ 2147483647 h 218"/>
                <a:gd name="T38" fmla="*/ 2147483647 w 127"/>
                <a:gd name="T39" fmla="*/ 2147483647 h 218"/>
                <a:gd name="T40" fmla="*/ 2147483647 w 127"/>
                <a:gd name="T41" fmla="*/ 2147483647 h 218"/>
                <a:gd name="T42" fmla="*/ 2147483647 w 127"/>
                <a:gd name="T43" fmla="*/ 2147483647 h 218"/>
                <a:gd name="T44" fmla="*/ 2147483647 w 127"/>
                <a:gd name="T45" fmla="*/ 2147483647 h 218"/>
                <a:gd name="T46" fmla="*/ 2147483647 w 127"/>
                <a:gd name="T47" fmla="*/ 0 h 218"/>
                <a:gd name="T48" fmla="*/ 2147483647 w 127"/>
                <a:gd name="T49" fmla="*/ 2147483647 h 218"/>
                <a:gd name="T50" fmla="*/ 2147483647 w 127"/>
                <a:gd name="T51" fmla="*/ 2147483647 h 218"/>
                <a:gd name="T52" fmla="*/ 2147483647 w 127"/>
                <a:gd name="T53" fmla="*/ 2147483647 h 218"/>
                <a:gd name="T54" fmla="*/ 0 w 127"/>
                <a:gd name="T55" fmla="*/ 2147483647 h 218"/>
                <a:gd name="T56" fmla="*/ 2147483647 w 127"/>
                <a:gd name="T57" fmla="*/ 2147483647 h 218"/>
                <a:gd name="T58" fmla="*/ 2147483647 w 127"/>
                <a:gd name="T59" fmla="*/ 2147483647 h 218"/>
                <a:gd name="T60" fmla="*/ 2147483647 w 127"/>
                <a:gd name="T61" fmla="*/ 2147483647 h 218"/>
                <a:gd name="T62" fmla="*/ 2147483647 w 127"/>
                <a:gd name="T63" fmla="*/ 2147483647 h 218"/>
                <a:gd name="T64" fmla="*/ 2147483647 w 127"/>
                <a:gd name="T65" fmla="*/ 2147483647 h 218"/>
                <a:gd name="T66" fmla="*/ 2147483647 w 127"/>
                <a:gd name="T67" fmla="*/ 2147483647 h 218"/>
                <a:gd name="T68" fmla="*/ 2147483647 w 127"/>
                <a:gd name="T69" fmla="*/ 2147483647 h 218"/>
                <a:gd name="T70" fmla="*/ 2147483647 w 127"/>
                <a:gd name="T71" fmla="*/ 2147483647 h 218"/>
                <a:gd name="T72" fmla="*/ 2147483647 w 127"/>
                <a:gd name="T73" fmla="*/ 2147483647 h 218"/>
                <a:gd name="T74" fmla="*/ 2147483647 w 127"/>
                <a:gd name="T75" fmla="*/ 2147483647 h 218"/>
                <a:gd name="T76" fmla="*/ 2147483647 w 127"/>
                <a:gd name="T77" fmla="*/ 2147483647 h 218"/>
                <a:gd name="T78" fmla="*/ 2147483647 w 127"/>
                <a:gd name="T79" fmla="*/ 2147483647 h 218"/>
                <a:gd name="T80" fmla="*/ 2147483647 w 127"/>
                <a:gd name="T81" fmla="*/ 2147483647 h 218"/>
                <a:gd name="T82" fmla="*/ 2147483647 w 127"/>
                <a:gd name="T83" fmla="*/ 2147483647 h 218"/>
                <a:gd name="T84" fmla="*/ 2147483647 w 127"/>
                <a:gd name="T85" fmla="*/ 2147483647 h 218"/>
                <a:gd name="T86" fmla="*/ 2147483647 w 127"/>
                <a:gd name="T87" fmla="*/ 2147483647 h 218"/>
                <a:gd name="T88" fmla="*/ 2147483647 w 127"/>
                <a:gd name="T89" fmla="*/ 2147483647 h 218"/>
                <a:gd name="T90" fmla="*/ 2147483647 w 127"/>
                <a:gd name="T91" fmla="*/ 2147483647 h 218"/>
                <a:gd name="T92" fmla="*/ 2147483647 w 127"/>
                <a:gd name="T93" fmla="*/ 2147483647 h 218"/>
                <a:gd name="T94" fmla="*/ 2147483647 w 127"/>
                <a:gd name="T95" fmla="*/ 2147483647 h 218"/>
                <a:gd name="T96" fmla="*/ 2147483647 w 127"/>
                <a:gd name="T97" fmla="*/ 2147483647 h 218"/>
                <a:gd name="T98" fmla="*/ 2147483647 w 127"/>
                <a:gd name="T99" fmla="*/ 2147483647 h 21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27"/>
                <a:gd name="T151" fmla="*/ 0 h 218"/>
                <a:gd name="T152" fmla="*/ 127 w 127"/>
                <a:gd name="T153" fmla="*/ 218 h 21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27" h="218">
                  <a:moveTo>
                    <a:pt x="105" y="135"/>
                  </a:moveTo>
                  <a:lnTo>
                    <a:pt x="105" y="156"/>
                  </a:lnTo>
                  <a:lnTo>
                    <a:pt x="105" y="167"/>
                  </a:lnTo>
                  <a:lnTo>
                    <a:pt x="102" y="175"/>
                  </a:lnTo>
                  <a:lnTo>
                    <a:pt x="99" y="182"/>
                  </a:lnTo>
                  <a:lnTo>
                    <a:pt x="95" y="188"/>
                  </a:lnTo>
                  <a:lnTo>
                    <a:pt x="90" y="191"/>
                  </a:lnTo>
                  <a:lnTo>
                    <a:pt x="83" y="195"/>
                  </a:lnTo>
                  <a:lnTo>
                    <a:pt x="74" y="197"/>
                  </a:lnTo>
                  <a:lnTo>
                    <a:pt x="65" y="197"/>
                  </a:lnTo>
                  <a:lnTo>
                    <a:pt x="56" y="197"/>
                  </a:lnTo>
                  <a:lnTo>
                    <a:pt x="49" y="196"/>
                  </a:lnTo>
                  <a:lnTo>
                    <a:pt x="42" y="193"/>
                  </a:lnTo>
                  <a:lnTo>
                    <a:pt x="37" y="191"/>
                  </a:lnTo>
                  <a:lnTo>
                    <a:pt x="34" y="188"/>
                  </a:lnTo>
                  <a:lnTo>
                    <a:pt x="31" y="183"/>
                  </a:lnTo>
                  <a:lnTo>
                    <a:pt x="29" y="178"/>
                  </a:lnTo>
                  <a:lnTo>
                    <a:pt x="29" y="172"/>
                  </a:lnTo>
                  <a:lnTo>
                    <a:pt x="29" y="171"/>
                  </a:lnTo>
                  <a:lnTo>
                    <a:pt x="5" y="171"/>
                  </a:lnTo>
                  <a:lnTo>
                    <a:pt x="5" y="172"/>
                  </a:lnTo>
                  <a:lnTo>
                    <a:pt x="7" y="183"/>
                  </a:lnTo>
                  <a:lnTo>
                    <a:pt x="10" y="191"/>
                  </a:lnTo>
                  <a:lnTo>
                    <a:pt x="14" y="199"/>
                  </a:lnTo>
                  <a:lnTo>
                    <a:pt x="20" y="205"/>
                  </a:lnTo>
                  <a:lnTo>
                    <a:pt x="29" y="211"/>
                  </a:lnTo>
                  <a:lnTo>
                    <a:pt x="39" y="214"/>
                  </a:lnTo>
                  <a:lnTo>
                    <a:pt x="50" y="217"/>
                  </a:lnTo>
                  <a:lnTo>
                    <a:pt x="63" y="218"/>
                  </a:lnTo>
                  <a:lnTo>
                    <a:pt x="79" y="217"/>
                  </a:lnTo>
                  <a:lnTo>
                    <a:pt x="92" y="214"/>
                  </a:lnTo>
                  <a:lnTo>
                    <a:pt x="104" y="209"/>
                  </a:lnTo>
                  <a:lnTo>
                    <a:pt x="112" y="202"/>
                  </a:lnTo>
                  <a:lnTo>
                    <a:pt x="118" y="192"/>
                  </a:lnTo>
                  <a:lnTo>
                    <a:pt x="124" y="182"/>
                  </a:lnTo>
                  <a:lnTo>
                    <a:pt x="126" y="168"/>
                  </a:lnTo>
                  <a:lnTo>
                    <a:pt x="127" y="151"/>
                  </a:lnTo>
                  <a:lnTo>
                    <a:pt x="127" y="4"/>
                  </a:lnTo>
                  <a:lnTo>
                    <a:pt x="105" y="4"/>
                  </a:lnTo>
                  <a:lnTo>
                    <a:pt x="105" y="25"/>
                  </a:lnTo>
                  <a:lnTo>
                    <a:pt x="100" y="19"/>
                  </a:lnTo>
                  <a:lnTo>
                    <a:pt x="97" y="14"/>
                  </a:lnTo>
                  <a:lnTo>
                    <a:pt x="92" y="11"/>
                  </a:lnTo>
                  <a:lnTo>
                    <a:pt x="88" y="7"/>
                  </a:lnTo>
                  <a:lnTo>
                    <a:pt x="81" y="4"/>
                  </a:lnTo>
                  <a:lnTo>
                    <a:pt x="76" y="2"/>
                  </a:lnTo>
                  <a:lnTo>
                    <a:pt x="69" y="0"/>
                  </a:lnTo>
                  <a:lnTo>
                    <a:pt x="61" y="0"/>
                  </a:lnTo>
                  <a:lnTo>
                    <a:pt x="49" y="1"/>
                  </a:lnTo>
                  <a:lnTo>
                    <a:pt x="37" y="6"/>
                  </a:lnTo>
                  <a:lnTo>
                    <a:pt x="27" y="13"/>
                  </a:lnTo>
                  <a:lnTo>
                    <a:pt x="17" y="22"/>
                  </a:lnTo>
                  <a:lnTo>
                    <a:pt x="10" y="33"/>
                  </a:lnTo>
                  <a:lnTo>
                    <a:pt x="4" y="47"/>
                  </a:lnTo>
                  <a:lnTo>
                    <a:pt x="1" y="62"/>
                  </a:lnTo>
                  <a:lnTo>
                    <a:pt x="0" y="79"/>
                  </a:lnTo>
                  <a:lnTo>
                    <a:pt x="1" y="97"/>
                  </a:lnTo>
                  <a:lnTo>
                    <a:pt x="4" y="112"/>
                  </a:lnTo>
                  <a:lnTo>
                    <a:pt x="10" y="126"/>
                  </a:lnTo>
                  <a:lnTo>
                    <a:pt x="17" y="136"/>
                  </a:lnTo>
                  <a:lnTo>
                    <a:pt x="27" y="146"/>
                  </a:lnTo>
                  <a:lnTo>
                    <a:pt x="36" y="153"/>
                  </a:lnTo>
                  <a:lnTo>
                    <a:pt x="49" y="157"/>
                  </a:lnTo>
                  <a:lnTo>
                    <a:pt x="61" y="158"/>
                  </a:lnTo>
                  <a:lnTo>
                    <a:pt x="74" y="157"/>
                  </a:lnTo>
                  <a:lnTo>
                    <a:pt x="86" y="153"/>
                  </a:lnTo>
                  <a:lnTo>
                    <a:pt x="96" y="146"/>
                  </a:lnTo>
                  <a:lnTo>
                    <a:pt x="105" y="135"/>
                  </a:lnTo>
                  <a:close/>
                  <a:moveTo>
                    <a:pt x="65" y="23"/>
                  </a:moveTo>
                  <a:lnTo>
                    <a:pt x="74" y="25"/>
                  </a:lnTo>
                  <a:lnTo>
                    <a:pt x="82" y="27"/>
                  </a:lnTo>
                  <a:lnTo>
                    <a:pt x="90" y="32"/>
                  </a:lnTo>
                  <a:lnTo>
                    <a:pt x="95" y="37"/>
                  </a:lnTo>
                  <a:lnTo>
                    <a:pt x="99" y="45"/>
                  </a:lnTo>
                  <a:lnTo>
                    <a:pt x="104" y="56"/>
                  </a:lnTo>
                  <a:lnTo>
                    <a:pt x="105" y="68"/>
                  </a:lnTo>
                  <a:lnTo>
                    <a:pt x="106" y="80"/>
                  </a:lnTo>
                  <a:lnTo>
                    <a:pt x="105" y="93"/>
                  </a:lnTo>
                  <a:lnTo>
                    <a:pt x="104" y="105"/>
                  </a:lnTo>
                  <a:lnTo>
                    <a:pt x="100" y="114"/>
                  </a:lnTo>
                  <a:lnTo>
                    <a:pt x="96" y="121"/>
                  </a:lnTo>
                  <a:lnTo>
                    <a:pt x="90" y="128"/>
                  </a:lnTo>
                  <a:lnTo>
                    <a:pt x="82" y="132"/>
                  </a:lnTo>
                  <a:lnTo>
                    <a:pt x="75" y="134"/>
                  </a:lnTo>
                  <a:lnTo>
                    <a:pt x="65" y="135"/>
                  </a:lnTo>
                  <a:lnTo>
                    <a:pt x="56" y="134"/>
                  </a:lnTo>
                  <a:lnTo>
                    <a:pt x="48" y="132"/>
                  </a:lnTo>
                  <a:lnTo>
                    <a:pt x="41" y="127"/>
                  </a:lnTo>
                  <a:lnTo>
                    <a:pt x="35" y="121"/>
                  </a:lnTo>
                  <a:lnTo>
                    <a:pt x="31" y="113"/>
                  </a:lnTo>
                  <a:lnTo>
                    <a:pt x="28" y="104"/>
                  </a:lnTo>
                  <a:lnTo>
                    <a:pt x="25" y="92"/>
                  </a:lnTo>
                  <a:lnTo>
                    <a:pt x="24" y="79"/>
                  </a:lnTo>
                  <a:lnTo>
                    <a:pt x="25" y="66"/>
                  </a:lnTo>
                  <a:lnTo>
                    <a:pt x="28" y="55"/>
                  </a:lnTo>
                  <a:lnTo>
                    <a:pt x="31" y="45"/>
                  </a:lnTo>
                  <a:lnTo>
                    <a:pt x="35" y="37"/>
                  </a:lnTo>
                  <a:lnTo>
                    <a:pt x="40" y="32"/>
                  </a:lnTo>
                  <a:lnTo>
                    <a:pt x="48" y="27"/>
                  </a:lnTo>
                  <a:lnTo>
                    <a:pt x="55" y="25"/>
                  </a:lnTo>
                  <a:lnTo>
                    <a:pt x="65" y="23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5" name="Freeform 322"/>
            <p:cNvSpPr>
              <a:spLocks noEditPoints="1"/>
            </p:cNvSpPr>
            <p:nvPr/>
          </p:nvSpPr>
          <p:spPr bwMode="auto">
            <a:xfrm>
              <a:off x="5757863" y="1362075"/>
              <a:ext cx="11112" cy="109538"/>
            </a:xfrm>
            <a:custGeom>
              <a:avLst/>
              <a:gdLst>
                <a:gd name="T0" fmla="*/ 0 w 23"/>
                <a:gd name="T1" fmla="*/ 2147483647 h 207"/>
                <a:gd name="T2" fmla="*/ 2147483647 w 23"/>
                <a:gd name="T3" fmla="*/ 2147483647 h 207"/>
                <a:gd name="T4" fmla="*/ 2147483647 w 23"/>
                <a:gd name="T5" fmla="*/ 2147483647 h 207"/>
                <a:gd name="T6" fmla="*/ 0 w 23"/>
                <a:gd name="T7" fmla="*/ 2147483647 h 207"/>
                <a:gd name="T8" fmla="*/ 0 w 23"/>
                <a:gd name="T9" fmla="*/ 2147483647 h 207"/>
                <a:gd name="T10" fmla="*/ 0 w 23"/>
                <a:gd name="T11" fmla="*/ 2147483647 h 207"/>
                <a:gd name="T12" fmla="*/ 2147483647 w 23"/>
                <a:gd name="T13" fmla="*/ 2147483647 h 207"/>
                <a:gd name="T14" fmla="*/ 2147483647 w 23"/>
                <a:gd name="T15" fmla="*/ 0 h 207"/>
                <a:gd name="T16" fmla="*/ 0 w 23"/>
                <a:gd name="T17" fmla="*/ 0 h 207"/>
                <a:gd name="T18" fmla="*/ 0 w 23"/>
                <a:gd name="T19" fmla="*/ 2147483647 h 2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"/>
                <a:gd name="T31" fmla="*/ 0 h 207"/>
                <a:gd name="T32" fmla="*/ 23 w 23"/>
                <a:gd name="T33" fmla="*/ 207 h 20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" h="207">
                  <a:moveTo>
                    <a:pt x="0" y="207"/>
                  </a:moveTo>
                  <a:lnTo>
                    <a:pt x="23" y="207"/>
                  </a:lnTo>
                  <a:lnTo>
                    <a:pt x="23" y="56"/>
                  </a:lnTo>
                  <a:lnTo>
                    <a:pt x="0" y="56"/>
                  </a:lnTo>
                  <a:lnTo>
                    <a:pt x="0" y="207"/>
                  </a:lnTo>
                  <a:close/>
                  <a:moveTo>
                    <a:pt x="0" y="28"/>
                  </a:moveTo>
                  <a:lnTo>
                    <a:pt x="23" y="28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6" name="Freeform 323"/>
            <p:cNvSpPr>
              <a:spLocks/>
            </p:cNvSpPr>
            <p:nvPr/>
          </p:nvSpPr>
          <p:spPr bwMode="auto">
            <a:xfrm>
              <a:off x="5784850" y="1389063"/>
              <a:ext cx="52388" cy="82550"/>
            </a:xfrm>
            <a:custGeom>
              <a:avLst/>
              <a:gdLst>
                <a:gd name="T0" fmla="*/ 2147483647 w 113"/>
                <a:gd name="T1" fmla="*/ 2147483647 h 155"/>
                <a:gd name="T2" fmla="*/ 2147483647 w 113"/>
                <a:gd name="T3" fmla="*/ 2147483647 h 155"/>
                <a:gd name="T4" fmla="*/ 2147483647 w 113"/>
                <a:gd name="T5" fmla="*/ 2147483647 h 155"/>
                <a:gd name="T6" fmla="*/ 2147483647 w 113"/>
                <a:gd name="T7" fmla="*/ 2147483647 h 155"/>
                <a:gd name="T8" fmla="*/ 2147483647 w 113"/>
                <a:gd name="T9" fmla="*/ 2147483647 h 155"/>
                <a:gd name="T10" fmla="*/ 2147483647 w 113"/>
                <a:gd name="T11" fmla="*/ 2147483647 h 155"/>
                <a:gd name="T12" fmla="*/ 2147483647 w 113"/>
                <a:gd name="T13" fmla="*/ 2147483647 h 155"/>
                <a:gd name="T14" fmla="*/ 2147483647 w 113"/>
                <a:gd name="T15" fmla="*/ 2147483647 h 155"/>
                <a:gd name="T16" fmla="*/ 2147483647 w 113"/>
                <a:gd name="T17" fmla="*/ 2147483647 h 155"/>
                <a:gd name="T18" fmla="*/ 2147483647 w 113"/>
                <a:gd name="T19" fmla="*/ 2147483647 h 155"/>
                <a:gd name="T20" fmla="*/ 2147483647 w 113"/>
                <a:gd name="T21" fmla="*/ 2147483647 h 155"/>
                <a:gd name="T22" fmla="*/ 2147483647 w 113"/>
                <a:gd name="T23" fmla="*/ 2147483647 h 155"/>
                <a:gd name="T24" fmla="*/ 2147483647 w 113"/>
                <a:gd name="T25" fmla="*/ 2147483647 h 155"/>
                <a:gd name="T26" fmla="*/ 2147483647 w 113"/>
                <a:gd name="T27" fmla="*/ 2147483647 h 155"/>
                <a:gd name="T28" fmla="*/ 2147483647 w 113"/>
                <a:gd name="T29" fmla="*/ 0 h 155"/>
                <a:gd name="T30" fmla="*/ 2147483647 w 113"/>
                <a:gd name="T31" fmla="*/ 0 h 155"/>
                <a:gd name="T32" fmla="*/ 2147483647 w 113"/>
                <a:gd name="T33" fmla="*/ 0 h 155"/>
                <a:gd name="T34" fmla="*/ 2147483647 w 113"/>
                <a:gd name="T35" fmla="*/ 2147483647 h 155"/>
                <a:gd name="T36" fmla="*/ 2147483647 w 113"/>
                <a:gd name="T37" fmla="*/ 2147483647 h 155"/>
                <a:gd name="T38" fmla="*/ 2147483647 w 113"/>
                <a:gd name="T39" fmla="*/ 2147483647 h 155"/>
                <a:gd name="T40" fmla="*/ 2147483647 w 113"/>
                <a:gd name="T41" fmla="*/ 2147483647 h 155"/>
                <a:gd name="T42" fmla="*/ 2147483647 w 113"/>
                <a:gd name="T43" fmla="*/ 2147483647 h 155"/>
                <a:gd name="T44" fmla="*/ 2147483647 w 113"/>
                <a:gd name="T45" fmla="*/ 2147483647 h 155"/>
                <a:gd name="T46" fmla="*/ 2147483647 w 113"/>
                <a:gd name="T47" fmla="*/ 2147483647 h 155"/>
                <a:gd name="T48" fmla="*/ 2147483647 w 113"/>
                <a:gd name="T49" fmla="*/ 2147483647 h 155"/>
                <a:gd name="T50" fmla="*/ 0 w 113"/>
                <a:gd name="T51" fmla="*/ 2147483647 h 155"/>
                <a:gd name="T52" fmla="*/ 0 w 113"/>
                <a:gd name="T53" fmla="*/ 2147483647 h 155"/>
                <a:gd name="T54" fmla="*/ 2147483647 w 113"/>
                <a:gd name="T55" fmla="*/ 2147483647 h 155"/>
                <a:gd name="T56" fmla="*/ 2147483647 w 113"/>
                <a:gd name="T57" fmla="*/ 2147483647 h 155"/>
                <a:gd name="T58" fmla="*/ 2147483647 w 113"/>
                <a:gd name="T59" fmla="*/ 2147483647 h 155"/>
                <a:gd name="T60" fmla="*/ 2147483647 w 113"/>
                <a:gd name="T61" fmla="*/ 2147483647 h 155"/>
                <a:gd name="T62" fmla="*/ 2147483647 w 113"/>
                <a:gd name="T63" fmla="*/ 2147483647 h 155"/>
                <a:gd name="T64" fmla="*/ 2147483647 w 113"/>
                <a:gd name="T65" fmla="*/ 2147483647 h 155"/>
                <a:gd name="T66" fmla="*/ 2147483647 w 113"/>
                <a:gd name="T67" fmla="*/ 2147483647 h 155"/>
                <a:gd name="T68" fmla="*/ 2147483647 w 113"/>
                <a:gd name="T69" fmla="*/ 2147483647 h 155"/>
                <a:gd name="T70" fmla="*/ 2147483647 w 113"/>
                <a:gd name="T71" fmla="*/ 2147483647 h 155"/>
                <a:gd name="T72" fmla="*/ 2147483647 w 113"/>
                <a:gd name="T73" fmla="*/ 2147483647 h 155"/>
                <a:gd name="T74" fmla="*/ 2147483647 w 113"/>
                <a:gd name="T75" fmla="*/ 2147483647 h 155"/>
                <a:gd name="T76" fmla="*/ 2147483647 w 113"/>
                <a:gd name="T77" fmla="*/ 2147483647 h 155"/>
                <a:gd name="T78" fmla="*/ 2147483647 w 113"/>
                <a:gd name="T79" fmla="*/ 2147483647 h 155"/>
                <a:gd name="T80" fmla="*/ 2147483647 w 113"/>
                <a:gd name="T81" fmla="*/ 2147483647 h 155"/>
                <a:gd name="T82" fmla="*/ 2147483647 w 113"/>
                <a:gd name="T83" fmla="*/ 2147483647 h 155"/>
                <a:gd name="T84" fmla="*/ 2147483647 w 113"/>
                <a:gd name="T85" fmla="*/ 2147483647 h 155"/>
                <a:gd name="T86" fmla="*/ 2147483647 w 113"/>
                <a:gd name="T87" fmla="*/ 2147483647 h 155"/>
                <a:gd name="T88" fmla="*/ 2147483647 w 113"/>
                <a:gd name="T89" fmla="*/ 2147483647 h 155"/>
                <a:gd name="T90" fmla="*/ 2147483647 w 113"/>
                <a:gd name="T91" fmla="*/ 2147483647 h 15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3"/>
                <a:gd name="T139" fmla="*/ 0 h 155"/>
                <a:gd name="T140" fmla="*/ 113 w 113"/>
                <a:gd name="T141" fmla="*/ 155 h 15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3" h="155">
                  <a:moveTo>
                    <a:pt x="90" y="155"/>
                  </a:moveTo>
                  <a:lnTo>
                    <a:pt x="113" y="155"/>
                  </a:lnTo>
                  <a:lnTo>
                    <a:pt x="113" y="64"/>
                  </a:lnTo>
                  <a:lnTo>
                    <a:pt x="113" y="57"/>
                  </a:lnTo>
                  <a:lnTo>
                    <a:pt x="113" y="47"/>
                  </a:lnTo>
                  <a:lnTo>
                    <a:pt x="112" y="37"/>
                  </a:lnTo>
                  <a:lnTo>
                    <a:pt x="111" y="28"/>
                  </a:lnTo>
                  <a:lnTo>
                    <a:pt x="107" y="21"/>
                  </a:lnTo>
                  <a:lnTo>
                    <a:pt x="104" y="15"/>
                  </a:lnTo>
                  <a:lnTo>
                    <a:pt x="101" y="12"/>
                  </a:lnTo>
                  <a:lnTo>
                    <a:pt x="97" y="8"/>
                  </a:lnTo>
                  <a:lnTo>
                    <a:pt x="91" y="5"/>
                  </a:lnTo>
                  <a:lnTo>
                    <a:pt x="86" y="2"/>
                  </a:lnTo>
                  <a:lnTo>
                    <a:pt x="80" y="1"/>
                  </a:lnTo>
                  <a:lnTo>
                    <a:pt x="72" y="0"/>
                  </a:lnTo>
                  <a:lnTo>
                    <a:pt x="65" y="0"/>
                  </a:lnTo>
                  <a:lnTo>
                    <a:pt x="59" y="0"/>
                  </a:lnTo>
                  <a:lnTo>
                    <a:pt x="52" y="1"/>
                  </a:lnTo>
                  <a:lnTo>
                    <a:pt x="46" y="4"/>
                  </a:lnTo>
                  <a:lnTo>
                    <a:pt x="41" y="6"/>
                  </a:lnTo>
                  <a:lnTo>
                    <a:pt x="35" y="9"/>
                  </a:lnTo>
                  <a:lnTo>
                    <a:pt x="30" y="14"/>
                  </a:lnTo>
                  <a:lnTo>
                    <a:pt x="26" y="20"/>
                  </a:lnTo>
                  <a:lnTo>
                    <a:pt x="22" y="26"/>
                  </a:lnTo>
                  <a:lnTo>
                    <a:pt x="22" y="4"/>
                  </a:lnTo>
                  <a:lnTo>
                    <a:pt x="0" y="4"/>
                  </a:lnTo>
                  <a:lnTo>
                    <a:pt x="0" y="155"/>
                  </a:lnTo>
                  <a:lnTo>
                    <a:pt x="23" y="155"/>
                  </a:lnTo>
                  <a:lnTo>
                    <a:pt x="23" y="69"/>
                  </a:lnTo>
                  <a:lnTo>
                    <a:pt x="24" y="58"/>
                  </a:lnTo>
                  <a:lnTo>
                    <a:pt x="26" y="49"/>
                  </a:lnTo>
                  <a:lnTo>
                    <a:pt x="29" y="41"/>
                  </a:lnTo>
                  <a:lnTo>
                    <a:pt x="33" y="34"/>
                  </a:lnTo>
                  <a:lnTo>
                    <a:pt x="40" y="29"/>
                  </a:lnTo>
                  <a:lnTo>
                    <a:pt x="46" y="26"/>
                  </a:lnTo>
                  <a:lnTo>
                    <a:pt x="54" y="23"/>
                  </a:lnTo>
                  <a:lnTo>
                    <a:pt x="63" y="22"/>
                  </a:lnTo>
                  <a:lnTo>
                    <a:pt x="70" y="23"/>
                  </a:lnTo>
                  <a:lnTo>
                    <a:pt x="77" y="25"/>
                  </a:lnTo>
                  <a:lnTo>
                    <a:pt x="81" y="28"/>
                  </a:lnTo>
                  <a:lnTo>
                    <a:pt x="85" y="32"/>
                  </a:lnTo>
                  <a:lnTo>
                    <a:pt x="87" y="37"/>
                  </a:lnTo>
                  <a:lnTo>
                    <a:pt x="89" y="44"/>
                  </a:lnTo>
                  <a:lnTo>
                    <a:pt x="90" y="52"/>
                  </a:lnTo>
                  <a:lnTo>
                    <a:pt x="90" y="62"/>
                  </a:lnTo>
                  <a:lnTo>
                    <a:pt x="90" y="155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7" name="Freeform 324"/>
            <p:cNvSpPr>
              <a:spLocks noEditPoints="1"/>
            </p:cNvSpPr>
            <p:nvPr/>
          </p:nvSpPr>
          <p:spPr bwMode="auto">
            <a:xfrm>
              <a:off x="5851525" y="1389063"/>
              <a:ext cx="58738" cy="84137"/>
            </a:xfrm>
            <a:custGeom>
              <a:avLst/>
              <a:gdLst>
                <a:gd name="T0" fmla="*/ 2147483647 w 123"/>
                <a:gd name="T1" fmla="*/ 2147483647 h 158"/>
                <a:gd name="T2" fmla="*/ 2147483647 w 123"/>
                <a:gd name="T3" fmla="*/ 2147483647 h 158"/>
                <a:gd name="T4" fmla="*/ 2147483647 w 123"/>
                <a:gd name="T5" fmla="*/ 2147483647 h 158"/>
                <a:gd name="T6" fmla="*/ 2147483647 w 123"/>
                <a:gd name="T7" fmla="*/ 2147483647 h 158"/>
                <a:gd name="T8" fmla="*/ 2147483647 w 123"/>
                <a:gd name="T9" fmla="*/ 2147483647 h 158"/>
                <a:gd name="T10" fmla="*/ 2147483647 w 123"/>
                <a:gd name="T11" fmla="*/ 2147483647 h 158"/>
                <a:gd name="T12" fmla="*/ 2147483647 w 123"/>
                <a:gd name="T13" fmla="*/ 2147483647 h 158"/>
                <a:gd name="T14" fmla="*/ 2147483647 w 123"/>
                <a:gd name="T15" fmla="*/ 2147483647 h 158"/>
                <a:gd name="T16" fmla="*/ 2147483647 w 123"/>
                <a:gd name="T17" fmla="*/ 2147483647 h 158"/>
                <a:gd name="T18" fmla="*/ 2147483647 w 123"/>
                <a:gd name="T19" fmla="*/ 2147483647 h 158"/>
                <a:gd name="T20" fmla="*/ 2147483647 w 123"/>
                <a:gd name="T21" fmla="*/ 2147483647 h 158"/>
                <a:gd name="T22" fmla="*/ 2147483647 w 123"/>
                <a:gd name="T23" fmla="*/ 2147483647 h 158"/>
                <a:gd name="T24" fmla="*/ 2147483647 w 123"/>
                <a:gd name="T25" fmla="*/ 2147483647 h 158"/>
                <a:gd name="T26" fmla="*/ 2147483647 w 123"/>
                <a:gd name="T27" fmla="*/ 2147483647 h 158"/>
                <a:gd name="T28" fmla="*/ 2147483647 w 123"/>
                <a:gd name="T29" fmla="*/ 2147483647 h 158"/>
                <a:gd name="T30" fmla="*/ 2147483647 w 123"/>
                <a:gd name="T31" fmla="*/ 2147483647 h 158"/>
                <a:gd name="T32" fmla="*/ 2147483647 w 123"/>
                <a:gd name="T33" fmla="*/ 2147483647 h 158"/>
                <a:gd name="T34" fmla="*/ 2147483647 w 123"/>
                <a:gd name="T35" fmla="*/ 2147483647 h 158"/>
                <a:gd name="T36" fmla="*/ 2147483647 w 123"/>
                <a:gd name="T37" fmla="*/ 2147483647 h 158"/>
                <a:gd name="T38" fmla="*/ 2147483647 w 123"/>
                <a:gd name="T39" fmla="*/ 2147483647 h 158"/>
                <a:gd name="T40" fmla="*/ 2147483647 w 123"/>
                <a:gd name="T41" fmla="*/ 2147483647 h 158"/>
                <a:gd name="T42" fmla="*/ 2147483647 w 123"/>
                <a:gd name="T43" fmla="*/ 2147483647 h 158"/>
                <a:gd name="T44" fmla="*/ 2147483647 w 123"/>
                <a:gd name="T45" fmla="*/ 2147483647 h 158"/>
                <a:gd name="T46" fmla="*/ 2147483647 w 123"/>
                <a:gd name="T47" fmla="*/ 2147483647 h 158"/>
                <a:gd name="T48" fmla="*/ 2147483647 w 123"/>
                <a:gd name="T49" fmla="*/ 2147483647 h 158"/>
                <a:gd name="T50" fmla="*/ 2147483647 w 123"/>
                <a:gd name="T51" fmla="*/ 2147483647 h 158"/>
                <a:gd name="T52" fmla="*/ 2147483647 w 123"/>
                <a:gd name="T53" fmla="*/ 2147483647 h 158"/>
                <a:gd name="T54" fmla="*/ 2147483647 w 123"/>
                <a:gd name="T55" fmla="*/ 2147483647 h 158"/>
                <a:gd name="T56" fmla="*/ 2147483647 w 123"/>
                <a:gd name="T57" fmla="*/ 2147483647 h 158"/>
                <a:gd name="T58" fmla="*/ 2147483647 w 123"/>
                <a:gd name="T59" fmla="*/ 2147483647 h 158"/>
                <a:gd name="T60" fmla="*/ 2147483647 w 123"/>
                <a:gd name="T61" fmla="*/ 2147483647 h 158"/>
                <a:gd name="T62" fmla="*/ 2147483647 w 123"/>
                <a:gd name="T63" fmla="*/ 2147483647 h 158"/>
                <a:gd name="T64" fmla="*/ 2147483647 w 123"/>
                <a:gd name="T65" fmla="*/ 2147483647 h 158"/>
                <a:gd name="T66" fmla="*/ 2147483647 w 123"/>
                <a:gd name="T67" fmla="*/ 2147483647 h 158"/>
                <a:gd name="T68" fmla="*/ 2147483647 w 123"/>
                <a:gd name="T69" fmla="*/ 2147483647 h 15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3"/>
                <a:gd name="T106" fmla="*/ 0 h 158"/>
                <a:gd name="T107" fmla="*/ 123 w 123"/>
                <a:gd name="T108" fmla="*/ 158 h 15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3" h="158">
                  <a:moveTo>
                    <a:pt x="99" y="107"/>
                  </a:moveTo>
                  <a:lnTo>
                    <a:pt x="97" y="113"/>
                  </a:lnTo>
                  <a:lnTo>
                    <a:pt x="94" y="119"/>
                  </a:lnTo>
                  <a:lnTo>
                    <a:pt x="91" y="124"/>
                  </a:lnTo>
                  <a:lnTo>
                    <a:pt x="86" y="128"/>
                  </a:lnTo>
                  <a:lnTo>
                    <a:pt x="82" y="131"/>
                  </a:lnTo>
                  <a:lnTo>
                    <a:pt x="77" y="133"/>
                  </a:lnTo>
                  <a:lnTo>
                    <a:pt x="70" y="135"/>
                  </a:lnTo>
                  <a:lnTo>
                    <a:pt x="63" y="135"/>
                  </a:lnTo>
                  <a:lnTo>
                    <a:pt x="55" y="134"/>
                  </a:lnTo>
                  <a:lnTo>
                    <a:pt x="47" y="132"/>
                  </a:lnTo>
                  <a:lnTo>
                    <a:pt x="41" y="128"/>
                  </a:lnTo>
                  <a:lnTo>
                    <a:pt x="35" y="122"/>
                  </a:lnTo>
                  <a:lnTo>
                    <a:pt x="30" y="117"/>
                  </a:lnTo>
                  <a:lnTo>
                    <a:pt x="27" y="108"/>
                  </a:lnTo>
                  <a:lnTo>
                    <a:pt x="25" y="98"/>
                  </a:lnTo>
                  <a:lnTo>
                    <a:pt x="24" y="87"/>
                  </a:lnTo>
                  <a:lnTo>
                    <a:pt x="123" y="87"/>
                  </a:lnTo>
                  <a:lnTo>
                    <a:pt x="123" y="76"/>
                  </a:lnTo>
                  <a:lnTo>
                    <a:pt x="122" y="59"/>
                  </a:lnTo>
                  <a:lnTo>
                    <a:pt x="119" y="43"/>
                  </a:lnTo>
                  <a:lnTo>
                    <a:pt x="114" y="30"/>
                  </a:lnTo>
                  <a:lnTo>
                    <a:pt x="107" y="20"/>
                  </a:lnTo>
                  <a:lnTo>
                    <a:pt x="98" y="12"/>
                  </a:lnTo>
                  <a:lnTo>
                    <a:pt x="87" y="5"/>
                  </a:lnTo>
                  <a:lnTo>
                    <a:pt x="76" y="1"/>
                  </a:lnTo>
                  <a:lnTo>
                    <a:pt x="61" y="0"/>
                  </a:lnTo>
                  <a:lnTo>
                    <a:pt x="48" y="1"/>
                  </a:lnTo>
                  <a:lnTo>
                    <a:pt x="36" y="6"/>
                  </a:lnTo>
                  <a:lnTo>
                    <a:pt x="25" y="12"/>
                  </a:lnTo>
                  <a:lnTo>
                    <a:pt x="17" y="21"/>
                  </a:lnTo>
                  <a:lnTo>
                    <a:pt x="9" y="33"/>
                  </a:lnTo>
                  <a:lnTo>
                    <a:pt x="4" y="47"/>
                  </a:lnTo>
                  <a:lnTo>
                    <a:pt x="1" y="63"/>
                  </a:lnTo>
                  <a:lnTo>
                    <a:pt x="0" y="80"/>
                  </a:lnTo>
                  <a:lnTo>
                    <a:pt x="1" y="98"/>
                  </a:lnTo>
                  <a:lnTo>
                    <a:pt x="4" y="113"/>
                  </a:lnTo>
                  <a:lnTo>
                    <a:pt x="9" y="127"/>
                  </a:lnTo>
                  <a:lnTo>
                    <a:pt x="17" y="137"/>
                  </a:lnTo>
                  <a:lnTo>
                    <a:pt x="25" y="147"/>
                  </a:lnTo>
                  <a:lnTo>
                    <a:pt x="36" y="153"/>
                  </a:lnTo>
                  <a:lnTo>
                    <a:pt x="48" y="157"/>
                  </a:lnTo>
                  <a:lnTo>
                    <a:pt x="61" y="158"/>
                  </a:lnTo>
                  <a:lnTo>
                    <a:pt x="73" y="157"/>
                  </a:lnTo>
                  <a:lnTo>
                    <a:pt x="84" y="155"/>
                  </a:lnTo>
                  <a:lnTo>
                    <a:pt x="94" y="150"/>
                  </a:lnTo>
                  <a:lnTo>
                    <a:pt x="102" y="144"/>
                  </a:lnTo>
                  <a:lnTo>
                    <a:pt x="108" y="137"/>
                  </a:lnTo>
                  <a:lnTo>
                    <a:pt x="115" y="128"/>
                  </a:lnTo>
                  <a:lnTo>
                    <a:pt x="119" y="119"/>
                  </a:lnTo>
                  <a:lnTo>
                    <a:pt x="121" y="107"/>
                  </a:lnTo>
                  <a:lnTo>
                    <a:pt x="99" y="107"/>
                  </a:lnTo>
                  <a:close/>
                  <a:moveTo>
                    <a:pt x="24" y="66"/>
                  </a:moveTo>
                  <a:lnTo>
                    <a:pt x="25" y="56"/>
                  </a:lnTo>
                  <a:lnTo>
                    <a:pt x="27" y="48"/>
                  </a:lnTo>
                  <a:lnTo>
                    <a:pt x="31" y="40"/>
                  </a:lnTo>
                  <a:lnTo>
                    <a:pt x="36" y="34"/>
                  </a:lnTo>
                  <a:lnTo>
                    <a:pt x="41" y="28"/>
                  </a:lnTo>
                  <a:lnTo>
                    <a:pt x="47" y="25"/>
                  </a:lnTo>
                  <a:lnTo>
                    <a:pt x="54" y="23"/>
                  </a:lnTo>
                  <a:lnTo>
                    <a:pt x="62" y="22"/>
                  </a:lnTo>
                  <a:lnTo>
                    <a:pt x="70" y="23"/>
                  </a:lnTo>
                  <a:lnTo>
                    <a:pt x="78" y="25"/>
                  </a:lnTo>
                  <a:lnTo>
                    <a:pt x="84" y="29"/>
                  </a:lnTo>
                  <a:lnTo>
                    <a:pt x="89" y="34"/>
                  </a:lnTo>
                  <a:lnTo>
                    <a:pt x="94" y="40"/>
                  </a:lnTo>
                  <a:lnTo>
                    <a:pt x="97" y="48"/>
                  </a:lnTo>
                  <a:lnTo>
                    <a:pt x="98" y="56"/>
                  </a:lnTo>
                  <a:lnTo>
                    <a:pt x="99" y="66"/>
                  </a:lnTo>
                  <a:lnTo>
                    <a:pt x="24" y="66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8" name="Freeform 325"/>
            <p:cNvSpPr>
              <a:spLocks noEditPoints="1"/>
            </p:cNvSpPr>
            <p:nvPr/>
          </p:nvSpPr>
          <p:spPr bwMode="auto">
            <a:xfrm>
              <a:off x="5954713" y="1362075"/>
              <a:ext cx="71437" cy="109538"/>
            </a:xfrm>
            <a:custGeom>
              <a:avLst/>
              <a:gdLst>
                <a:gd name="T0" fmla="*/ 0 w 153"/>
                <a:gd name="T1" fmla="*/ 2147483647 h 207"/>
                <a:gd name="T2" fmla="*/ 2147483647 w 153"/>
                <a:gd name="T3" fmla="*/ 2147483647 h 207"/>
                <a:gd name="T4" fmla="*/ 2147483647 w 153"/>
                <a:gd name="T5" fmla="*/ 2147483647 h 207"/>
                <a:gd name="T6" fmla="*/ 2147483647 w 153"/>
                <a:gd name="T7" fmla="*/ 2147483647 h 207"/>
                <a:gd name="T8" fmla="*/ 2147483647 w 153"/>
                <a:gd name="T9" fmla="*/ 2147483647 h 207"/>
                <a:gd name="T10" fmla="*/ 2147483647 w 153"/>
                <a:gd name="T11" fmla="*/ 2147483647 h 207"/>
                <a:gd name="T12" fmla="*/ 2147483647 w 153"/>
                <a:gd name="T13" fmla="*/ 2147483647 h 207"/>
                <a:gd name="T14" fmla="*/ 2147483647 w 153"/>
                <a:gd name="T15" fmla="*/ 2147483647 h 207"/>
                <a:gd name="T16" fmla="*/ 2147483647 w 153"/>
                <a:gd name="T17" fmla="*/ 2147483647 h 207"/>
                <a:gd name="T18" fmla="*/ 2147483647 w 153"/>
                <a:gd name="T19" fmla="*/ 2147483647 h 207"/>
                <a:gd name="T20" fmla="*/ 2147483647 w 153"/>
                <a:gd name="T21" fmla="*/ 2147483647 h 207"/>
                <a:gd name="T22" fmla="*/ 2147483647 w 153"/>
                <a:gd name="T23" fmla="*/ 2147483647 h 207"/>
                <a:gd name="T24" fmla="*/ 2147483647 w 153"/>
                <a:gd name="T25" fmla="*/ 2147483647 h 207"/>
                <a:gd name="T26" fmla="*/ 2147483647 w 153"/>
                <a:gd name="T27" fmla="*/ 2147483647 h 207"/>
                <a:gd name="T28" fmla="*/ 2147483647 w 153"/>
                <a:gd name="T29" fmla="*/ 2147483647 h 207"/>
                <a:gd name="T30" fmla="*/ 2147483647 w 153"/>
                <a:gd name="T31" fmla="*/ 2147483647 h 207"/>
                <a:gd name="T32" fmla="*/ 2147483647 w 153"/>
                <a:gd name="T33" fmla="*/ 2147483647 h 207"/>
                <a:gd name="T34" fmla="*/ 2147483647 w 153"/>
                <a:gd name="T35" fmla="*/ 2147483647 h 207"/>
                <a:gd name="T36" fmla="*/ 2147483647 w 153"/>
                <a:gd name="T37" fmla="*/ 2147483647 h 207"/>
                <a:gd name="T38" fmla="*/ 2147483647 w 153"/>
                <a:gd name="T39" fmla="*/ 2147483647 h 207"/>
                <a:gd name="T40" fmla="*/ 2147483647 w 153"/>
                <a:gd name="T41" fmla="*/ 2147483647 h 207"/>
                <a:gd name="T42" fmla="*/ 2147483647 w 153"/>
                <a:gd name="T43" fmla="*/ 2147483647 h 207"/>
                <a:gd name="T44" fmla="*/ 2147483647 w 153"/>
                <a:gd name="T45" fmla="*/ 2147483647 h 207"/>
                <a:gd name="T46" fmla="*/ 2147483647 w 153"/>
                <a:gd name="T47" fmla="*/ 2147483647 h 207"/>
                <a:gd name="T48" fmla="*/ 2147483647 w 153"/>
                <a:gd name="T49" fmla="*/ 2147483647 h 207"/>
                <a:gd name="T50" fmla="*/ 2147483647 w 153"/>
                <a:gd name="T51" fmla="*/ 2147483647 h 207"/>
                <a:gd name="T52" fmla="*/ 2147483647 w 153"/>
                <a:gd name="T53" fmla="*/ 2147483647 h 207"/>
                <a:gd name="T54" fmla="*/ 2147483647 w 153"/>
                <a:gd name="T55" fmla="*/ 2147483647 h 207"/>
                <a:gd name="T56" fmla="*/ 2147483647 w 153"/>
                <a:gd name="T57" fmla="*/ 2147483647 h 207"/>
                <a:gd name="T58" fmla="*/ 2147483647 w 153"/>
                <a:gd name="T59" fmla="*/ 2147483647 h 207"/>
                <a:gd name="T60" fmla="*/ 2147483647 w 153"/>
                <a:gd name="T61" fmla="*/ 2147483647 h 207"/>
                <a:gd name="T62" fmla="*/ 2147483647 w 153"/>
                <a:gd name="T63" fmla="*/ 2147483647 h 207"/>
                <a:gd name="T64" fmla="*/ 2147483647 w 153"/>
                <a:gd name="T65" fmla="*/ 0 h 207"/>
                <a:gd name="T66" fmla="*/ 2147483647 w 153"/>
                <a:gd name="T67" fmla="*/ 0 h 207"/>
                <a:gd name="T68" fmla="*/ 0 w 153"/>
                <a:gd name="T69" fmla="*/ 0 h 207"/>
                <a:gd name="T70" fmla="*/ 0 w 153"/>
                <a:gd name="T71" fmla="*/ 2147483647 h 207"/>
                <a:gd name="T72" fmla="*/ 2147483647 w 153"/>
                <a:gd name="T73" fmla="*/ 2147483647 h 207"/>
                <a:gd name="T74" fmla="*/ 2147483647 w 153"/>
                <a:gd name="T75" fmla="*/ 2147483647 h 207"/>
                <a:gd name="T76" fmla="*/ 2147483647 w 153"/>
                <a:gd name="T77" fmla="*/ 2147483647 h 207"/>
                <a:gd name="T78" fmla="*/ 2147483647 w 153"/>
                <a:gd name="T79" fmla="*/ 2147483647 h 207"/>
                <a:gd name="T80" fmla="*/ 2147483647 w 153"/>
                <a:gd name="T81" fmla="*/ 2147483647 h 207"/>
                <a:gd name="T82" fmla="*/ 2147483647 w 153"/>
                <a:gd name="T83" fmla="*/ 2147483647 h 207"/>
                <a:gd name="T84" fmla="*/ 2147483647 w 153"/>
                <a:gd name="T85" fmla="*/ 2147483647 h 207"/>
                <a:gd name="T86" fmla="*/ 2147483647 w 153"/>
                <a:gd name="T87" fmla="*/ 2147483647 h 207"/>
                <a:gd name="T88" fmla="*/ 2147483647 w 153"/>
                <a:gd name="T89" fmla="*/ 2147483647 h 207"/>
                <a:gd name="T90" fmla="*/ 2147483647 w 153"/>
                <a:gd name="T91" fmla="*/ 2147483647 h 207"/>
                <a:gd name="T92" fmla="*/ 2147483647 w 153"/>
                <a:gd name="T93" fmla="*/ 2147483647 h 207"/>
                <a:gd name="T94" fmla="*/ 2147483647 w 153"/>
                <a:gd name="T95" fmla="*/ 2147483647 h 207"/>
                <a:gd name="T96" fmla="*/ 2147483647 w 153"/>
                <a:gd name="T97" fmla="*/ 2147483647 h 207"/>
                <a:gd name="T98" fmla="*/ 2147483647 w 153"/>
                <a:gd name="T99" fmla="*/ 2147483647 h 207"/>
                <a:gd name="T100" fmla="*/ 2147483647 w 153"/>
                <a:gd name="T101" fmla="*/ 2147483647 h 207"/>
                <a:gd name="T102" fmla="*/ 2147483647 w 153"/>
                <a:gd name="T103" fmla="*/ 2147483647 h 207"/>
                <a:gd name="T104" fmla="*/ 2147483647 w 153"/>
                <a:gd name="T105" fmla="*/ 2147483647 h 207"/>
                <a:gd name="T106" fmla="*/ 2147483647 w 153"/>
                <a:gd name="T107" fmla="*/ 2147483647 h 207"/>
                <a:gd name="T108" fmla="*/ 2147483647 w 153"/>
                <a:gd name="T109" fmla="*/ 2147483647 h 207"/>
                <a:gd name="T110" fmla="*/ 2147483647 w 153"/>
                <a:gd name="T111" fmla="*/ 2147483647 h 20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3"/>
                <a:gd name="T169" fmla="*/ 0 h 207"/>
                <a:gd name="T170" fmla="*/ 153 w 153"/>
                <a:gd name="T171" fmla="*/ 207 h 20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3" h="207">
                  <a:moveTo>
                    <a:pt x="0" y="207"/>
                  </a:moveTo>
                  <a:lnTo>
                    <a:pt x="71" y="207"/>
                  </a:lnTo>
                  <a:lnTo>
                    <a:pt x="80" y="207"/>
                  </a:lnTo>
                  <a:lnTo>
                    <a:pt x="89" y="205"/>
                  </a:lnTo>
                  <a:lnTo>
                    <a:pt x="97" y="203"/>
                  </a:lnTo>
                  <a:lnTo>
                    <a:pt x="106" y="200"/>
                  </a:lnTo>
                  <a:lnTo>
                    <a:pt x="113" y="196"/>
                  </a:lnTo>
                  <a:lnTo>
                    <a:pt x="119" y="191"/>
                  </a:lnTo>
                  <a:lnTo>
                    <a:pt x="126" y="186"/>
                  </a:lnTo>
                  <a:lnTo>
                    <a:pt x="131" y="179"/>
                  </a:lnTo>
                  <a:lnTo>
                    <a:pt x="136" y="172"/>
                  </a:lnTo>
                  <a:lnTo>
                    <a:pt x="141" y="164"/>
                  </a:lnTo>
                  <a:lnTo>
                    <a:pt x="145" y="156"/>
                  </a:lnTo>
                  <a:lnTo>
                    <a:pt x="148" y="145"/>
                  </a:lnTo>
                  <a:lnTo>
                    <a:pt x="150" y="136"/>
                  </a:lnTo>
                  <a:lnTo>
                    <a:pt x="152" y="124"/>
                  </a:lnTo>
                  <a:lnTo>
                    <a:pt x="153" y="113"/>
                  </a:lnTo>
                  <a:lnTo>
                    <a:pt x="153" y="100"/>
                  </a:lnTo>
                  <a:lnTo>
                    <a:pt x="153" y="88"/>
                  </a:lnTo>
                  <a:lnTo>
                    <a:pt x="152" y="78"/>
                  </a:lnTo>
                  <a:lnTo>
                    <a:pt x="150" y="67"/>
                  </a:lnTo>
                  <a:lnTo>
                    <a:pt x="148" y="57"/>
                  </a:lnTo>
                  <a:lnTo>
                    <a:pt x="145" y="49"/>
                  </a:lnTo>
                  <a:lnTo>
                    <a:pt x="142" y="39"/>
                  </a:lnTo>
                  <a:lnTo>
                    <a:pt x="137" y="32"/>
                  </a:lnTo>
                  <a:lnTo>
                    <a:pt x="132" y="25"/>
                  </a:lnTo>
                  <a:lnTo>
                    <a:pt x="127" y="19"/>
                  </a:lnTo>
                  <a:lnTo>
                    <a:pt x="120" y="15"/>
                  </a:lnTo>
                  <a:lnTo>
                    <a:pt x="114" y="10"/>
                  </a:lnTo>
                  <a:lnTo>
                    <a:pt x="107" y="7"/>
                  </a:lnTo>
                  <a:lnTo>
                    <a:pt x="99" y="3"/>
                  </a:lnTo>
                  <a:lnTo>
                    <a:pt x="91" y="1"/>
                  </a:lnTo>
                  <a:lnTo>
                    <a:pt x="81" y="0"/>
                  </a:lnTo>
                  <a:lnTo>
                    <a:pt x="72" y="0"/>
                  </a:lnTo>
                  <a:lnTo>
                    <a:pt x="0" y="0"/>
                  </a:lnTo>
                  <a:lnTo>
                    <a:pt x="0" y="207"/>
                  </a:lnTo>
                  <a:close/>
                  <a:moveTo>
                    <a:pt x="70" y="24"/>
                  </a:moveTo>
                  <a:lnTo>
                    <a:pt x="83" y="25"/>
                  </a:lnTo>
                  <a:lnTo>
                    <a:pt x="94" y="29"/>
                  </a:lnTo>
                  <a:lnTo>
                    <a:pt x="104" y="36"/>
                  </a:lnTo>
                  <a:lnTo>
                    <a:pt x="112" y="44"/>
                  </a:lnTo>
                  <a:lnTo>
                    <a:pt x="118" y="56"/>
                  </a:lnTo>
                  <a:lnTo>
                    <a:pt x="123" y="68"/>
                  </a:lnTo>
                  <a:lnTo>
                    <a:pt x="126" y="84"/>
                  </a:lnTo>
                  <a:lnTo>
                    <a:pt x="127" y="102"/>
                  </a:lnTo>
                  <a:lnTo>
                    <a:pt x="126" y="121"/>
                  </a:lnTo>
                  <a:lnTo>
                    <a:pt x="124" y="136"/>
                  </a:lnTo>
                  <a:lnTo>
                    <a:pt x="118" y="150"/>
                  </a:lnTo>
                  <a:lnTo>
                    <a:pt x="112" y="162"/>
                  </a:lnTo>
                  <a:lnTo>
                    <a:pt x="105" y="170"/>
                  </a:lnTo>
                  <a:lnTo>
                    <a:pt x="94" y="177"/>
                  </a:lnTo>
                  <a:lnTo>
                    <a:pt x="83" y="180"/>
                  </a:lnTo>
                  <a:lnTo>
                    <a:pt x="70" y="181"/>
                  </a:lnTo>
                  <a:lnTo>
                    <a:pt x="26" y="181"/>
                  </a:lnTo>
                  <a:lnTo>
                    <a:pt x="26" y="24"/>
                  </a:lnTo>
                  <a:lnTo>
                    <a:pt x="70" y="24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9" name="Rectangle 326"/>
            <p:cNvSpPr>
              <a:spLocks noChangeArrowheads="1"/>
            </p:cNvSpPr>
            <p:nvPr/>
          </p:nvSpPr>
          <p:spPr bwMode="auto">
            <a:xfrm>
              <a:off x="6040438" y="1454150"/>
              <a:ext cx="12700" cy="17463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30" name="Freeform 327"/>
            <p:cNvSpPr>
              <a:spLocks/>
            </p:cNvSpPr>
            <p:nvPr/>
          </p:nvSpPr>
          <p:spPr bwMode="auto">
            <a:xfrm>
              <a:off x="4851400" y="1558925"/>
              <a:ext cx="58738" cy="104775"/>
            </a:xfrm>
            <a:custGeom>
              <a:avLst/>
              <a:gdLst>
                <a:gd name="T0" fmla="*/ 2147483647 w 124"/>
                <a:gd name="T1" fmla="*/ 2147483647 h 199"/>
                <a:gd name="T2" fmla="*/ 2147483647 w 124"/>
                <a:gd name="T3" fmla="*/ 2147483647 h 199"/>
                <a:gd name="T4" fmla="*/ 2147483647 w 124"/>
                <a:gd name="T5" fmla="*/ 2147483647 h 199"/>
                <a:gd name="T6" fmla="*/ 2147483647 w 124"/>
                <a:gd name="T7" fmla="*/ 2147483647 h 199"/>
                <a:gd name="T8" fmla="*/ 2147483647 w 124"/>
                <a:gd name="T9" fmla="*/ 2147483647 h 199"/>
                <a:gd name="T10" fmla="*/ 2147483647 w 124"/>
                <a:gd name="T11" fmla="*/ 2147483647 h 199"/>
                <a:gd name="T12" fmla="*/ 2147483647 w 124"/>
                <a:gd name="T13" fmla="*/ 2147483647 h 199"/>
                <a:gd name="T14" fmla="*/ 2147483647 w 124"/>
                <a:gd name="T15" fmla="*/ 2147483647 h 199"/>
                <a:gd name="T16" fmla="*/ 2147483647 w 124"/>
                <a:gd name="T17" fmla="*/ 2147483647 h 199"/>
                <a:gd name="T18" fmla="*/ 2147483647 w 124"/>
                <a:gd name="T19" fmla="*/ 2147483647 h 199"/>
                <a:gd name="T20" fmla="*/ 2147483647 w 124"/>
                <a:gd name="T21" fmla="*/ 2147483647 h 199"/>
                <a:gd name="T22" fmla="*/ 2147483647 w 124"/>
                <a:gd name="T23" fmla="*/ 2147483647 h 199"/>
                <a:gd name="T24" fmla="*/ 2147483647 w 124"/>
                <a:gd name="T25" fmla="*/ 2147483647 h 199"/>
                <a:gd name="T26" fmla="*/ 2147483647 w 124"/>
                <a:gd name="T27" fmla="*/ 2147483647 h 199"/>
                <a:gd name="T28" fmla="*/ 2147483647 w 124"/>
                <a:gd name="T29" fmla="*/ 2147483647 h 199"/>
                <a:gd name="T30" fmla="*/ 2147483647 w 124"/>
                <a:gd name="T31" fmla="*/ 2147483647 h 199"/>
                <a:gd name="T32" fmla="*/ 2147483647 w 124"/>
                <a:gd name="T33" fmla="*/ 2147483647 h 199"/>
                <a:gd name="T34" fmla="*/ 2147483647 w 124"/>
                <a:gd name="T35" fmla="*/ 2147483647 h 199"/>
                <a:gd name="T36" fmla="*/ 2147483647 w 124"/>
                <a:gd name="T37" fmla="*/ 2147483647 h 199"/>
                <a:gd name="T38" fmla="*/ 2147483647 w 124"/>
                <a:gd name="T39" fmla="*/ 2147483647 h 199"/>
                <a:gd name="T40" fmla="*/ 2147483647 w 124"/>
                <a:gd name="T41" fmla="*/ 2147483647 h 199"/>
                <a:gd name="T42" fmla="*/ 2147483647 w 124"/>
                <a:gd name="T43" fmla="*/ 2147483647 h 199"/>
                <a:gd name="T44" fmla="*/ 2147483647 w 124"/>
                <a:gd name="T45" fmla="*/ 2147483647 h 199"/>
                <a:gd name="T46" fmla="*/ 2147483647 w 124"/>
                <a:gd name="T47" fmla="*/ 2147483647 h 199"/>
                <a:gd name="T48" fmla="*/ 2147483647 w 124"/>
                <a:gd name="T49" fmla="*/ 2147483647 h 199"/>
                <a:gd name="T50" fmla="*/ 2147483647 w 124"/>
                <a:gd name="T51" fmla="*/ 2147483647 h 199"/>
                <a:gd name="T52" fmla="*/ 2147483647 w 124"/>
                <a:gd name="T53" fmla="*/ 2147483647 h 199"/>
                <a:gd name="T54" fmla="*/ 2147483647 w 124"/>
                <a:gd name="T55" fmla="*/ 2147483647 h 199"/>
                <a:gd name="T56" fmla="*/ 2147483647 w 124"/>
                <a:gd name="T57" fmla="*/ 2147483647 h 199"/>
                <a:gd name="T58" fmla="*/ 2147483647 w 124"/>
                <a:gd name="T59" fmla="*/ 2147483647 h 199"/>
                <a:gd name="T60" fmla="*/ 2147483647 w 124"/>
                <a:gd name="T61" fmla="*/ 2147483647 h 199"/>
                <a:gd name="T62" fmla="*/ 2147483647 w 124"/>
                <a:gd name="T63" fmla="*/ 2147483647 h 199"/>
                <a:gd name="T64" fmla="*/ 2147483647 w 124"/>
                <a:gd name="T65" fmla="*/ 2147483647 h 199"/>
                <a:gd name="T66" fmla="*/ 2147483647 w 124"/>
                <a:gd name="T67" fmla="*/ 2147483647 h 199"/>
                <a:gd name="T68" fmla="*/ 2147483647 w 124"/>
                <a:gd name="T69" fmla="*/ 2147483647 h 199"/>
                <a:gd name="T70" fmla="*/ 2147483647 w 124"/>
                <a:gd name="T71" fmla="*/ 2147483647 h 199"/>
                <a:gd name="T72" fmla="*/ 0 w 124"/>
                <a:gd name="T73" fmla="*/ 2147483647 h 19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4"/>
                <a:gd name="T112" fmla="*/ 0 h 199"/>
                <a:gd name="T113" fmla="*/ 124 w 124"/>
                <a:gd name="T114" fmla="*/ 199 h 19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4" h="199">
                  <a:moveTo>
                    <a:pt x="0" y="199"/>
                  </a:moveTo>
                  <a:lnTo>
                    <a:pt x="124" y="199"/>
                  </a:lnTo>
                  <a:lnTo>
                    <a:pt x="124" y="175"/>
                  </a:lnTo>
                  <a:lnTo>
                    <a:pt x="26" y="175"/>
                  </a:lnTo>
                  <a:lnTo>
                    <a:pt x="30" y="168"/>
                  </a:lnTo>
                  <a:lnTo>
                    <a:pt x="33" y="162"/>
                  </a:lnTo>
                  <a:lnTo>
                    <a:pt x="36" y="156"/>
                  </a:lnTo>
                  <a:lnTo>
                    <a:pt x="41" y="151"/>
                  </a:lnTo>
                  <a:lnTo>
                    <a:pt x="47" y="146"/>
                  </a:lnTo>
                  <a:lnTo>
                    <a:pt x="54" y="140"/>
                  </a:lnTo>
                  <a:lnTo>
                    <a:pt x="61" y="135"/>
                  </a:lnTo>
                  <a:lnTo>
                    <a:pt x="70" y="131"/>
                  </a:lnTo>
                  <a:lnTo>
                    <a:pt x="85" y="123"/>
                  </a:lnTo>
                  <a:lnTo>
                    <a:pt x="95" y="116"/>
                  </a:lnTo>
                  <a:lnTo>
                    <a:pt x="102" y="110"/>
                  </a:lnTo>
                  <a:lnTo>
                    <a:pt x="110" y="103"/>
                  </a:lnTo>
                  <a:lnTo>
                    <a:pt x="115" y="96"/>
                  </a:lnTo>
                  <a:lnTo>
                    <a:pt x="119" y="88"/>
                  </a:lnTo>
                  <a:lnTo>
                    <a:pt x="122" y="78"/>
                  </a:lnTo>
                  <a:lnTo>
                    <a:pt x="123" y="69"/>
                  </a:lnTo>
                  <a:lnTo>
                    <a:pt x="124" y="60"/>
                  </a:lnTo>
                  <a:lnTo>
                    <a:pt x="123" y="47"/>
                  </a:lnTo>
                  <a:lnTo>
                    <a:pt x="120" y="35"/>
                  </a:lnTo>
                  <a:lnTo>
                    <a:pt x="115" y="25"/>
                  </a:lnTo>
                  <a:lnTo>
                    <a:pt x="108" y="17"/>
                  </a:lnTo>
                  <a:lnTo>
                    <a:pt x="99" y="10"/>
                  </a:lnTo>
                  <a:lnTo>
                    <a:pt x="90" y="5"/>
                  </a:lnTo>
                  <a:lnTo>
                    <a:pt x="78" y="1"/>
                  </a:lnTo>
                  <a:lnTo>
                    <a:pt x="64" y="0"/>
                  </a:lnTo>
                  <a:lnTo>
                    <a:pt x="52" y="1"/>
                  </a:lnTo>
                  <a:lnTo>
                    <a:pt x="40" y="5"/>
                  </a:lnTo>
                  <a:lnTo>
                    <a:pt x="30" y="11"/>
                  </a:lnTo>
                  <a:lnTo>
                    <a:pt x="21" y="19"/>
                  </a:lnTo>
                  <a:lnTo>
                    <a:pt x="14" y="28"/>
                  </a:lnTo>
                  <a:lnTo>
                    <a:pt x="8" y="40"/>
                  </a:lnTo>
                  <a:lnTo>
                    <a:pt x="5" y="54"/>
                  </a:lnTo>
                  <a:lnTo>
                    <a:pt x="4" y="69"/>
                  </a:lnTo>
                  <a:lnTo>
                    <a:pt x="4" y="73"/>
                  </a:lnTo>
                  <a:lnTo>
                    <a:pt x="28" y="73"/>
                  </a:lnTo>
                  <a:lnTo>
                    <a:pt x="28" y="70"/>
                  </a:lnTo>
                  <a:lnTo>
                    <a:pt x="30" y="60"/>
                  </a:lnTo>
                  <a:lnTo>
                    <a:pt x="31" y="52"/>
                  </a:lnTo>
                  <a:lnTo>
                    <a:pt x="34" y="43"/>
                  </a:lnTo>
                  <a:lnTo>
                    <a:pt x="38" y="36"/>
                  </a:lnTo>
                  <a:lnTo>
                    <a:pt x="43" y="32"/>
                  </a:lnTo>
                  <a:lnTo>
                    <a:pt x="50" y="28"/>
                  </a:lnTo>
                  <a:lnTo>
                    <a:pt x="56" y="26"/>
                  </a:lnTo>
                  <a:lnTo>
                    <a:pt x="63" y="25"/>
                  </a:lnTo>
                  <a:lnTo>
                    <a:pt x="72" y="26"/>
                  </a:lnTo>
                  <a:lnTo>
                    <a:pt x="78" y="27"/>
                  </a:lnTo>
                  <a:lnTo>
                    <a:pt x="84" y="31"/>
                  </a:lnTo>
                  <a:lnTo>
                    <a:pt x="90" y="34"/>
                  </a:lnTo>
                  <a:lnTo>
                    <a:pt x="94" y="40"/>
                  </a:lnTo>
                  <a:lnTo>
                    <a:pt x="97" y="46"/>
                  </a:lnTo>
                  <a:lnTo>
                    <a:pt x="98" y="53"/>
                  </a:lnTo>
                  <a:lnTo>
                    <a:pt x="99" y="60"/>
                  </a:lnTo>
                  <a:lnTo>
                    <a:pt x="99" y="67"/>
                  </a:lnTo>
                  <a:lnTo>
                    <a:pt x="97" y="73"/>
                  </a:lnTo>
                  <a:lnTo>
                    <a:pt x="96" y="78"/>
                  </a:lnTo>
                  <a:lnTo>
                    <a:pt x="93" y="83"/>
                  </a:lnTo>
                  <a:lnTo>
                    <a:pt x="89" y="89"/>
                  </a:lnTo>
                  <a:lnTo>
                    <a:pt x="84" y="93"/>
                  </a:lnTo>
                  <a:lnTo>
                    <a:pt x="79" y="98"/>
                  </a:lnTo>
                  <a:lnTo>
                    <a:pt x="73" y="102"/>
                  </a:lnTo>
                  <a:lnTo>
                    <a:pt x="58" y="111"/>
                  </a:lnTo>
                  <a:lnTo>
                    <a:pt x="44" y="119"/>
                  </a:lnTo>
                  <a:lnTo>
                    <a:pt x="33" y="128"/>
                  </a:lnTo>
                  <a:lnTo>
                    <a:pt x="22" y="138"/>
                  </a:lnTo>
                  <a:lnTo>
                    <a:pt x="15" y="148"/>
                  </a:lnTo>
                  <a:lnTo>
                    <a:pt x="8" y="159"/>
                  </a:lnTo>
                  <a:lnTo>
                    <a:pt x="4" y="170"/>
                  </a:lnTo>
                  <a:lnTo>
                    <a:pt x="1" y="183"/>
                  </a:lnTo>
                  <a:lnTo>
                    <a:pt x="0" y="198"/>
                  </a:lnTo>
                  <a:lnTo>
                    <a:pt x="0" y="199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1" name="Freeform 328"/>
            <p:cNvSpPr>
              <a:spLocks/>
            </p:cNvSpPr>
            <p:nvPr/>
          </p:nvSpPr>
          <p:spPr bwMode="auto">
            <a:xfrm>
              <a:off x="4921250" y="1560513"/>
              <a:ext cx="57150" cy="103187"/>
            </a:xfrm>
            <a:custGeom>
              <a:avLst/>
              <a:gdLst>
                <a:gd name="T0" fmla="*/ 2147483647 w 124"/>
                <a:gd name="T1" fmla="*/ 2147483647 h 195"/>
                <a:gd name="T2" fmla="*/ 2147483647 w 124"/>
                <a:gd name="T3" fmla="*/ 2147483647 h 195"/>
                <a:gd name="T4" fmla="*/ 2147483647 w 124"/>
                <a:gd name="T5" fmla="*/ 2147483647 h 195"/>
                <a:gd name="T6" fmla="*/ 2147483647 w 124"/>
                <a:gd name="T7" fmla="*/ 2147483647 h 195"/>
                <a:gd name="T8" fmla="*/ 2147483647 w 124"/>
                <a:gd name="T9" fmla="*/ 2147483647 h 195"/>
                <a:gd name="T10" fmla="*/ 2147483647 w 124"/>
                <a:gd name="T11" fmla="*/ 2147483647 h 195"/>
                <a:gd name="T12" fmla="*/ 2147483647 w 124"/>
                <a:gd name="T13" fmla="*/ 2147483647 h 195"/>
                <a:gd name="T14" fmla="*/ 2147483647 w 124"/>
                <a:gd name="T15" fmla="*/ 2147483647 h 195"/>
                <a:gd name="T16" fmla="*/ 2147483647 w 124"/>
                <a:gd name="T17" fmla="*/ 2147483647 h 195"/>
                <a:gd name="T18" fmla="*/ 2147483647 w 124"/>
                <a:gd name="T19" fmla="*/ 2147483647 h 195"/>
                <a:gd name="T20" fmla="*/ 2147483647 w 124"/>
                <a:gd name="T21" fmla="*/ 0 h 195"/>
                <a:gd name="T22" fmla="*/ 0 w 124"/>
                <a:gd name="T23" fmla="*/ 0 h 195"/>
                <a:gd name="T24" fmla="*/ 0 w 124"/>
                <a:gd name="T25" fmla="*/ 2147483647 h 195"/>
                <a:gd name="T26" fmla="*/ 2147483647 w 124"/>
                <a:gd name="T27" fmla="*/ 2147483647 h 195"/>
                <a:gd name="T28" fmla="*/ 2147483647 w 124"/>
                <a:gd name="T29" fmla="*/ 2147483647 h 195"/>
                <a:gd name="T30" fmla="*/ 2147483647 w 124"/>
                <a:gd name="T31" fmla="*/ 2147483647 h 195"/>
                <a:gd name="T32" fmla="*/ 2147483647 w 124"/>
                <a:gd name="T33" fmla="*/ 2147483647 h 195"/>
                <a:gd name="T34" fmla="*/ 2147483647 w 124"/>
                <a:gd name="T35" fmla="*/ 2147483647 h 195"/>
                <a:gd name="T36" fmla="*/ 2147483647 w 124"/>
                <a:gd name="T37" fmla="*/ 2147483647 h 195"/>
                <a:gd name="T38" fmla="*/ 2147483647 w 124"/>
                <a:gd name="T39" fmla="*/ 2147483647 h 195"/>
                <a:gd name="T40" fmla="*/ 2147483647 w 124"/>
                <a:gd name="T41" fmla="*/ 2147483647 h 195"/>
                <a:gd name="T42" fmla="*/ 2147483647 w 124"/>
                <a:gd name="T43" fmla="*/ 2147483647 h 19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4"/>
                <a:gd name="T67" fmla="*/ 0 h 195"/>
                <a:gd name="T68" fmla="*/ 124 w 124"/>
                <a:gd name="T69" fmla="*/ 195 h 19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4" h="195">
                  <a:moveTo>
                    <a:pt x="25" y="195"/>
                  </a:moveTo>
                  <a:lnTo>
                    <a:pt x="51" y="195"/>
                  </a:lnTo>
                  <a:lnTo>
                    <a:pt x="54" y="171"/>
                  </a:lnTo>
                  <a:lnTo>
                    <a:pt x="60" y="148"/>
                  </a:lnTo>
                  <a:lnTo>
                    <a:pt x="67" y="126"/>
                  </a:lnTo>
                  <a:lnTo>
                    <a:pt x="74" y="103"/>
                  </a:lnTo>
                  <a:lnTo>
                    <a:pt x="85" y="83"/>
                  </a:lnTo>
                  <a:lnTo>
                    <a:pt x="97" y="63"/>
                  </a:lnTo>
                  <a:lnTo>
                    <a:pt x="109" y="43"/>
                  </a:lnTo>
                  <a:lnTo>
                    <a:pt x="124" y="24"/>
                  </a:lnTo>
                  <a:lnTo>
                    <a:pt x="124" y="0"/>
                  </a:lnTo>
                  <a:lnTo>
                    <a:pt x="0" y="0"/>
                  </a:lnTo>
                  <a:lnTo>
                    <a:pt x="0" y="27"/>
                  </a:lnTo>
                  <a:lnTo>
                    <a:pt x="99" y="27"/>
                  </a:lnTo>
                  <a:lnTo>
                    <a:pt x="84" y="45"/>
                  </a:lnTo>
                  <a:lnTo>
                    <a:pt x="70" y="65"/>
                  </a:lnTo>
                  <a:lnTo>
                    <a:pt x="59" y="85"/>
                  </a:lnTo>
                  <a:lnTo>
                    <a:pt x="48" y="106"/>
                  </a:lnTo>
                  <a:lnTo>
                    <a:pt x="40" y="127"/>
                  </a:lnTo>
                  <a:lnTo>
                    <a:pt x="33" y="149"/>
                  </a:lnTo>
                  <a:lnTo>
                    <a:pt x="28" y="172"/>
                  </a:lnTo>
                  <a:lnTo>
                    <a:pt x="25" y="195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2" name="Freeform 329"/>
            <p:cNvSpPr>
              <a:spLocks/>
            </p:cNvSpPr>
            <p:nvPr/>
          </p:nvSpPr>
          <p:spPr bwMode="auto">
            <a:xfrm>
              <a:off x="5537200" y="1554163"/>
              <a:ext cx="57150" cy="109537"/>
            </a:xfrm>
            <a:custGeom>
              <a:avLst/>
              <a:gdLst>
                <a:gd name="T0" fmla="*/ 0 w 120"/>
                <a:gd name="T1" fmla="*/ 2147483647 h 207"/>
                <a:gd name="T2" fmla="*/ 2147483647 w 120"/>
                <a:gd name="T3" fmla="*/ 2147483647 h 207"/>
                <a:gd name="T4" fmla="*/ 2147483647 w 120"/>
                <a:gd name="T5" fmla="*/ 2147483647 h 207"/>
                <a:gd name="T6" fmla="*/ 2147483647 w 120"/>
                <a:gd name="T7" fmla="*/ 2147483647 h 207"/>
                <a:gd name="T8" fmla="*/ 2147483647 w 120"/>
                <a:gd name="T9" fmla="*/ 0 h 207"/>
                <a:gd name="T10" fmla="*/ 0 w 120"/>
                <a:gd name="T11" fmla="*/ 0 h 207"/>
                <a:gd name="T12" fmla="*/ 0 w 120"/>
                <a:gd name="T13" fmla="*/ 2147483647 h 2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"/>
                <a:gd name="T22" fmla="*/ 0 h 207"/>
                <a:gd name="T23" fmla="*/ 120 w 120"/>
                <a:gd name="T24" fmla="*/ 207 h 20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" h="207">
                  <a:moveTo>
                    <a:pt x="0" y="207"/>
                  </a:moveTo>
                  <a:lnTo>
                    <a:pt x="120" y="207"/>
                  </a:lnTo>
                  <a:lnTo>
                    <a:pt x="120" y="181"/>
                  </a:lnTo>
                  <a:lnTo>
                    <a:pt x="27" y="181"/>
                  </a:lnTo>
                  <a:lnTo>
                    <a:pt x="27" y="0"/>
                  </a:lnTo>
                  <a:lnTo>
                    <a:pt x="0" y="0"/>
                  </a:lnTo>
                  <a:lnTo>
                    <a:pt x="0" y="207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3" name="Freeform 330"/>
            <p:cNvSpPr>
              <a:spLocks/>
            </p:cNvSpPr>
            <p:nvPr/>
          </p:nvSpPr>
          <p:spPr bwMode="auto">
            <a:xfrm>
              <a:off x="5602288" y="1584325"/>
              <a:ext cx="53975" cy="80963"/>
            </a:xfrm>
            <a:custGeom>
              <a:avLst/>
              <a:gdLst>
                <a:gd name="T0" fmla="*/ 2147483647 w 114"/>
                <a:gd name="T1" fmla="*/ 0 h 155"/>
                <a:gd name="T2" fmla="*/ 0 w 114"/>
                <a:gd name="T3" fmla="*/ 0 h 155"/>
                <a:gd name="T4" fmla="*/ 0 w 114"/>
                <a:gd name="T5" fmla="*/ 2147483647 h 155"/>
                <a:gd name="T6" fmla="*/ 0 w 114"/>
                <a:gd name="T7" fmla="*/ 2147483647 h 155"/>
                <a:gd name="T8" fmla="*/ 0 w 114"/>
                <a:gd name="T9" fmla="*/ 2147483647 h 155"/>
                <a:gd name="T10" fmla="*/ 2147483647 w 114"/>
                <a:gd name="T11" fmla="*/ 2147483647 h 155"/>
                <a:gd name="T12" fmla="*/ 2147483647 w 114"/>
                <a:gd name="T13" fmla="*/ 2147483647 h 155"/>
                <a:gd name="T14" fmla="*/ 2147483647 w 114"/>
                <a:gd name="T15" fmla="*/ 2147483647 h 155"/>
                <a:gd name="T16" fmla="*/ 2147483647 w 114"/>
                <a:gd name="T17" fmla="*/ 2147483647 h 155"/>
                <a:gd name="T18" fmla="*/ 2147483647 w 114"/>
                <a:gd name="T19" fmla="*/ 2147483647 h 155"/>
                <a:gd name="T20" fmla="*/ 2147483647 w 114"/>
                <a:gd name="T21" fmla="*/ 2147483647 h 155"/>
                <a:gd name="T22" fmla="*/ 2147483647 w 114"/>
                <a:gd name="T23" fmla="*/ 2147483647 h 155"/>
                <a:gd name="T24" fmla="*/ 2147483647 w 114"/>
                <a:gd name="T25" fmla="*/ 2147483647 h 155"/>
                <a:gd name="T26" fmla="*/ 2147483647 w 114"/>
                <a:gd name="T27" fmla="*/ 2147483647 h 155"/>
                <a:gd name="T28" fmla="*/ 2147483647 w 114"/>
                <a:gd name="T29" fmla="*/ 2147483647 h 155"/>
                <a:gd name="T30" fmla="*/ 2147483647 w 114"/>
                <a:gd name="T31" fmla="*/ 2147483647 h 155"/>
                <a:gd name="T32" fmla="*/ 2147483647 w 114"/>
                <a:gd name="T33" fmla="*/ 2147483647 h 155"/>
                <a:gd name="T34" fmla="*/ 2147483647 w 114"/>
                <a:gd name="T35" fmla="*/ 2147483647 h 155"/>
                <a:gd name="T36" fmla="*/ 2147483647 w 114"/>
                <a:gd name="T37" fmla="*/ 2147483647 h 155"/>
                <a:gd name="T38" fmla="*/ 2147483647 w 114"/>
                <a:gd name="T39" fmla="*/ 2147483647 h 155"/>
                <a:gd name="T40" fmla="*/ 2147483647 w 114"/>
                <a:gd name="T41" fmla="*/ 2147483647 h 155"/>
                <a:gd name="T42" fmla="*/ 2147483647 w 114"/>
                <a:gd name="T43" fmla="*/ 2147483647 h 155"/>
                <a:gd name="T44" fmla="*/ 2147483647 w 114"/>
                <a:gd name="T45" fmla="*/ 2147483647 h 155"/>
                <a:gd name="T46" fmla="*/ 2147483647 w 114"/>
                <a:gd name="T47" fmla="*/ 2147483647 h 155"/>
                <a:gd name="T48" fmla="*/ 2147483647 w 114"/>
                <a:gd name="T49" fmla="*/ 2147483647 h 155"/>
                <a:gd name="T50" fmla="*/ 2147483647 w 114"/>
                <a:gd name="T51" fmla="*/ 2147483647 h 155"/>
                <a:gd name="T52" fmla="*/ 2147483647 w 114"/>
                <a:gd name="T53" fmla="*/ 0 h 155"/>
                <a:gd name="T54" fmla="*/ 2147483647 w 114"/>
                <a:gd name="T55" fmla="*/ 0 h 155"/>
                <a:gd name="T56" fmla="*/ 2147483647 w 114"/>
                <a:gd name="T57" fmla="*/ 2147483647 h 155"/>
                <a:gd name="T58" fmla="*/ 2147483647 w 114"/>
                <a:gd name="T59" fmla="*/ 2147483647 h 155"/>
                <a:gd name="T60" fmla="*/ 2147483647 w 114"/>
                <a:gd name="T61" fmla="*/ 2147483647 h 155"/>
                <a:gd name="T62" fmla="*/ 2147483647 w 114"/>
                <a:gd name="T63" fmla="*/ 2147483647 h 155"/>
                <a:gd name="T64" fmla="*/ 2147483647 w 114"/>
                <a:gd name="T65" fmla="*/ 2147483647 h 155"/>
                <a:gd name="T66" fmla="*/ 2147483647 w 114"/>
                <a:gd name="T67" fmla="*/ 2147483647 h 155"/>
                <a:gd name="T68" fmla="*/ 2147483647 w 114"/>
                <a:gd name="T69" fmla="*/ 2147483647 h 155"/>
                <a:gd name="T70" fmla="*/ 2147483647 w 114"/>
                <a:gd name="T71" fmla="*/ 2147483647 h 155"/>
                <a:gd name="T72" fmla="*/ 2147483647 w 114"/>
                <a:gd name="T73" fmla="*/ 2147483647 h 155"/>
                <a:gd name="T74" fmla="*/ 2147483647 w 114"/>
                <a:gd name="T75" fmla="*/ 2147483647 h 155"/>
                <a:gd name="T76" fmla="*/ 2147483647 w 114"/>
                <a:gd name="T77" fmla="*/ 2147483647 h 155"/>
                <a:gd name="T78" fmla="*/ 2147483647 w 114"/>
                <a:gd name="T79" fmla="*/ 2147483647 h 155"/>
                <a:gd name="T80" fmla="*/ 2147483647 w 114"/>
                <a:gd name="T81" fmla="*/ 2147483647 h 155"/>
                <a:gd name="T82" fmla="*/ 2147483647 w 114"/>
                <a:gd name="T83" fmla="*/ 2147483647 h 155"/>
                <a:gd name="T84" fmla="*/ 2147483647 w 114"/>
                <a:gd name="T85" fmla="*/ 2147483647 h 155"/>
                <a:gd name="T86" fmla="*/ 2147483647 w 114"/>
                <a:gd name="T87" fmla="*/ 2147483647 h 155"/>
                <a:gd name="T88" fmla="*/ 2147483647 w 114"/>
                <a:gd name="T89" fmla="*/ 2147483647 h 155"/>
                <a:gd name="T90" fmla="*/ 2147483647 w 114"/>
                <a:gd name="T91" fmla="*/ 0 h 15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4"/>
                <a:gd name="T139" fmla="*/ 0 h 155"/>
                <a:gd name="T140" fmla="*/ 114 w 114"/>
                <a:gd name="T141" fmla="*/ 155 h 15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4" h="155">
                  <a:moveTo>
                    <a:pt x="24" y="0"/>
                  </a:moveTo>
                  <a:lnTo>
                    <a:pt x="0" y="0"/>
                  </a:lnTo>
                  <a:lnTo>
                    <a:pt x="0" y="91"/>
                  </a:lnTo>
                  <a:lnTo>
                    <a:pt x="0" y="98"/>
                  </a:lnTo>
                  <a:lnTo>
                    <a:pt x="0" y="108"/>
                  </a:lnTo>
                  <a:lnTo>
                    <a:pt x="1" y="118"/>
                  </a:lnTo>
                  <a:lnTo>
                    <a:pt x="4" y="127"/>
                  </a:lnTo>
                  <a:lnTo>
                    <a:pt x="7" y="134"/>
                  </a:lnTo>
                  <a:lnTo>
                    <a:pt x="10" y="139"/>
                  </a:lnTo>
                  <a:lnTo>
                    <a:pt x="13" y="143"/>
                  </a:lnTo>
                  <a:lnTo>
                    <a:pt x="17" y="147"/>
                  </a:lnTo>
                  <a:lnTo>
                    <a:pt x="23" y="149"/>
                  </a:lnTo>
                  <a:lnTo>
                    <a:pt x="28" y="151"/>
                  </a:lnTo>
                  <a:lnTo>
                    <a:pt x="34" y="154"/>
                  </a:lnTo>
                  <a:lnTo>
                    <a:pt x="40" y="155"/>
                  </a:lnTo>
                  <a:lnTo>
                    <a:pt x="47" y="155"/>
                  </a:lnTo>
                  <a:lnTo>
                    <a:pt x="54" y="155"/>
                  </a:lnTo>
                  <a:lnTo>
                    <a:pt x="62" y="154"/>
                  </a:lnTo>
                  <a:lnTo>
                    <a:pt x="68" y="151"/>
                  </a:lnTo>
                  <a:lnTo>
                    <a:pt x="74" y="148"/>
                  </a:lnTo>
                  <a:lnTo>
                    <a:pt x="80" y="144"/>
                  </a:lnTo>
                  <a:lnTo>
                    <a:pt x="84" y="140"/>
                  </a:lnTo>
                  <a:lnTo>
                    <a:pt x="88" y="135"/>
                  </a:lnTo>
                  <a:lnTo>
                    <a:pt x="92" y="129"/>
                  </a:lnTo>
                  <a:lnTo>
                    <a:pt x="92" y="151"/>
                  </a:lnTo>
                  <a:lnTo>
                    <a:pt x="114" y="151"/>
                  </a:lnTo>
                  <a:lnTo>
                    <a:pt x="114" y="0"/>
                  </a:lnTo>
                  <a:lnTo>
                    <a:pt x="91" y="0"/>
                  </a:lnTo>
                  <a:lnTo>
                    <a:pt x="91" y="82"/>
                  </a:lnTo>
                  <a:lnTo>
                    <a:pt x="90" y="93"/>
                  </a:lnTo>
                  <a:lnTo>
                    <a:pt x="89" y="104"/>
                  </a:lnTo>
                  <a:lnTo>
                    <a:pt x="86" y="113"/>
                  </a:lnTo>
                  <a:lnTo>
                    <a:pt x="81" y="120"/>
                  </a:lnTo>
                  <a:lnTo>
                    <a:pt x="75" y="126"/>
                  </a:lnTo>
                  <a:lnTo>
                    <a:pt x="69" y="129"/>
                  </a:lnTo>
                  <a:lnTo>
                    <a:pt x="61" y="132"/>
                  </a:lnTo>
                  <a:lnTo>
                    <a:pt x="51" y="133"/>
                  </a:lnTo>
                  <a:lnTo>
                    <a:pt x="44" y="133"/>
                  </a:lnTo>
                  <a:lnTo>
                    <a:pt x="37" y="131"/>
                  </a:lnTo>
                  <a:lnTo>
                    <a:pt x="33" y="127"/>
                  </a:lnTo>
                  <a:lnTo>
                    <a:pt x="29" y="124"/>
                  </a:lnTo>
                  <a:lnTo>
                    <a:pt x="27" y="118"/>
                  </a:lnTo>
                  <a:lnTo>
                    <a:pt x="25" y="111"/>
                  </a:lnTo>
                  <a:lnTo>
                    <a:pt x="24" y="103"/>
                  </a:lnTo>
                  <a:lnTo>
                    <a:pt x="24" y="93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4" name="Freeform 331"/>
            <p:cNvSpPr>
              <a:spLocks/>
            </p:cNvSpPr>
            <p:nvPr/>
          </p:nvSpPr>
          <p:spPr bwMode="auto">
            <a:xfrm>
              <a:off x="5668963" y="1582738"/>
              <a:ext cx="57150" cy="82550"/>
            </a:xfrm>
            <a:custGeom>
              <a:avLst/>
              <a:gdLst>
                <a:gd name="T0" fmla="*/ 2147483647 w 121"/>
                <a:gd name="T1" fmla="*/ 2147483647 h 158"/>
                <a:gd name="T2" fmla="*/ 2147483647 w 121"/>
                <a:gd name="T3" fmla="*/ 2147483647 h 158"/>
                <a:gd name="T4" fmla="*/ 2147483647 w 121"/>
                <a:gd name="T5" fmla="*/ 2147483647 h 158"/>
                <a:gd name="T6" fmla="*/ 2147483647 w 121"/>
                <a:gd name="T7" fmla="*/ 2147483647 h 158"/>
                <a:gd name="T8" fmla="*/ 2147483647 w 121"/>
                <a:gd name="T9" fmla="*/ 0 h 158"/>
                <a:gd name="T10" fmla="*/ 2147483647 w 121"/>
                <a:gd name="T11" fmla="*/ 2147483647 h 158"/>
                <a:gd name="T12" fmla="*/ 2147483647 w 121"/>
                <a:gd name="T13" fmla="*/ 2147483647 h 158"/>
                <a:gd name="T14" fmla="*/ 2147483647 w 121"/>
                <a:gd name="T15" fmla="*/ 2147483647 h 158"/>
                <a:gd name="T16" fmla="*/ 0 w 121"/>
                <a:gd name="T17" fmla="*/ 2147483647 h 158"/>
                <a:gd name="T18" fmla="*/ 2147483647 w 121"/>
                <a:gd name="T19" fmla="*/ 2147483647 h 158"/>
                <a:gd name="T20" fmla="*/ 2147483647 w 121"/>
                <a:gd name="T21" fmla="*/ 2147483647 h 158"/>
                <a:gd name="T22" fmla="*/ 2147483647 w 121"/>
                <a:gd name="T23" fmla="*/ 2147483647 h 158"/>
                <a:gd name="T24" fmla="*/ 2147483647 w 121"/>
                <a:gd name="T25" fmla="*/ 2147483647 h 158"/>
                <a:gd name="T26" fmla="*/ 2147483647 w 121"/>
                <a:gd name="T27" fmla="*/ 2147483647 h 158"/>
                <a:gd name="T28" fmla="*/ 2147483647 w 121"/>
                <a:gd name="T29" fmla="*/ 2147483647 h 158"/>
                <a:gd name="T30" fmla="*/ 2147483647 w 121"/>
                <a:gd name="T31" fmla="*/ 2147483647 h 158"/>
                <a:gd name="T32" fmla="*/ 2147483647 w 121"/>
                <a:gd name="T33" fmla="*/ 2147483647 h 158"/>
                <a:gd name="T34" fmla="*/ 2147483647 w 121"/>
                <a:gd name="T35" fmla="*/ 2147483647 h 158"/>
                <a:gd name="T36" fmla="*/ 2147483647 w 121"/>
                <a:gd name="T37" fmla="*/ 2147483647 h 158"/>
                <a:gd name="T38" fmla="*/ 2147483647 w 121"/>
                <a:gd name="T39" fmla="*/ 2147483647 h 158"/>
                <a:gd name="T40" fmla="*/ 2147483647 w 121"/>
                <a:gd name="T41" fmla="*/ 2147483647 h 158"/>
                <a:gd name="T42" fmla="*/ 2147483647 w 121"/>
                <a:gd name="T43" fmla="*/ 2147483647 h 158"/>
                <a:gd name="T44" fmla="*/ 2147483647 w 121"/>
                <a:gd name="T45" fmla="*/ 2147483647 h 158"/>
                <a:gd name="T46" fmla="*/ 2147483647 w 121"/>
                <a:gd name="T47" fmla="*/ 2147483647 h 158"/>
                <a:gd name="T48" fmla="*/ 2147483647 w 121"/>
                <a:gd name="T49" fmla="*/ 2147483647 h 158"/>
                <a:gd name="T50" fmla="*/ 2147483647 w 121"/>
                <a:gd name="T51" fmla="*/ 2147483647 h 158"/>
                <a:gd name="T52" fmla="*/ 2147483647 w 121"/>
                <a:gd name="T53" fmla="*/ 2147483647 h 158"/>
                <a:gd name="T54" fmla="*/ 2147483647 w 121"/>
                <a:gd name="T55" fmla="*/ 2147483647 h 158"/>
                <a:gd name="T56" fmla="*/ 2147483647 w 121"/>
                <a:gd name="T57" fmla="*/ 2147483647 h 158"/>
                <a:gd name="T58" fmla="*/ 2147483647 w 121"/>
                <a:gd name="T59" fmla="*/ 2147483647 h 158"/>
                <a:gd name="T60" fmla="*/ 2147483647 w 121"/>
                <a:gd name="T61" fmla="*/ 2147483647 h 158"/>
                <a:gd name="T62" fmla="*/ 2147483647 w 121"/>
                <a:gd name="T63" fmla="*/ 2147483647 h 158"/>
                <a:gd name="T64" fmla="*/ 2147483647 w 121"/>
                <a:gd name="T65" fmla="*/ 2147483647 h 15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158"/>
                <a:gd name="T101" fmla="*/ 121 w 121"/>
                <a:gd name="T102" fmla="*/ 158 h 15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158">
                  <a:moveTo>
                    <a:pt x="98" y="54"/>
                  </a:moveTo>
                  <a:lnTo>
                    <a:pt x="121" y="54"/>
                  </a:lnTo>
                  <a:lnTo>
                    <a:pt x="119" y="43"/>
                  </a:lnTo>
                  <a:lnTo>
                    <a:pt x="116" y="32"/>
                  </a:lnTo>
                  <a:lnTo>
                    <a:pt x="112" y="23"/>
                  </a:lnTo>
                  <a:lnTo>
                    <a:pt x="104" y="15"/>
                  </a:lnTo>
                  <a:lnTo>
                    <a:pt x="96" y="8"/>
                  </a:lnTo>
                  <a:lnTo>
                    <a:pt x="86" y="3"/>
                  </a:lnTo>
                  <a:lnTo>
                    <a:pt x="76" y="1"/>
                  </a:lnTo>
                  <a:lnTo>
                    <a:pt x="63" y="0"/>
                  </a:lnTo>
                  <a:lnTo>
                    <a:pt x="49" y="1"/>
                  </a:lnTo>
                  <a:lnTo>
                    <a:pt x="37" y="5"/>
                  </a:lnTo>
                  <a:lnTo>
                    <a:pt x="26" y="11"/>
                  </a:lnTo>
                  <a:lnTo>
                    <a:pt x="17" y="21"/>
                  </a:lnTo>
                  <a:lnTo>
                    <a:pt x="9" y="32"/>
                  </a:lnTo>
                  <a:lnTo>
                    <a:pt x="4" y="46"/>
                  </a:lnTo>
                  <a:lnTo>
                    <a:pt x="1" y="61"/>
                  </a:lnTo>
                  <a:lnTo>
                    <a:pt x="0" y="79"/>
                  </a:lnTo>
                  <a:lnTo>
                    <a:pt x="1" y="97"/>
                  </a:lnTo>
                  <a:lnTo>
                    <a:pt x="4" y="113"/>
                  </a:lnTo>
                  <a:lnTo>
                    <a:pt x="9" y="125"/>
                  </a:lnTo>
                  <a:lnTo>
                    <a:pt x="16" y="137"/>
                  </a:lnTo>
                  <a:lnTo>
                    <a:pt x="25" y="146"/>
                  </a:lnTo>
                  <a:lnTo>
                    <a:pt x="35" y="152"/>
                  </a:lnTo>
                  <a:lnTo>
                    <a:pt x="47" y="157"/>
                  </a:lnTo>
                  <a:lnTo>
                    <a:pt x="60" y="158"/>
                  </a:lnTo>
                  <a:lnTo>
                    <a:pt x="74" y="157"/>
                  </a:lnTo>
                  <a:lnTo>
                    <a:pt x="84" y="154"/>
                  </a:lnTo>
                  <a:lnTo>
                    <a:pt x="95" y="149"/>
                  </a:lnTo>
                  <a:lnTo>
                    <a:pt x="103" y="143"/>
                  </a:lnTo>
                  <a:lnTo>
                    <a:pt x="110" y="135"/>
                  </a:lnTo>
                  <a:lnTo>
                    <a:pt x="116" y="124"/>
                  </a:lnTo>
                  <a:lnTo>
                    <a:pt x="119" y="113"/>
                  </a:lnTo>
                  <a:lnTo>
                    <a:pt x="121" y="100"/>
                  </a:lnTo>
                  <a:lnTo>
                    <a:pt x="99" y="100"/>
                  </a:lnTo>
                  <a:lnTo>
                    <a:pt x="97" y="108"/>
                  </a:lnTo>
                  <a:lnTo>
                    <a:pt x="95" y="115"/>
                  </a:lnTo>
                  <a:lnTo>
                    <a:pt x="92" y="121"/>
                  </a:lnTo>
                  <a:lnTo>
                    <a:pt x="87" y="125"/>
                  </a:lnTo>
                  <a:lnTo>
                    <a:pt x="82" y="130"/>
                  </a:lnTo>
                  <a:lnTo>
                    <a:pt x="76" y="132"/>
                  </a:lnTo>
                  <a:lnTo>
                    <a:pt x="69" y="135"/>
                  </a:lnTo>
                  <a:lnTo>
                    <a:pt x="61" y="135"/>
                  </a:lnTo>
                  <a:lnTo>
                    <a:pt x="52" y="134"/>
                  </a:lnTo>
                  <a:lnTo>
                    <a:pt x="45" y="131"/>
                  </a:lnTo>
                  <a:lnTo>
                    <a:pt x="39" y="127"/>
                  </a:lnTo>
                  <a:lnTo>
                    <a:pt x="34" y="121"/>
                  </a:lnTo>
                  <a:lnTo>
                    <a:pt x="29" y="113"/>
                  </a:lnTo>
                  <a:lnTo>
                    <a:pt x="26" y="103"/>
                  </a:lnTo>
                  <a:lnTo>
                    <a:pt x="25" y="92"/>
                  </a:lnTo>
                  <a:lnTo>
                    <a:pt x="24" y="79"/>
                  </a:lnTo>
                  <a:lnTo>
                    <a:pt x="25" y="66"/>
                  </a:lnTo>
                  <a:lnTo>
                    <a:pt x="27" y="54"/>
                  </a:lnTo>
                  <a:lnTo>
                    <a:pt x="30" y="45"/>
                  </a:lnTo>
                  <a:lnTo>
                    <a:pt x="35" y="37"/>
                  </a:lnTo>
                  <a:lnTo>
                    <a:pt x="40" y="31"/>
                  </a:lnTo>
                  <a:lnTo>
                    <a:pt x="46" y="26"/>
                  </a:lnTo>
                  <a:lnTo>
                    <a:pt x="55" y="24"/>
                  </a:lnTo>
                  <a:lnTo>
                    <a:pt x="63" y="23"/>
                  </a:lnTo>
                  <a:lnTo>
                    <a:pt x="70" y="23"/>
                  </a:lnTo>
                  <a:lnTo>
                    <a:pt x="77" y="25"/>
                  </a:lnTo>
                  <a:lnTo>
                    <a:pt x="83" y="28"/>
                  </a:lnTo>
                  <a:lnTo>
                    <a:pt x="87" y="31"/>
                  </a:lnTo>
                  <a:lnTo>
                    <a:pt x="92" y="36"/>
                  </a:lnTo>
                  <a:lnTo>
                    <a:pt x="95" y="42"/>
                  </a:lnTo>
                  <a:lnTo>
                    <a:pt x="97" y="47"/>
                  </a:lnTo>
                  <a:lnTo>
                    <a:pt x="98" y="54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5" name="Freeform 332"/>
            <p:cNvSpPr>
              <a:spLocks noEditPoints="1"/>
            </p:cNvSpPr>
            <p:nvPr/>
          </p:nvSpPr>
          <p:spPr bwMode="auto">
            <a:xfrm>
              <a:off x="5735638" y="1554163"/>
              <a:ext cx="11112" cy="109537"/>
            </a:xfrm>
            <a:custGeom>
              <a:avLst/>
              <a:gdLst>
                <a:gd name="T0" fmla="*/ 0 w 23"/>
                <a:gd name="T1" fmla="*/ 2147483647 h 207"/>
                <a:gd name="T2" fmla="*/ 2147483647 w 23"/>
                <a:gd name="T3" fmla="*/ 2147483647 h 207"/>
                <a:gd name="T4" fmla="*/ 2147483647 w 23"/>
                <a:gd name="T5" fmla="*/ 2147483647 h 207"/>
                <a:gd name="T6" fmla="*/ 0 w 23"/>
                <a:gd name="T7" fmla="*/ 2147483647 h 207"/>
                <a:gd name="T8" fmla="*/ 0 w 23"/>
                <a:gd name="T9" fmla="*/ 2147483647 h 207"/>
                <a:gd name="T10" fmla="*/ 0 w 23"/>
                <a:gd name="T11" fmla="*/ 2147483647 h 207"/>
                <a:gd name="T12" fmla="*/ 2147483647 w 23"/>
                <a:gd name="T13" fmla="*/ 2147483647 h 207"/>
                <a:gd name="T14" fmla="*/ 2147483647 w 23"/>
                <a:gd name="T15" fmla="*/ 0 h 207"/>
                <a:gd name="T16" fmla="*/ 0 w 23"/>
                <a:gd name="T17" fmla="*/ 0 h 207"/>
                <a:gd name="T18" fmla="*/ 0 w 23"/>
                <a:gd name="T19" fmla="*/ 2147483647 h 2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"/>
                <a:gd name="T31" fmla="*/ 0 h 207"/>
                <a:gd name="T32" fmla="*/ 23 w 23"/>
                <a:gd name="T33" fmla="*/ 207 h 20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" h="207">
                  <a:moveTo>
                    <a:pt x="0" y="207"/>
                  </a:moveTo>
                  <a:lnTo>
                    <a:pt x="23" y="207"/>
                  </a:lnTo>
                  <a:lnTo>
                    <a:pt x="23" y="56"/>
                  </a:lnTo>
                  <a:lnTo>
                    <a:pt x="0" y="56"/>
                  </a:lnTo>
                  <a:lnTo>
                    <a:pt x="0" y="207"/>
                  </a:lnTo>
                  <a:close/>
                  <a:moveTo>
                    <a:pt x="0" y="28"/>
                  </a:moveTo>
                  <a:lnTo>
                    <a:pt x="23" y="28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6" name="Rectangle 333"/>
            <p:cNvSpPr>
              <a:spLocks noChangeArrowheads="1"/>
            </p:cNvSpPr>
            <p:nvPr/>
          </p:nvSpPr>
          <p:spPr bwMode="auto">
            <a:xfrm>
              <a:off x="5764213" y="1554163"/>
              <a:ext cx="9525" cy="109537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37" name="Rectangle 334"/>
            <p:cNvSpPr>
              <a:spLocks noChangeArrowheads="1"/>
            </p:cNvSpPr>
            <p:nvPr/>
          </p:nvSpPr>
          <p:spPr bwMode="auto">
            <a:xfrm>
              <a:off x="5791200" y="1554163"/>
              <a:ext cx="11113" cy="109537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38" name="Freeform 335"/>
            <p:cNvSpPr>
              <a:spLocks noEditPoints="1"/>
            </p:cNvSpPr>
            <p:nvPr/>
          </p:nvSpPr>
          <p:spPr bwMode="auto">
            <a:xfrm>
              <a:off x="5815013" y="1582738"/>
              <a:ext cx="58737" cy="82550"/>
            </a:xfrm>
            <a:custGeom>
              <a:avLst/>
              <a:gdLst>
                <a:gd name="T0" fmla="*/ 2147483647 w 123"/>
                <a:gd name="T1" fmla="*/ 2147483647 h 158"/>
                <a:gd name="T2" fmla="*/ 2147483647 w 123"/>
                <a:gd name="T3" fmla="*/ 2147483647 h 158"/>
                <a:gd name="T4" fmla="*/ 2147483647 w 123"/>
                <a:gd name="T5" fmla="*/ 2147483647 h 158"/>
                <a:gd name="T6" fmla="*/ 2147483647 w 123"/>
                <a:gd name="T7" fmla="*/ 2147483647 h 158"/>
                <a:gd name="T8" fmla="*/ 2147483647 w 123"/>
                <a:gd name="T9" fmla="*/ 2147483647 h 158"/>
                <a:gd name="T10" fmla="*/ 2147483647 w 123"/>
                <a:gd name="T11" fmla="*/ 2147483647 h 158"/>
                <a:gd name="T12" fmla="*/ 2147483647 w 123"/>
                <a:gd name="T13" fmla="*/ 2147483647 h 158"/>
                <a:gd name="T14" fmla="*/ 2147483647 w 123"/>
                <a:gd name="T15" fmla="*/ 2147483647 h 158"/>
                <a:gd name="T16" fmla="*/ 2147483647 w 123"/>
                <a:gd name="T17" fmla="*/ 2147483647 h 158"/>
                <a:gd name="T18" fmla="*/ 2147483647 w 123"/>
                <a:gd name="T19" fmla="*/ 2147483647 h 158"/>
                <a:gd name="T20" fmla="*/ 2147483647 w 123"/>
                <a:gd name="T21" fmla="*/ 2147483647 h 158"/>
                <a:gd name="T22" fmla="*/ 2147483647 w 123"/>
                <a:gd name="T23" fmla="*/ 2147483647 h 158"/>
                <a:gd name="T24" fmla="*/ 2147483647 w 123"/>
                <a:gd name="T25" fmla="*/ 2147483647 h 158"/>
                <a:gd name="T26" fmla="*/ 2147483647 w 123"/>
                <a:gd name="T27" fmla="*/ 2147483647 h 158"/>
                <a:gd name="T28" fmla="*/ 2147483647 w 123"/>
                <a:gd name="T29" fmla="*/ 2147483647 h 158"/>
                <a:gd name="T30" fmla="*/ 2147483647 w 123"/>
                <a:gd name="T31" fmla="*/ 2147483647 h 158"/>
                <a:gd name="T32" fmla="*/ 2147483647 w 123"/>
                <a:gd name="T33" fmla="*/ 2147483647 h 158"/>
                <a:gd name="T34" fmla="*/ 2147483647 w 123"/>
                <a:gd name="T35" fmla="*/ 2147483647 h 158"/>
                <a:gd name="T36" fmla="*/ 2147483647 w 123"/>
                <a:gd name="T37" fmla="*/ 2147483647 h 158"/>
                <a:gd name="T38" fmla="*/ 2147483647 w 123"/>
                <a:gd name="T39" fmla="*/ 2147483647 h 158"/>
                <a:gd name="T40" fmla="*/ 2147483647 w 123"/>
                <a:gd name="T41" fmla="*/ 2147483647 h 158"/>
                <a:gd name="T42" fmla="*/ 2147483647 w 123"/>
                <a:gd name="T43" fmla="*/ 2147483647 h 158"/>
                <a:gd name="T44" fmla="*/ 2147483647 w 123"/>
                <a:gd name="T45" fmla="*/ 2147483647 h 158"/>
                <a:gd name="T46" fmla="*/ 2147483647 w 123"/>
                <a:gd name="T47" fmla="*/ 2147483647 h 158"/>
                <a:gd name="T48" fmla="*/ 2147483647 w 123"/>
                <a:gd name="T49" fmla="*/ 2147483647 h 158"/>
                <a:gd name="T50" fmla="*/ 2147483647 w 123"/>
                <a:gd name="T51" fmla="*/ 2147483647 h 158"/>
                <a:gd name="T52" fmla="*/ 2147483647 w 123"/>
                <a:gd name="T53" fmla="*/ 2147483647 h 158"/>
                <a:gd name="T54" fmla="*/ 2147483647 w 123"/>
                <a:gd name="T55" fmla="*/ 2147483647 h 158"/>
                <a:gd name="T56" fmla="*/ 2147483647 w 123"/>
                <a:gd name="T57" fmla="*/ 2147483647 h 158"/>
                <a:gd name="T58" fmla="*/ 2147483647 w 123"/>
                <a:gd name="T59" fmla="*/ 2147483647 h 158"/>
                <a:gd name="T60" fmla="*/ 2147483647 w 123"/>
                <a:gd name="T61" fmla="*/ 2147483647 h 158"/>
                <a:gd name="T62" fmla="*/ 2147483647 w 123"/>
                <a:gd name="T63" fmla="*/ 2147483647 h 158"/>
                <a:gd name="T64" fmla="*/ 2147483647 w 123"/>
                <a:gd name="T65" fmla="*/ 2147483647 h 158"/>
                <a:gd name="T66" fmla="*/ 2147483647 w 123"/>
                <a:gd name="T67" fmla="*/ 2147483647 h 158"/>
                <a:gd name="T68" fmla="*/ 2147483647 w 123"/>
                <a:gd name="T69" fmla="*/ 2147483647 h 15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3"/>
                <a:gd name="T106" fmla="*/ 0 h 158"/>
                <a:gd name="T107" fmla="*/ 123 w 123"/>
                <a:gd name="T108" fmla="*/ 158 h 15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3" h="158">
                  <a:moveTo>
                    <a:pt x="99" y="107"/>
                  </a:moveTo>
                  <a:lnTo>
                    <a:pt x="97" y="113"/>
                  </a:lnTo>
                  <a:lnTo>
                    <a:pt x="94" y="118"/>
                  </a:lnTo>
                  <a:lnTo>
                    <a:pt x="91" y="123"/>
                  </a:lnTo>
                  <a:lnTo>
                    <a:pt x="86" y="128"/>
                  </a:lnTo>
                  <a:lnTo>
                    <a:pt x="82" y="130"/>
                  </a:lnTo>
                  <a:lnTo>
                    <a:pt x="77" y="132"/>
                  </a:lnTo>
                  <a:lnTo>
                    <a:pt x="71" y="135"/>
                  </a:lnTo>
                  <a:lnTo>
                    <a:pt x="63" y="135"/>
                  </a:lnTo>
                  <a:lnTo>
                    <a:pt x="55" y="134"/>
                  </a:lnTo>
                  <a:lnTo>
                    <a:pt x="47" y="131"/>
                  </a:lnTo>
                  <a:lnTo>
                    <a:pt x="41" y="128"/>
                  </a:lnTo>
                  <a:lnTo>
                    <a:pt x="35" y="122"/>
                  </a:lnTo>
                  <a:lnTo>
                    <a:pt x="30" y="116"/>
                  </a:lnTo>
                  <a:lnTo>
                    <a:pt x="27" y="108"/>
                  </a:lnTo>
                  <a:lnTo>
                    <a:pt x="25" y="97"/>
                  </a:lnTo>
                  <a:lnTo>
                    <a:pt x="24" y="87"/>
                  </a:lnTo>
                  <a:lnTo>
                    <a:pt x="123" y="87"/>
                  </a:lnTo>
                  <a:lnTo>
                    <a:pt x="123" y="75"/>
                  </a:lnTo>
                  <a:lnTo>
                    <a:pt x="122" y="59"/>
                  </a:lnTo>
                  <a:lnTo>
                    <a:pt x="119" y="43"/>
                  </a:lnTo>
                  <a:lnTo>
                    <a:pt x="114" y="30"/>
                  </a:lnTo>
                  <a:lnTo>
                    <a:pt x="107" y="19"/>
                  </a:lnTo>
                  <a:lnTo>
                    <a:pt x="98" y="11"/>
                  </a:lnTo>
                  <a:lnTo>
                    <a:pt x="87" y="4"/>
                  </a:lnTo>
                  <a:lnTo>
                    <a:pt x="76" y="1"/>
                  </a:lnTo>
                  <a:lnTo>
                    <a:pt x="61" y="0"/>
                  </a:lnTo>
                  <a:lnTo>
                    <a:pt x="48" y="1"/>
                  </a:lnTo>
                  <a:lnTo>
                    <a:pt x="36" y="5"/>
                  </a:lnTo>
                  <a:lnTo>
                    <a:pt x="25" y="11"/>
                  </a:lnTo>
                  <a:lnTo>
                    <a:pt x="17" y="21"/>
                  </a:lnTo>
                  <a:lnTo>
                    <a:pt x="9" y="32"/>
                  </a:lnTo>
                  <a:lnTo>
                    <a:pt x="4" y="46"/>
                  </a:lnTo>
                  <a:lnTo>
                    <a:pt x="1" y="62"/>
                  </a:lnTo>
                  <a:lnTo>
                    <a:pt x="0" y="80"/>
                  </a:lnTo>
                  <a:lnTo>
                    <a:pt x="1" y="97"/>
                  </a:lnTo>
                  <a:lnTo>
                    <a:pt x="4" y="113"/>
                  </a:lnTo>
                  <a:lnTo>
                    <a:pt x="9" y="127"/>
                  </a:lnTo>
                  <a:lnTo>
                    <a:pt x="17" y="137"/>
                  </a:lnTo>
                  <a:lnTo>
                    <a:pt x="25" y="146"/>
                  </a:lnTo>
                  <a:lnTo>
                    <a:pt x="36" y="152"/>
                  </a:lnTo>
                  <a:lnTo>
                    <a:pt x="48" y="157"/>
                  </a:lnTo>
                  <a:lnTo>
                    <a:pt x="61" y="158"/>
                  </a:lnTo>
                  <a:lnTo>
                    <a:pt x="73" y="157"/>
                  </a:lnTo>
                  <a:lnTo>
                    <a:pt x="84" y="154"/>
                  </a:lnTo>
                  <a:lnTo>
                    <a:pt x="94" y="150"/>
                  </a:lnTo>
                  <a:lnTo>
                    <a:pt x="102" y="144"/>
                  </a:lnTo>
                  <a:lnTo>
                    <a:pt x="108" y="137"/>
                  </a:lnTo>
                  <a:lnTo>
                    <a:pt x="115" y="128"/>
                  </a:lnTo>
                  <a:lnTo>
                    <a:pt x="119" y="118"/>
                  </a:lnTo>
                  <a:lnTo>
                    <a:pt x="121" y="107"/>
                  </a:lnTo>
                  <a:lnTo>
                    <a:pt x="99" y="107"/>
                  </a:lnTo>
                  <a:close/>
                  <a:moveTo>
                    <a:pt x="24" y="66"/>
                  </a:moveTo>
                  <a:lnTo>
                    <a:pt x="25" y="55"/>
                  </a:lnTo>
                  <a:lnTo>
                    <a:pt x="27" y="47"/>
                  </a:lnTo>
                  <a:lnTo>
                    <a:pt x="31" y="39"/>
                  </a:lnTo>
                  <a:lnTo>
                    <a:pt x="36" y="33"/>
                  </a:lnTo>
                  <a:lnTo>
                    <a:pt x="41" y="28"/>
                  </a:lnTo>
                  <a:lnTo>
                    <a:pt x="47" y="24"/>
                  </a:lnTo>
                  <a:lnTo>
                    <a:pt x="54" y="23"/>
                  </a:lnTo>
                  <a:lnTo>
                    <a:pt x="62" y="22"/>
                  </a:lnTo>
                  <a:lnTo>
                    <a:pt x="71" y="23"/>
                  </a:lnTo>
                  <a:lnTo>
                    <a:pt x="78" y="24"/>
                  </a:lnTo>
                  <a:lnTo>
                    <a:pt x="84" y="29"/>
                  </a:lnTo>
                  <a:lnTo>
                    <a:pt x="89" y="33"/>
                  </a:lnTo>
                  <a:lnTo>
                    <a:pt x="94" y="39"/>
                  </a:lnTo>
                  <a:lnTo>
                    <a:pt x="97" y="47"/>
                  </a:lnTo>
                  <a:lnTo>
                    <a:pt x="98" y="55"/>
                  </a:lnTo>
                  <a:lnTo>
                    <a:pt x="99" y="66"/>
                  </a:lnTo>
                  <a:lnTo>
                    <a:pt x="24" y="66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9" name="Freeform 336"/>
            <p:cNvSpPr>
              <a:spLocks/>
            </p:cNvSpPr>
            <p:nvPr/>
          </p:nvSpPr>
          <p:spPr bwMode="auto">
            <a:xfrm>
              <a:off x="5919788" y="1554163"/>
              <a:ext cx="55562" cy="109537"/>
            </a:xfrm>
            <a:custGeom>
              <a:avLst/>
              <a:gdLst>
                <a:gd name="T0" fmla="*/ 0 w 119"/>
                <a:gd name="T1" fmla="*/ 2147483647 h 207"/>
                <a:gd name="T2" fmla="*/ 2147483647 w 119"/>
                <a:gd name="T3" fmla="*/ 2147483647 h 207"/>
                <a:gd name="T4" fmla="*/ 2147483647 w 119"/>
                <a:gd name="T5" fmla="*/ 2147483647 h 207"/>
                <a:gd name="T6" fmla="*/ 2147483647 w 119"/>
                <a:gd name="T7" fmla="*/ 2147483647 h 207"/>
                <a:gd name="T8" fmla="*/ 2147483647 w 119"/>
                <a:gd name="T9" fmla="*/ 0 h 207"/>
                <a:gd name="T10" fmla="*/ 0 w 119"/>
                <a:gd name="T11" fmla="*/ 0 h 207"/>
                <a:gd name="T12" fmla="*/ 0 w 119"/>
                <a:gd name="T13" fmla="*/ 2147483647 h 2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9"/>
                <a:gd name="T22" fmla="*/ 0 h 207"/>
                <a:gd name="T23" fmla="*/ 119 w 119"/>
                <a:gd name="T24" fmla="*/ 207 h 20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9" h="207">
                  <a:moveTo>
                    <a:pt x="0" y="207"/>
                  </a:moveTo>
                  <a:lnTo>
                    <a:pt x="119" y="207"/>
                  </a:lnTo>
                  <a:lnTo>
                    <a:pt x="119" y="181"/>
                  </a:lnTo>
                  <a:lnTo>
                    <a:pt x="27" y="181"/>
                  </a:lnTo>
                  <a:lnTo>
                    <a:pt x="27" y="0"/>
                  </a:lnTo>
                  <a:lnTo>
                    <a:pt x="0" y="0"/>
                  </a:lnTo>
                  <a:lnTo>
                    <a:pt x="0" y="207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0" name="Rectangle 337"/>
            <p:cNvSpPr>
              <a:spLocks noChangeArrowheads="1"/>
            </p:cNvSpPr>
            <p:nvPr/>
          </p:nvSpPr>
          <p:spPr bwMode="auto">
            <a:xfrm>
              <a:off x="5989638" y="1647825"/>
              <a:ext cx="11112" cy="15875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41" name="Freeform 338"/>
            <p:cNvSpPr>
              <a:spLocks/>
            </p:cNvSpPr>
            <p:nvPr/>
          </p:nvSpPr>
          <p:spPr bwMode="auto">
            <a:xfrm>
              <a:off x="4851400" y="1751013"/>
              <a:ext cx="58738" cy="106362"/>
            </a:xfrm>
            <a:custGeom>
              <a:avLst/>
              <a:gdLst>
                <a:gd name="T0" fmla="*/ 2147483647 w 124"/>
                <a:gd name="T1" fmla="*/ 2147483647 h 199"/>
                <a:gd name="T2" fmla="*/ 2147483647 w 124"/>
                <a:gd name="T3" fmla="*/ 2147483647 h 199"/>
                <a:gd name="T4" fmla="*/ 2147483647 w 124"/>
                <a:gd name="T5" fmla="*/ 2147483647 h 199"/>
                <a:gd name="T6" fmla="*/ 2147483647 w 124"/>
                <a:gd name="T7" fmla="*/ 2147483647 h 199"/>
                <a:gd name="T8" fmla="*/ 2147483647 w 124"/>
                <a:gd name="T9" fmla="*/ 2147483647 h 199"/>
                <a:gd name="T10" fmla="*/ 2147483647 w 124"/>
                <a:gd name="T11" fmla="*/ 2147483647 h 199"/>
                <a:gd name="T12" fmla="*/ 2147483647 w 124"/>
                <a:gd name="T13" fmla="*/ 2147483647 h 199"/>
                <a:gd name="T14" fmla="*/ 2147483647 w 124"/>
                <a:gd name="T15" fmla="*/ 2147483647 h 199"/>
                <a:gd name="T16" fmla="*/ 2147483647 w 124"/>
                <a:gd name="T17" fmla="*/ 2147483647 h 199"/>
                <a:gd name="T18" fmla="*/ 2147483647 w 124"/>
                <a:gd name="T19" fmla="*/ 2147483647 h 199"/>
                <a:gd name="T20" fmla="*/ 2147483647 w 124"/>
                <a:gd name="T21" fmla="*/ 2147483647 h 199"/>
                <a:gd name="T22" fmla="*/ 2147483647 w 124"/>
                <a:gd name="T23" fmla="*/ 2147483647 h 199"/>
                <a:gd name="T24" fmla="*/ 2147483647 w 124"/>
                <a:gd name="T25" fmla="*/ 2147483647 h 199"/>
                <a:gd name="T26" fmla="*/ 2147483647 w 124"/>
                <a:gd name="T27" fmla="*/ 2147483647 h 199"/>
                <a:gd name="T28" fmla="*/ 2147483647 w 124"/>
                <a:gd name="T29" fmla="*/ 2147483647 h 199"/>
                <a:gd name="T30" fmla="*/ 2147483647 w 124"/>
                <a:gd name="T31" fmla="*/ 2147483647 h 199"/>
                <a:gd name="T32" fmla="*/ 2147483647 w 124"/>
                <a:gd name="T33" fmla="*/ 2147483647 h 199"/>
                <a:gd name="T34" fmla="*/ 2147483647 w 124"/>
                <a:gd name="T35" fmla="*/ 2147483647 h 199"/>
                <a:gd name="T36" fmla="*/ 2147483647 w 124"/>
                <a:gd name="T37" fmla="*/ 2147483647 h 199"/>
                <a:gd name="T38" fmla="*/ 2147483647 w 124"/>
                <a:gd name="T39" fmla="*/ 2147483647 h 199"/>
                <a:gd name="T40" fmla="*/ 2147483647 w 124"/>
                <a:gd name="T41" fmla="*/ 2147483647 h 199"/>
                <a:gd name="T42" fmla="*/ 2147483647 w 124"/>
                <a:gd name="T43" fmla="*/ 2147483647 h 199"/>
                <a:gd name="T44" fmla="*/ 2147483647 w 124"/>
                <a:gd name="T45" fmla="*/ 2147483647 h 199"/>
                <a:gd name="T46" fmla="*/ 2147483647 w 124"/>
                <a:gd name="T47" fmla="*/ 2147483647 h 199"/>
                <a:gd name="T48" fmla="*/ 2147483647 w 124"/>
                <a:gd name="T49" fmla="*/ 2147483647 h 199"/>
                <a:gd name="T50" fmla="*/ 2147483647 w 124"/>
                <a:gd name="T51" fmla="*/ 2147483647 h 199"/>
                <a:gd name="T52" fmla="*/ 2147483647 w 124"/>
                <a:gd name="T53" fmla="*/ 2147483647 h 199"/>
                <a:gd name="T54" fmla="*/ 2147483647 w 124"/>
                <a:gd name="T55" fmla="*/ 2147483647 h 199"/>
                <a:gd name="T56" fmla="*/ 2147483647 w 124"/>
                <a:gd name="T57" fmla="*/ 2147483647 h 199"/>
                <a:gd name="T58" fmla="*/ 2147483647 w 124"/>
                <a:gd name="T59" fmla="*/ 2147483647 h 199"/>
                <a:gd name="T60" fmla="*/ 2147483647 w 124"/>
                <a:gd name="T61" fmla="*/ 2147483647 h 199"/>
                <a:gd name="T62" fmla="*/ 2147483647 w 124"/>
                <a:gd name="T63" fmla="*/ 2147483647 h 199"/>
                <a:gd name="T64" fmla="*/ 2147483647 w 124"/>
                <a:gd name="T65" fmla="*/ 2147483647 h 199"/>
                <a:gd name="T66" fmla="*/ 2147483647 w 124"/>
                <a:gd name="T67" fmla="*/ 2147483647 h 199"/>
                <a:gd name="T68" fmla="*/ 2147483647 w 124"/>
                <a:gd name="T69" fmla="*/ 2147483647 h 199"/>
                <a:gd name="T70" fmla="*/ 2147483647 w 124"/>
                <a:gd name="T71" fmla="*/ 2147483647 h 199"/>
                <a:gd name="T72" fmla="*/ 0 w 124"/>
                <a:gd name="T73" fmla="*/ 2147483647 h 19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4"/>
                <a:gd name="T112" fmla="*/ 0 h 199"/>
                <a:gd name="T113" fmla="*/ 124 w 124"/>
                <a:gd name="T114" fmla="*/ 199 h 19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4" h="199">
                  <a:moveTo>
                    <a:pt x="0" y="199"/>
                  </a:moveTo>
                  <a:lnTo>
                    <a:pt x="124" y="199"/>
                  </a:lnTo>
                  <a:lnTo>
                    <a:pt x="124" y="175"/>
                  </a:lnTo>
                  <a:lnTo>
                    <a:pt x="26" y="175"/>
                  </a:lnTo>
                  <a:lnTo>
                    <a:pt x="30" y="168"/>
                  </a:lnTo>
                  <a:lnTo>
                    <a:pt x="33" y="162"/>
                  </a:lnTo>
                  <a:lnTo>
                    <a:pt x="36" y="156"/>
                  </a:lnTo>
                  <a:lnTo>
                    <a:pt x="41" y="150"/>
                  </a:lnTo>
                  <a:lnTo>
                    <a:pt x="47" y="145"/>
                  </a:lnTo>
                  <a:lnTo>
                    <a:pt x="54" y="140"/>
                  </a:lnTo>
                  <a:lnTo>
                    <a:pt x="61" y="135"/>
                  </a:lnTo>
                  <a:lnTo>
                    <a:pt x="70" y="130"/>
                  </a:lnTo>
                  <a:lnTo>
                    <a:pt x="85" y="122"/>
                  </a:lnTo>
                  <a:lnTo>
                    <a:pt x="95" y="115"/>
                  </a:lnTo>
                  <a:lnTo>
                    <a:pt x="102" y="109"/>
                  </a:lnTo>
                  <a:lnTo>
                    <a:pt x="110" y="102"/>
                  </a:lnTo>
                  <a:lnTo>
                    <a:pt x="115" y="95"/>
                  </a:lnTo>
                  <a:lnTo>
                    <a:pt x="119" y="87"/>
                  </a:lnTo>
                  <a:lnTo>
                    <a:pt x="122" y="78"/>
                  </a:lnTo>
                  <a:lnTo>
                    <a:pt x="123" y="69"/>
                  </a:lnTo>
                  <a:lnTo>
                    <a:pt x="124" y="59"/>
                  </a:lnTo>
                  <a:lnTo>
                    <a:pt x="123" y="46"/>
                  </a:lnTo>
                  <a:lnTo>
                    <a:pt x="120" y="35"/>
                  </a:lnTo>
                  <a:lnTo>
                    <a:pt x="115" y="24"/>
                  </a:lnTo>
                  <a:lnTo>
                    <a:pt x="108" y="16"/>
                  </a:lnTo>
                  <a:lnTo>
                    <a:pt x="99" y="9"/>
                  </a:lnTo>
                  <a:lnTo>
                    <a:pt x="90" y="4"/>
                  </a:lnTo>
                  <a:lnTo>
                    <a:pt x="78" y="1"/>
                  </a:lnTo>
                  <a:lnTo>
                    <a:pt x="64" y="0"/>
                  </a:lnTo>
                  <a:lnTo>
                    <a:pt x="52" y="1"/>
                  </a:lnTo>
                  <a:lnTo>
                    <a:pt x="40" y="4"/>
                  </a:lnTo>
                  <a:lnTo>
                    <a:pt x="30" y="10"/>
                  </a:lnTo>
                  <a:lnTo>
                    <a:pt x="21" y="18"/>
                  </a:lnTo>
                  <a:lnTo>
                    <a:pt x="14" y="28"/>
                  </a:lnTo>
                  <a:lnTo>
                    <a:pt x="8" y="39"/>
                  </a:lnTo>
                  <a:lnTo>
                    <a:pt x="5" y="53"/>
                  </a:lnTo>
                  <a:lnTo>
                    <a:pt x="4" y="69"/>
                  </a:lnTo>
                  <a:lnTo>
                    <a:pt x="4" y="72"/>
                  </a:lnTo>
                  <a:lnTo>
                    <a:pt x="28" y="72"/>
                  </a:lnTo>
                  <a:lnTo>
                    <a:pt x="28" y="70"/>
                  </a:lnTo>
                  <a:lnTo>
                    <a:pt x="30" y="59"/>
                  </a:lnTo>
                  <a:lnTo>
                    <a:pt x="31" y="51"/>
                  </a:lnTo>
                  <a:lnTo>
                    <a:pt x="34" y="43"/>
                  </a:lnTo>
                  <a:lnTo>
                    <a:pt x="38" y="36"/>
                  </a:lnTo>
                  <a:lnTo>
                    <a:pt x="43" y="31"/>
                  </a:lnTo>
                  <a:lnTo>
                    <a:pt x="50" y="28"/>
                  </a:lnTo>
                  <a:lnTo>
                    <a:pt x="56" y="25"/>
                  </a:lnTo>
                  <a:lnTo>
                    <a:pt x="63" y="24"/>
                  </a:lnTo>
                  <a:lnTo>
                    <a:pt x="72" y="25"/>
                  </a:lnTo>
                  <a:lnTo>
                    <a:pt x="78" y="27"/>
                  </a:lnTo>
                  <a:lnTo>
                    <a:pt x="84" y="30"/>
                  </a:lnTo>
                  <a:lnTo>
                    <a:pt x="90" y="34"/>
                  </a:lnTo>
                  <a:lnTo>
                    <a:pt x="94" y="39"/>
                  </a:lnTo>
                  <a:lnTo>
                    <a:pt x="97" y="45"/>
                  </a:lnTo>
                  <a:lnTo>
                    <a:pt x="98" y="52"/>
                  </a:lnTo>
                  <a:lnTo>
                    <a:pt x="99" y="59"/>
                  </a:lnTo>
                  <a:lnTo>
                    <a:pt x="99" y="66"/>
                  </a:lnTo>
                  <a:lnTo>
                    <a:pt x="97" y="72"/>
                  </a:lnTo>
                  <a:lnTo>
                    <a:pt x="96" y="78"/>
                  </a:lnTo>
                  <a:lnTo>
                    <a:pt x="93" y="83"/>
                  </a:lnTo>
                  <a:lnTo>
                    <a:pt x="89" y="88"/>
                  </a:lnTo>
                  <a:lnTo>
                    <a:pt x="84" y="93"/>
                  </a:lnTo>
                  <a:lnTo>
                    <a:pt x="79" y="98"/>
                  </a:lnTo>
                  <a:lnTo>
                    <a:pt x="73" y="101"/>
                  </a:lnTo>
                  <a:lnTo>
                    <a:pt x="58" y="110"/>
                  </a:lnTo>
                  <a:lnTo>
                    <a:pt x="44" y="119"/>
                  </a:lnTo>
                  <a:lnTo>
                    <a:pt x="33" y="128"/>
                  </a:lnTo>
                  <a:lnTo>
                    <a:pt x="22" y="137"/>
                  </a:lnTo>
                  <a:lnTo>
                    <a:pt x="15" y="148"/>
                  </a:lnTo>
                  <a:lnTo>
                    <a:pt x="8" y="158"/>
                  </a:lnTo>
                  <a:lnTo>
                    <a:pt x="4" y="170"/>
                  </a:lnTo>
                  <a:lnTo>
                    <a:pt x="1" y="183"/>
                  </a:lnTo>
                  <a:lnTo>
                    <a:pt x="0" y="198"/>
                  </a:lnTo>
                  <a:lnTo>
                    <a:pt x="0" y="199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2" name="Freeform 339"/>
            <p:cNvSpPr>
              <a:spLocks noEditPoints="1"/>
            </p:cNvSpPr>
            <p:nvPr/>
          </p:nvSpPr>
          <p:spPr bwMode="auto">
            <a:xfrm>
              <a:off x="4919663" y="1751013"/>
              <a:ext cx="58737" cy="107950"/>
            </a:xfrm>
            <a:custGeom>
              <a:avLst/>
              <a:gdLst>
                <a:gd name="T0" fmla="*/ 2147483647 w 126"/>
                <a:gd name="T1" fmla="*/ 2147483647 h 204"/>
                <a:gd name="T2" fmla="*/ 2147483647 w 126"/>
                <a:gd name="T3" fmla="*/ 2147483647 h 204"/>
                <a:gd name="T4" fmla="*/ 0 w 126"/>
                <a:gd name="T5" fmla="*/ 2147483647 h 204"/>
                <a:gd name="T6" fmla="*/ 2147483647 w 126"/>
                <a:gd name="T7" fmla="*/ 2147483647 h 204"/>
                <a:gd name="T8" fmla="*/ 2147483647 w 126"/>
                <a:gd name="T9" fmla="*/ 2147483647 h 204"/>
                <a:gd name="T10" fmla="*/ 2147483647 w 126"/>
                <a:gd name="T11" fmla="*/ 2147483647 h 204"/>
                <a:gd name="T12" fmla="*/ 2147483647 w 126"/>
                <a:gd name="T13" fmla="*/ 2147483647 h 204"/>
                <a:gd name="T14" fmla="*/ 2147483647 w 126"/>
                <a:gd name="T15" fmla="*/ 2147483647 h 204"/>
                <a:gd name="T16" fmla="*/ 2147483647 w 126"/>
                <a:gd name="T17" fmla="*/ 2147483647 h 204"/>
                <a:gd name="T18" fmla="*/ 2147483647 w 126"/>
                <a:gd name="T19" fmla="*/ 2147483647 h 204"/>
                <a:gd name="T20" fmla="*/ 2147483647 w 126"/>
                <a:gd name="T21" fmla="*/ 2147483647 h 204"/>
                <a:gd name="T22" fmla="*/ 2147483647 w 126"/>
                <a:gd name="T23" fmla="*/ 2147483647 h 204"/>
                <a:gd name="T24" fmla="*/ 2147483647 w 126"/>
                <a:gd name="T25" fmla="*/ 2147483647 h 204"/>
                <a:gd name="T26" fmla="*/ 2147483647 w 126"/>
                <a:gd name="T27" fmla="*/ 2147483647 h 204"/>
                <a:gd name="T28" fmla="*/ 2147483647 w 126"/>
                <a:gd name="T29" fmla="*/ 2147483647 h 204"/>
                <a:gd name="T30" fmla="*/ 2147483647 w 126"/>
                <a:gd name="T31" fmla="*/ 2147483647 h 204"/>
                <a:gd name="T32" fmla="*/ 2147483647 w 126"/>
                <a:gd name="T33" fmla="*/ 2147483647 h 204"/>
                <a:gd name="T34" fmla="*/ 2147483647 w 126"/>
                <a:gd name="T35" fmla="*/ 2147483647 h 204"/>
                <a:gd name="T36" fmla="*/ 2147483647 w 126"/>
                <a:gd name="T37" fmla="*/ 2147483647 h 204"/>
                <a:gd name="T38" fmla="*/ 2147483647 w 126"/>
                <a:gd name="T39" fmla="*/ 2147483647 h 204"/>
                <a:gd name="T40" fmla="*/ 2147483647 w 126"/>
                <a:gd name="T41" fmla="*/ 2147483647 h 204"/>
                <a:gd name="T42" fmla="*/ 2147483647 w 126"/>
                <a:gd name="T43" fmla="*/ 2147483647 h 204"/>
                <a:gd name="T44" fmla="*/ 2147483647 w 126"/>
                <a:gd name="T45" fmla="*/ 2147483647 h 204"/>
                <a:gd name="T46" fmla="*/ 2147483647 w 126"/>
                <a:gd name="T47" fmla="*/ 2147483647 h 204"/>
                <a:gd name="T48" fmla="*/ 2147483647 w 126"/>
                <a:gd name="T49" fmla="*/ 2147483647 h 204"/>
                <a:gd name="T50" fmla="*/ 2147483647 w 126"/>
                <a:gd name="T51" fmla="*/ 2147483647 h 204"/>
                <a:gd name="T52" fmla="*/ 2147483647 w 126"/>
                <a:gd name="T53" fmla="*/ 2147483647 h 204"/>
                <a:gd name="T54" fmla="*/ 2147483647 w 126"/>
                <a:gd name="T55" fmla="*/ 2147483647 h 204"/>
                <a:gd name="T56" fmla="*/ 2147483647 w 126"/>
                <a:gd name="T57" fmla="*/ 2147483647 h 204"/>
                <a:gd name="T58" fmla="*/ 2147483647 w 126"/>
                <a:gd name="T59" fmla="*/ 2147483647 h 204"/>
                <a:gd name="T60" fmla="*/ 2147483647 w 126"/>
                <a:gd name="T61" fmla="*/ 2147483647 h 204"/>
                <a:gd name="T62" fmla="*/ 2147483647 w 126"/>
                <a:gd name="T63" fmla="*/ 2147483647 h 204"/>
                <a:gd name="T64" fmla="*/ 2147483647 w 126"/>
                <a:gd name="T65" fmla="*/ 2147483647 h 204"/>
                <a:gd name="T66" fmla="*/ 2147483647 w 126"/>
                <a:gd name="T67" fmla="*/ 2147483647 h 204"/>
                <a:gd name="T68" fmla="*/ 2147483647 w 126"/>
                <a:gd name="T69" fmla="*/ 2147483647 h 204"/>
                <a:gd name="T70" fmla="*/ 2147483647 w 126"/>
                <a:gd name="T71" fmla="*/ 2147483647 h 204"/>
                <a:gd name="T72" fmla="*/ 2147483647 w 126"/>
                <a:gd name="T73" fmla="*/ 2147483647 h 204"/>
                <a:gd name="T74" fmla="*/ 2147483647 w 126"/>
                <a:gd name="T75" fmla="*/ 2147483647 h 204"/>
                <a:gd name="T76" fmla="*/ 2147483647 w 126"/>
                <a:gd name="T77" fmla="*/ 2147483647 h 204"/>
                <a:gd name="T78" fmla="*/ 2147483647 w 126"/>
                <a:gd name="T79" fmla="*/ 2147483647 h 204"/>
                <a:gd name="T80" fmla="*/ 2147483647 w 126"/>
                <a:gd name="T81" fmla="*/ 2147483647 h 204"/>
                <a:gd name="T82" fmla="*/ 2147483647 w 126"/>
                <a:gd name="T83" fmla="*/ 2147483647 h 204"/>
                <a:gd name="T84" fmla="*/ 2147483647 w 126"/>
                <a:gd name="T85" fmla="*/ 2147483647 h 20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26"/>
                <a:gd name="T130" fmla="*/ 0 h 204"/>
                <a:gd name="T131" fmla="*/ 126 w 126"/>
                <a:gd name="T132" fmla="*/ 204 h 20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26" h="204">
                  <a:moveTo>
                    <a:pt x="31" y="90"/>
                  </a:moveTo>
                  <a:lnTo>
                    <a:pt x="24" y="93"/>
                  </a:lnTo>
                  <a:lnTo>
                    <a:pt x="17" y="98"/>
                  </a:lnTo>
                  <a:lnTo>
                    <a:pt x="12" y="102"/>
                  </a:lnTo>
                  <a:lnTo>
                    <a:pt x="8" y="108"/>
                  </a:lnTo>
                  <a:lnTo>
                    <a:pt x="5" y="115"/>
                  </a:lnTo>
                  <a:lnTo>
                    <a:pt x="3" y="123"/>
                  </a:lnTo>
                  <a:lnTo>
                    <a:pt x="0" y="131"/>
                  </a:lnTo>
                  <a:lnTo>
                    <a:pt x="0" y="140"/>
                  </a:lnTo>
                  <a:lnTo>
                    <a:pt x="2" y="154"/>
                  </a:lnTo>
                  <a:lnTo>
                    <a:pt x="5" y="166"/>
                  </a:lnTo>
                  <a:lnTo>
                    <a:pt x="10" y="177"/>
                  </a:lnTo>
                  <a:lnTo>
                    <a:pt x="17" y="186"/>
                  </a:lnTo>
                  <a:lnTo>
                    <a:pt x="26" y="193"/>
                  </a:lnTo>
                  <a:lnTo>
                    <a:pt x="36" y="199"/>
                  </a:lnTo>
                  <a:lnTo>
                    <a:pt x="49" y="202"/>
                  </a:lnTo>
                  <a:lnTo>
                    <a:pt x="63" y="204"/>
                  </a:lnTo>
                  <a:lnTo>
                    <a:pt x="77" y="202"/>
                  </a:lnTo>
                  <a:lnTo>
                    <a:pt x="89" y="199"/>
                  </a:lnTo>
                  <a:lnTo>
                    <a:pt x="101" y="193"/>
                  </a:lnTo>
                  <a:lnTo>
                    <a:pt x="109" y="186"/>
                  </a:lnTo>
                  <a:lnTo>
                    <a:pt x="116" y="177"/>
                  </a:lnTo>
                  <a:lnTo>
                    <a:pt x="122" y="166"/>
                  </a:lnTo>
                  <a:lnTo>
                    <a:pt x="125" y="154"/>
                  </a:lnTo>
                  <a:lnTo>
                    <a:pt x="126" y="140"/>
                  </a:lnTo>
                  <a:lnTo>
                    <a:pt x="126" y="131"/>
                  </a:lnTo>
                  <a:lnTo>
                    <a:pt x="124" y="123"/>
                  </a:lnTo>
                  <a:lnTo>
                    <a:pt x="122" y="115"/>
                  </a:lnTo>
                  <a:lnTo>
                    <a:pt x="119" y="108"/>
                  </a:lnTo>
                  <a:lnTo>
                    <a:pt x="113" y="102"/>
                  </a:lnTo>
                  <a:lnTo>
                    <a:pt x="108" y="98"/>
                  </a:lnTo>
                  <a:lnTo>
                    <a:pt x="103" y="93"/>
                  </a:lnTo>
                  <a:lnTo>
                    <a:pt x="95" y="90"/>
                  </a:lnTo>
                  <a:lnTo>
                    <a:pt x="101" y="86"/>
                  </a:lnTo>
                  <a:lnTo>
                    <a:pt x="106" y="83"/>
                  </a:lnTo>
                  <a:lnTo>
                    <a:pt x="110" y="78"/>
                  </a:lnTo>
                  <a:lnTo>
                    <a:pt x="113" y="73"/>
                  </a:lnTo>
                  <a:lnTo>
                    <a:pt x="116" y="69"/>
                  </a:lnTo>
                  <a:lnTo>
                    <a:pt x="119" y="63"/>
                  </a:lnTo>
                  <a:lnTo>
                    <a:pt x="120" y="56"/>
                  </a:lnTo>
                  <a:lnTo>
                    <a:pt x="120" y="49"/>
                  </a:lnTo>
                  <a:lnTo>
                    <a:pt x="119" y="38"/>
                  </a:lnTo>
                  <a:lnTo>
                    <a:pt x="115" y="29"/>
                  </a:lnTo>
                  <a:lnTo>
                    <a:pt x="111" y="21"/>
                  </a:lnTo>
                  <a:lnTo>
                    <a:pt x="104" y="14"/>
                  </a:lnTo>
                  <a:lnTo>
                    <a:pt x="96" y="8"/>
                  </a:lnTo>
                  <a:lnTo>
                    <a:pt x="87" y="3"/>
                  </a:lnTo>
                  <a:lnTo>
                    <a:pt x="75" y="1"/>
                  </a:lnTo>
                  <a:lnTo>
                    <a:pt x="63" y="0"/>
                  </a:lnTo>
                  <a:lnTo>
                    <a:pt x="51" y="1"/>
                  </a:lnTo>
                  <a:lnTo>
                    <a:pt x="39" y="3"/>
                  </a:lnTo>
                  <a:lnTo>
                    <a:pt x="30" y="8"/>
                  </a:lnTo>
                  <a:lnTo>
                    <a:pt x="22" y="14"/>
                  </a:lnTo>
                  <a:lnTo>
                    <a:pt x="15" y="21"/>
                  </a:lnTo>
                  <a:lnTo>
                    <a:pt x="11" y="29"/>
                  </a:lnTo>
                  <a:lnTo>
                    <a:pt x="8" y="38"/>
                  </a:lnTo>
                  <a:lnTo>
                    <a:pt x="7" y="49"/>
                  </a:lnTo>
                  <a:lnTo>
                    <a:pt x="7" y="56"/>
                  </a:lnTo>
                  <a:lnTo>
                    <a:pt x="8" y="63"/>
                  </a:lnTo>
                  <a:lnTo>
                    <a:pt x="10" y="69"/>
                  </a:lnTo>
                  <a:lnTo>
                    <a:pt x="13" y="73"/>
                  </a:lnTo>
                  <a:lnTo>
                    <a:pt x="16" y="78"/>
                  </a:lnTo>
                  <a:lnTo>
                    <a:pt x="21" y="83"/>
                  </a:lnTo>
                  <a:lnTo>
                    <a:pt x="25" y="86"/>
                  </a:lnTo>
                  <a:lnTo>
                    <a:pt x="31" y="90"/>
                  </a:lnTo>
                  <a:close/>
                  <a:moveTo>
                    <a:pt x="31" y="52"/>
                  </a:moveTo>
                  <a:lnTo>
                    <a:pt x="32" y="45"/>
                  </a:lnTo>
                  <a:lnTo>
                    <a:pt x="33" y="39"/>
                  </a:lnTo>
                  <a:lnTo>
                    <a:pt x="36" y="35"/>
                  </a:lnTo>
                  <a:lnTo>
                    <a:pt x="39" y="31"/>
                  </a:lnTo>
                  <a:lnTo>
                    <a:pt x="44" y="28"/>
                  </a:lnTo>
                  <a:lnTo>
                    <a:pt x="49" y="25"/>
                  </a:lnTo>
                  <a:lnTo>
                    <a:pt x="55" y="23"/>
                  </a:lnTo>
                  <a:lnTo>
                    <a:pt x="63" y="23"/>
                  </a:lnTo>
                  <a:lnTo>
                    <a:pt x="70" y="23"/>
                  </a:lnTo>
                  <a:lnTo>
                    <a:pt x="76" y="25"/>
                  </a:lnTo>
                  <a:lnTo>
                    <a:pt x="82" y="28"/>
                  </a:lnTo>
                  <a:lnTo>
                    <a:pt x="86" y="31"/>
                  </a:lnTo>
                  <a:lnTo>
                    <a:pt x="89" y="35"/>
                  </a:lnTo>
                  <a:lnTo>
                    <a:pt x="92" y="39"/>
                  </a:lnTo>
                  <a:lnTo>
                    <a:pt x="93" y="45"/>
                  </a:lnTo>
                  <a:lnTo>
                    <a:pt x="94" y="52"/>
                  </a:lnTo>
                  <a:lnTo>
                    <a:pt x="93" y="58"/>
                  </a:lnTo>
                  <a:lnTo>
                    <a:pt x="92" y="64"/>
                  </a:lnTo>
                  <a:lnTo>
                    <a:pt x="89" y="69"/>
                  </a:lnTo>
                  <a:lnTo>
                    <a:pt x="86" y="73"/>
                  </a:lnTo>
                  <a:lnTo>
                    <a:pt x="82" y="77"/>
                  </a:lnTo>
                  <a:lnTo>
                    <a:pt x="75" y="79"/>
                  </a:lnTo>
                  <a:lnTo>
                    <a:pt x="70" y="81"/>
                  </a:lnTo>
                  <a:lnTo>
                    <a:pt x="63" y="81"/>
                  </a:lnTo>
                  <a:lnTo>
                    <a:pt x="55" y="81"/>
                  </a:lnTo>
                  <a:lnTo>
                    <a:pt x="50" y="79"/>
                  </a:lnTo>
                  <a:lnTo>
                    <a:pt x="44" y="77"/>
                  </a:lnTo>
                  <a:lnTo>
                    <a:pt x="39" y="73"/>
                  </a:lnTo>
                  <a:lnTo>
                    <a:pt x="36" y="69"/>
                  </a:lnTo>
                  <a:lnTo>
                    <a:pt x="33" y="64"/>
                  </a:lnTo>
                  <a:lnTo>
                    <a:pt x="32" y="58"/>
                  </a:lnTo>
                  <a:lnTo>
                    <a:pt x="31" y="52"/>
                  </a:lnTo>
                  <a:close/>
                  <a:moveTo>
                    <a:pt x="26" y="140"/>
                  </a:moveTo>
                  <a:lnTo>
                    <a:pt x="27" y="131"/>
                  </a:lnTo>
                  <a:lnTo>
                    <a:pt x="28" y="124"/>
                  </a:lnTo>
                  <a:lnTo>
                    <a:pt x="31" y="117"/>
                  </a:lnTo>
                  <a:lnTo>
                    <a:pt x="35" y="113"/>
                  </a:lnTo>
                  <a:lnTo>
                    <a:pt x="41" y="108"/>
                  </a:lnTo>
                  <a:lnTo>
                    <a:pt x="48" y="105"/>
                  </a:lnTo>
                  <a:lnTo>
                    <a:pt x="55" y="103"/>
                  </a:lnTo>
                  <a:lnTo>
                    <a:pt x="63" y="102"/>
                  </a:lnTo>
                  <a:lnTo>
                    <a:pt x="71" y="103"/>
                  </a:lnTo>
                  <a:lnTo>
                    <a:pt x="79" y="105"/>
                  </a:lnTo>
                  <a:lnTo>
                    <a:pt x="85" y="108"/>
                  </a:lnTo>
                  <a:lnTo>
                    <a:pt x="91" y="113"/>
                  </a:lnTo>
                  <a:lnTo>
                    <a:pt x="95" y="117"/>
                  </a:lnTo>
                  <a:lnTo>
                    <a:pt x="99" y="124"/>
                  </a:lnTo>
                  <a:lnTo>
                    <a:pt x="100" y="131"/>
                  </a:lnTo>
                  <a:lnTo>
                    <a:pt x="101" y="140"/>
                  </a:lnTo>
                  <a:lnTo>
                    <a:pt x="100" y="148"/>
                  </a:lnTo>
                  <a:lnTo>
                    <a:pt x="99" y="156"/>
                  </a:lnTo>
                  <a:lnTo>
                    <a:pt x="95" y="163"/>
                  </a:lnTo>
                  <a:lnTo>
                    <a:pt x="91" y="169"/>
                  </a:lnTo>
                  <a:lnTo>
                    <a:pt x="85" y="173"/>
                  </a:lnTo>
                  <a:lnTo>
                    <a:pt x="79" y="177"/>
                  </a:lnTo>
                  <a:lnTo>
                    <a:pt x="71" y="178"/>
                  </a:lnTo>
                  <a:lnTo>
                    <a:pt x="63" y="179"/>
                  </a:lnTo>
                  <a:lnTo>
                    <a:pt x="55" y="178"/>
                  </a:lnTo>
                  <a:lnTo>
                    <a:pt x="48" y="177"/>
                  </a:lnTo>
                  <a:lnTo>
                    <a:pt x="41" y="173"/>
                  </a:lnTo>
                  <a:lnTo>
                    <a:pt x="35" y="169"/>
                  </a:lnTo>
                  <a:lnTo>
                    <a:pt x="31" y="163"/>
                  </a:lnTo>
                  <a:lnTo>
                    <a:pt x="28" y="156"/>
                  </a:lnTo>
                  <a:lnTo>
                    <a:pt x="27" y="148"/>
                  </a:lnTo>
                  <a:lnTo>
                    <a:pt x="26" y="140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3" name="Freeform 340"/>
            <p:cNvSpPr>
              <a:spLocks/>
            </p:cNvSpPr>
            <p:nvPr/>
          </p:nvSpPr>
          <p:spPr bwMode="auto">
            <a:xfrm>
              <a:off x="5530850" y="1747838"/>
              <a:ext cx="50800" cy="111125"/>
            </a:xfrm>
            <a:custGeom>
              <a:avLst/>
              <a:gdLst>
                <a:gd name="T0" fmla="*/ 0 w 108"/>
                <a:gd name="T1" fmla="*/ 2147483647 h 212"/>
                <a:gd name="T2" fmla="*/ 0 w 108"/>
                <a:gd name="T3" fmla="*/ 2147483647 h 212"/>
                <a:gd name="T4" fmla="*/ 2147483647 w 108"/>
                <a:gd name="T5" fmla="*/ 2147483647 h 212"/>
                <a:gd name="T6" fmla="*/ 2147483647 w 108"/>
                <a:gd name="T7" fmla="*/ 2147483647 h 212"/>
                <a:gd name="T8" fmla="*/ 2147483647 w 108"/>
                <a:gd name="T9" fmla="*/ 2147483647 h 212"/>
                <a:gd name="T10" fmla="*/ 2147483647 w 108"/>
                <a:gd name="T11" fmla="*/ 2147483647 h 212"/>
                <a:gd name="T12" fmla="*/ 2147483647 w 108"/>
                <a:gd name="T13" fmla="*/ 2147483647 h 212"/>
                <a:gd name="T14" fmla="*/ 2147483647 w 108"/>
                <a:gd name="T15" fmla="*/ 2147483647 h 212"/>
                <a:gd name="T16" fmla="*/ 2147483647 w 108"/>
                <a:gd name="T17" fmla="*/ 2147483647 h 212"/>
                <a:gd name="T18" fmla="*/ 2147483647 w 108"/>
                <a:gd name="T19" fmla="*/ 2147483647 h 212"/>
                <a:gd name="T20" fmla="*/ 2147483647 w 108"/>
                <a:gd name="T21" fmla="*/ 2147483647 h 212"/>
                <a:gd name="T22" fmla="*/ 2147483647 w 108"/>
                <a:gd name="T23" fmla="*/ 2147483647 h 212"/>
                <a:gd name="T24" fmla="*/ 2147483647 w 108"/>
                <a:gd name="T25" fmla="*/ 2147483647 h 212"/>
                <a:gd name="T26" fmla="*/ 2147483647 w 108"/>
                <a:gd name="T27" fmla="*/ 2147483647 h 212"/>
                <a:gd name="T28" fmla="*/ 2147483647 w 108"/>
                <a:gd name="T29" fmla="*/ 2147483647 h 212"/>
                <a:gd name="T30" fmla="*/ 2147483647 w 108"/>
                <a:gd name="T31" fmla="*/ 2147483647 h 212"/>
                <a:gd name="T32" fmla="*/ 2147483647 w 108"/>
                <a:gd name="T33" fmla="*/ 2147483647 h 212"/>
                <a:gd name="T34" fmla="*/ 2147483647 w 108"/>
                <a:gd name="T35" fmla="*/ 2147483647 h 212"/>
                <a:gd name="T36" fmla="*/ 2147483647 w 108"/>
                <a:gd name="T37" fmla="*/ 0 h 212"/>
                <a:gd name="T38" fmla="*/ 2147483647 w 108"/>
                <a:gd name="T39" fmla="*/ 0 h 212"/>
                <a:gd name="T40" fmla="*/ 2147483647 w 108"/>
                <a:gd name="T41" fmla="*/ 2147483647 h 212"/>
                <a:gd name="T42" fmla="*/ 2147483647 w 108"/>
                <a:gd name="T43" fmla="*/ 2147483647 h 212"/>
                <a:gd name="T44" fmla="*/ 2147483647 w 108"/>
                <a:gd name="T45" fmla="*/ 2147483647 h 212"/>
                <a:gd name="T46" fmla="*/ 2147483647 w 108"/>
                <a:gd name="T47" fmla="*/ 2147483647 h 212"/>
                <a:gd name="T48" fmla="*/ 2147483647 w 108"/>
                <a:gd name="T49" fmla="*/ 2147483647 h 212"/>
                <a:gd name="T50" fmla="*/ 2147483647 w 108"/>
                <a:gd name="T51" fmla="*/ 2147483647 h 212"/>
                <a:gd name="T52" fmla="*/ 2147483647 w 108"/>
                <a:gd name="T53" fmla="*/ 2147483647 h 212"/>
                <a:gd name="T54" fmla="*/ 2147483647 w 108"/>
                <a:gd name="T55" fmla="*/ 2147483647 h 212"/>
                <a:gd name="T56" fmla="*/ 2147483647 w 108"/>
                <a:gd name="T57" fmla="*/ 2147483647 h 212"/>
                <a:gd name="T58" fmla="*/ 2147483647 w 108"/>
                <a:gd name="T59" fmla="*/ 2147483647 h 212"/>
                <a:gd name="T60" fmla="*/ 2147483647 w 108"/>
                <a:gd name="T61" fmla="*/ 2147483647 h 212"/>
                <a:gd name="T62" fmla="*/ 2147483647 w 108"/>
                <a:gd name="T63" fmla="*/ 2147483647 h 212"/>
                <a:gd name="T64" fmla="*/ 2147483647 w 108"/>
                <a:gd name="T65" fmla="*/ 2147483647 h 212"/>
                <a:gd name="T66" fmla="*/ 2147483647 w 108"/>
                <a:gd name="T67" fmla="*/ 2147483647 h 212"/>
                <a:gd name="T68" fmla="*/ 2147483647 w 108"/>
                <a:gd name="T69" fmla="*/ 2147483647 h 212"/>
                <a:gd name="T70" fmla="*/ 2147483647 w 108"/>
                <a:gd name="T71" fmla="*/ 2147483647 h 212"/>
                <a:gd name="T72" fmla="*/ 2147483647 w 108"/>
                <a:gd name="T73" fmla="*/ 2147483647 h 212"/>
                <a:gd name="T74" fmla="*/ 2147483647 w 108"/>
                <a:gd name="T75" fmla="*/ 2147483647 h 212"/>
                <a:gd name="T76" fmla="*/ 0 w 108"/>
                <a:gd name="T77" fmla="*/ 2147483647 h 21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8"/>
                <a:gd name="T118" fmla="*/ 0 h 212"/>
                <a:gd name="T119" fmla="*/ 108 w 108"/>
                <a:gd name="T120" fmla="*/ 212 h 21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8" h="212">
                  <a:moveTo>
                    <a:pt x="0" y="139"/>
                  </a:moveTo>
                  <a:lnTo>
                    <a:pt x="0" y="149"/>
                  </a:lnTo>
                  <a:lnTo>
                    <a:pt x="1" y="163"/>
                  </a:lnTo>
                  <a:lnTo>
                    <a:pt x="3" y="177"/>
                  </a:lnTo>
                  <a:lnTo>
                    <a:pt x="7" y="187"/>
                  </a:lnTo>
                  <a:lnTo>
                    <a:pt x="13" y="195"/>
                  </a:lnTo>
                  <a:lnTo>
                    <a:pt x="21" y="202"/>
                  </a:lnTo>
                  <a:lnTo>
                    <a:pt x="30" y="208"/>
                  </a:lnTo>
                  <a:lnTo>
                    <a:pt x="42" y="210"/>
                  </a:lnTo>
                  <a:lnTo>
                    <a:pt x="54" y="212"/>
                  </a:lnTo>
                  <a:lnTo>
                    <a:pt x="67" y="210"/>
                  </a:lnTo>
                  <a:lnTo>
                    <a:pt x="79" y="208"/>
                  </a:lnTo>
                  <a:lnTo>
                    <a:pt x="87" y="203"/>
                  </a:lnTo>
                  <a:lnTo>
                    <a:pt x="96" y="196"/>
                  </a:lnTo>
                  <a:lnTo>
                    <a:pt x="101" y="187"/>
                  </a:lnTo>
                  <a:lnTo>
                    <a:pt x="105" y="177"/>
                  </a:lnTo>
                  <a:lnTo>
                    <a:pt x="107" y="164"/>
                  </a:lnTo>
                  <a:lnTo>
                    <a:pt x="108" y="149"/>
                  </a:lnTo>
                  <a:lnTo>
                    <a:pt x="108" y="0"/>
                  </a:lnTo>
                  <a:lnTo>
                    <a:pt x="83" y="0"/>
                  </a:lnTo>
                  <a:lnTo>
                    <a:pt x="83" y="138"/>
                  </a:lnTo>
                  <a:lnTo>
                    <a:pt x="83" y="149"/>
                  </a:lnTo>
                  <a:lnTo>
                    <a:pt x="83" y="158"/>
                  </a:lnTo>
                  <a:lnTo>
                    <a:pt x="82" y="165"/>
                  </a:lnTo>
                  <a:lnTo>
                    <a:pt x="80" y="171"/>
                  </a:lnTo>
                  <a:lnTo>
                    <a:pt x="75" y="178"/>
                  </a:lnTo>
                  <a:lnTo>
                    <a:pt x="69" y="183"/>
                  </a:lnTo>
                  <a:lnTo>
                    <a:pt x="63" y="185"/>
                  </a:lnTo>
                  <a:lnTo>
                    <a:pt x="53" y="186"/>
                  </a:lnTo>
                  <a:lnTo>
                    <a:pt x="46" y="186"/>
                  </a:lnTo>
                  <a:lnTo>
                    <a:pt x="40" y="184"/>
                  </a:lnTo>
                  <a:lnTo>
                    <a:pt x="34" y="181"/>
                  </a:lnTo>
                  <a:lnTo>
                    <a:pt x="31" y="177"/>
                  </a:lnTo>
                  <a:lnTo>
                    <a:pt x="28" y="172"/>
                  </a:lnTo>
                  <a:lnTo>
                    <a:pt x="26" y="165"/>
                  </a:lnTo>
                  <a:lnTo>
                    <a:pt x="24" y="157"/>
                  </a:lnTo>
                  <a:lnTo>
                    <a:pt x="24" y="148"/>
                  </a:lnTo>
                  <a:lnTo>
                    <a:pt x="24" y="13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4" name="Freeform 341"/>
            <p:cNvSpPr>
              <a:spLocks noEditPoints="1"/>
            </p:cNvSpPr>
            <p:nvPr/>
          </p:nvSpPr>
          <p:spPr bwMode="auto">
            <a:xfrm>
              <a:off x="5594350" y="1739900"/>
              <a:ext cx="58738" cy="119063"/>
            </a:xfrm>
            <a:custGeom>
              <a:avLst/>
              <a:gdLst>
                <a:gd name="T0" fmla="*/ 2147483647 w 123"/>
                <a:gd name="T1" fmla="*/ 2147483647 h 223"/>
                <a:gd name="T2" fmla="*/ 2147483647 w 123"/>
                <a:gd name="T3" fmla="*/ 2147483647 h 223"/>
                <a:gd name="T4" fmla="*/ 2147483647 w 123"/>
                <a:gd name="T5" fmla="*/ 2147483647 h 223"/>
                <a:gd name="T6" fmla="*/ 2147483647 w 123"/>
                <a:gd name="T7" fmla="*/ 2147483647 h 223"/>
                <a:gd name="T8" fmla="*/ 2147483647 w 123"/>
                <a:gd name="T9" fmla="*/ 2147483647 h 223"/>
                <a:gd name="T10" fmla="*/ 2147483647 w 123"/>
                <a:gd name="T11" fmla="*/ 2147483647 h 223"/>
                <a:gd name="T12" fmla="*/ 2147483647 w 123"/>
                <a:gd name="T13" fmla="*/ 2147483647 h 223"/>
                <a:gd name="T14" fmla="*/ 2147483647 w 123"/>
                <a:gd name="T15" fmla="*/ 2147483647 h 223"/>
                <a:gd name="T16" fmla="*/ 2147483647 w 123"/>
                <a:gd name="T17" fmla="*/ 2147483647 h 223"/>
                <a:gd name="T18" fmla="*/ 2147483647 w 123"/>
                <a:gd name="T19" fmla="*/ 2147483647 h 223"/>
                <a:gd name="T20" fmla="*/ 2147483647 w 123"/>
                <a:gd name="T21" fmla="*/ 2147483647 h 223"/>
                <a:gd name="T22" fmla="*/ 2147483647 w 123"/>
                <a:gd name="T23" fmla="*/ 2147483647 h 223"/>
                <a:gd name="T24" fmla="*/ 2147483647 w 123"/>
                <a:gd name="T25" fmla="*/ 2147483647 h 223"/>
                <a:gd name="T26" fmla="*/ 2147483647 w 123"/>
                <a:gd name="T27" fmla="*/ 2147483647 h 223"/>
                <a:gd name="T28" fmla="*/ 2147483647 w 123"/>
                <a:gd name="T29" fmla="*/ 2147483647 h 223"/>
                <a:gd name="T30" fmla="*/ 2147483647 w 123"/>
                <a:gd name="T31" fmla="*/ 2147483647 h 223"/>
                <a:gd name="T32" fmla="*/ 2147483647 w 123"/>
                <a:gd name="T33" fmla="*/ 2147483647 h 223"/>
                <a:gd name="T34" fmla="*/ 2147483647 w 123"/>
                <a:gd name="T35" fmla="*/ 2147483647 h 223"/>
                <a:gd name="T36" fmla="*/ 2147483647 w 123"/>
                <a:gd name="T37" fmla="*/ 2147483647 h 223"/>
                <a:gd name="T38" fmla="*/ 2147483647 w 123"/>
                <a:gd name="T39" fmla="*/ 2147483647 h 223"/>
                <a:gd name="T40" fmla="*/ 2147483647 w 123"/>
                <a:gd name="T41" fmla="*/ 2147483647 h 223"/>
                <a:gd name="T42" fmla="*/ 2147483647 w 123"/>
                <a:gd name="T43" fmla="*/ 2147483647 h 223"/>
                <a:gd name="T44" fmla="*/ 2147483647 w 123"/>
                <a:gd name="T45" fmla="*/ 2147483647 h 223"/>
                <a:gd name="T46" fmla="*/ 2147483647 w 123"/>
                <a:gd name="T47" fmla="*/ 2147483647 h 223"/>
                <a:gd name="T48" fmla="*/ 2147483647 w 123"/>
                <a:gd name="T49" fmla="*/ 2147483647 h 223"/>
                <a:gd name="T50" fmla="*/ 2147483647 w 123"/>
                <a:gd name="T51" fmla="*/ 2147483647 h 223"/>
                <a:gd name="T52" fmla="*/ 2147483647 w 123"/>
                <a:gd name="T53" fmla="*/ 2147483647 h 223"/>
                <a:gd name="T54" fmla="*/ 2147483647 w 123"/>
                <a:gd name="T55" fmla="*/ 2147483647 h 223"/>
                <a:gd name="T56" fmla="*/ 2147483647 w 123"/>
                <a:gd name="T57" fmla="*/ 2147483647 h 223"/>
                <a:gd name="T58" fmla="*/ 2147483647 w 123"/>
                <a:gd name="T59" fmla="*/ 2147483647 h 223"/>
                <a:gd name="T60" fmla="*/ 2147483647 w 123"/>
                <a:gd name="T61" fmla="*/ 2147483647 h 223"/>
                <a:gd name="T62" fmla="*/ 2147483647 w 123"/>
                <a:gd name="T63" fmla="*/ 2147483647 h 223"/>
                <a:gd name="T64" fmla="*/ 2147483647 w 123"/>
                <a:gd name="T65" fmla="*/ 2147483647 h 223"/>
                <a:gd name="T66" fmla="*/ 2147483647 w 123"/>
                <a:gd name="T67" fmla="*/ 2147483647 h 223"/>
                <a:gd name="T68" fmla="*/ 2147483647 w 123"/>
                <a:gd name="T69" fmla="*/ 2147483647 h 223"/>
                <a:gd name="T70" fmla="*/ 2147483647 w 123"/>
                <a:gd name="T71" fmla="*/ 2147483647 h 223"/>
                <a:gd name="T72" fmla="*/ 2147483647 w 123"/>
                <a:gd name="T73" fmla="*/ 0 h 22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3"/>
                <a:gd name="T112" fmla="*/ 0 h 223"/>
                <a:gd name="T113" fmla="*/ 123 w 123"/>
                <a:gd name="T114" fmla="*/ 223 h 22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3" h="223">
                  <a:moveTo>
                    <a:pt x="99" y="172"/>
                  </a:moveTo>
                  <a:lnTo>
                    <a:pt x="97" y="178"/>
                  </a:lnTo>
                  <a:lnTo>
                    <a:pt x="94" y="184"/>
                  </a:lnTo>
                  <a:lnTo>
                    <a:pt x="90" y="189"/>
                  </a:lnTo>
                  <a:lnTo>
                    <a:pt x="86" y="193"/>
                  </a:lnTo>
                  <a:lnTo>
                    <a:pt x="82" y="196"/>
                  </a:lnTo>
                  <a:lnTo>
                    <a:pt x="77" y="198"/>
                  </a:lnTo>
                  <a:lnTo>
                    <a:pt x="70" y="200"/>
                  </a:lnTo>
                  <a:lnTo>
                    <a:pt x="63" y="200"/>
                  </a:lnTo>
                  <a:lnTo>
                    <a:pt x="55" y="199"/>
                  </a:lnTo>
                  <a:lnTo>
                    <a:pt x="47" y="197"/>
                  </a:lnTo>
                  <a:lnTo>
                    <a:pt x="41" y="193"/>
                  </a:lnTo>
                  <a:lnTo>
                    <a:pt x="35" y="187"/>
                  </a:lnTo>
                  <a:lnTo>
                    <a:pt x="30" y="182"/>
                  </a:lnTo>
                  <a:lnTo>
                    <a:pt x="27" y="173"/>
                  </a:lnTo>
                  <a:lnTo>
                    <a:pt x="25" y="163"/>
                  </a:lnTo>
                  <a:lnTo>
                    <a:pt x="24" y="152"/>
                  </a:lnTo>
                  <a:lnTo>
                    <a:pt x="123" y="152"/>
                  </a:lnTo>
                  <a:lnTo>
                    <a:pt x="123" y="141"/>
                  </a:lnTo>
                  <a:lnTo>
                    <a:pt x="122" y="124"/>
                  </a:lnTo>
                  <a:lnTo>
                    <a:pt x="119" y="108"/>
                  </a:lnTo>
                  <a:lnTo>
                    <a:pt x="114" y="95"/>
                  </a:lnTo>
                  <a:lnTo>
                    <a:pt x="107" y="85"/>
                  </a:lnTo>
                  <a:lnTo>
                    <a:pt x="98" y="77"/>
                  </a:lnTo>
                  <a:lnTo>
                    <a:pt x="87" y="70"/>
                  </a:lnTo>
                  <a:lnTo>
                    <a:pt x="76" y="66"/>
                  </a:lnTo>
                  <a:lnTo>
                    <a:pt x="61" y="65"/>
                  </a:lnTo>
                  <a:lnTo>
                    <a:pt x="48" y="66"/>
                  </a:lnTo>
                  <a:lnTo>
                    <a:pt x="36" y="71"/>
                  </a:lnTo>
                  <a:lnTo>
                    <a:pt x="25" y="77"/>
                  </a:lnTo>
                  <a:lnTo>
                    <a:pt x="17" y="86"/>
                  </a:lnTo>
                  <a:lnTo>
                    <a:pt x="9" y="98"/>
                  </a:lnTo>
                  <a:lnTo>
                    <a:pt x="4" y="112"/>
                  </a:lnTo>
                  <a:lnTo>
                    <a:pt x="1" y="128"/>
                  </a:lnTo>
                  <a:lnTo>
                    <a:pt x="0" y="145"/>
                  </a:lnTo>
                  <a:lnTo>
                    <a:pt x="1" y="163"/>
                  </a:lnTo>
                  <a:lnTo>
                    <a:pt x="4" y="178"/>
                  </a:lnTo>
                  <a:lnTo>
                    <a:pt x="9" y="192"/>
                  </a:lnTo>
                  <a:lnTo>
                    <a:pt x="17" y="203"/>
                  </a:lnTo>
                  <a:lnTo>
                    <a:pt x="25" y="212"/>
                  </a:lnTo>
                  <a:lnTo>
                    <a:pt x="36" y="218"/>
                  </a:lnTo>
                  <a:lnTo>
                    <a:pt x="48" y="222"/>
                  </a:lnTo>
                  <a:lnTo>
                    <a:pt x="61" y="223"/>
                  </a:lnTo>
                  <a:lnTo>
                    <a:pt x="72" y="222"/>
                  </a:lnTo>
                  <a:lnTo>
                    <a:pt x="84" y="220"/>
                  </a:lnTo>
                  <a:lnTo>
                    <a:pt x="94" y="215"/>
                  </a:lnTo>
                  <a:lnTo>
                    <a:pt x="102" y="209"/>
                  </a:lnTo>
                  <a:lnTo>
                    <a:pt x="108" y="203"/>
                  </a:lnTo>
                  <a:lnTo>
                    <a:pt x="115" y="193"/>
                  </a:lnTo>
                  <a:lnTo>
                    <a:pt x="119" y="184"/>
                  </a:lnTo>
                  <a:lnTo>
                    <a:pt x="121" y="172"/>
                  </a:lnTo>
                  <a:lnTo>
                    <a:pt x="99" y="172"/>
                  </a:lnTo>
                  <a:close/>
                  <a:moveTo>
                    <a:pt x="24" y="131"/>
                  </a:moveTo>
                  <a:lnTo>
                    <a:pt x="25" y="121"/>
                  </a:lnTo>
                  <a:lnTo>
                    <a:pt x="27" y="113"/>
                  </a:lnTo>
                  <a:lnTo>
                    <a:pt x="31" y="105"/>
                  </a:lnTo>
                  <a:lnTo>
                    <a:pt x="36" y="99"/>
                  </a:lnTo>
                  <a:lnTo>
                    <a:pt x="41" y="93"/>
                  </a:lnTo>
                  <a:lnTo>
                    <a:pt x="47" y="90"/>
                  </a:lnTo>
                  <a:lnTo>
                    <a:pt x="53" y="88"/>
                  </a:lnTo>
                  <a:lnTo>
                    <a:pt x="62" y="87"/>
                  </a:lnTo>
                  <a:lnTo>
                    <a:pt x="70" y="88"/>
                  </a:lnTo>
                  <a:lnTo>
                    <a:pt x="78" y="90"/>
                  </a:lnTo>
                  <a:lnTo>
                    <a:pt x="84" y="94"/>
                  </a:lnTo>
                  <a:lnTo>
                    <a:pt x="89" y="99"/>
                  </a:lnTo>
                  <a:lnTo>
                    <a:pt x="94" y="105"/>
                  </a:lnTo>
                  <a:lnTo>
                    <a:pt x="97" y="113"/>
                  </a:lnTo>
                  <a:lnTo>
                    <a:pt x="98" y="121"/>
                  </a:lnTo>
                  <a:lnTo>
                    <a:pt x="99" y="131"/>
                  </a:lnTo>
                  <a:lnTo>
                    <a:pt x="24" y="131"/>
                  </a:lnTo>
                  <a:close/>
                  <a:moveTo>
                    <a:pt x="44" y="49"/>
                  </a:moveTo>
                  <a:lnTo>
                    <a:pt x="60" y="49"/>
                  </a:lnTo>
                  <a:lnTo>
                    <a:pt x="96" y="0"/>
                  </a:lnTo>
                  <a:lnTo>
                    <a:pt x="70" y="0"/>
                  </a:lnTo>
                  <a:lnTo>
                    <a:pt x="44" y="49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5" name="Freeform 342"/>
            <p:cNvSpPr>
              <a:spLocks/>
            </p:cNvSpPr>
            <p:nvPr/>
          </p:nvSpPr>
          <p:spPr bwMode="auto">
            <a:xfrm>
              <a:off x="5665788" y="1774825"/>
              <a:ext cx="30162" cy="82550"/>
            </a:xfrm>
            <a:custGeom>
              <a:avLst/>
              <a:gdLst>
                <a:gd name="T0" fmla="*/ 0 w 67"/>
                <a:gd name="T1" fmla="*/ 2147483647 h 155"/>
                <a:gd name="T2" fmla="*/ 2147483647 w 67"/>
                <a:gd name="T3" fmla="*/ 2147483647 h 155"/>
                <a:gd name="T4" fmla="*/ 2147483647 w 67"/>
                <a:gd name="T5" fmla="*/ 2147483647 h 155"/>
                <a:gd name="T6" fmla="*/ 2147483647 w 67"/>
                <a:gd name="T7" fmla="*/ 2147483647 h 155"/>
                <a:gd name="T8" fmla="*/ 2147483647 w 67"/>
                <a:gd name="T9" fmla="*/ 2147483647 h 155"/>
                <a:gd name="T10" fmla="*/ 2147483647 w 67"/>
                <a:gd name="T11" fmla="*/ 2147483647 h 155"/>
                <a:gd name="T12" fmla="*/ 2147483647 w 67"/>
                <a:gd name="T13" fmla="*/ 2147483647 h 155"/>
                <a:gd name="T14" fmla="*/ 2147483647 w 67"/>
                <a:gd name="T15" fmla="*/ 2147483647 h 155"/>
                <a:gd name="T16" fmla="*/ 2147483647 w 67"/>
                <a:gd name="T17" fmla="*/ 2147483647 h 155"/>
                <a:gd name="T18" fmla="*/ 2147483647 w 67"/>
                <a:gd name="T19" fmla="*/ 2147483647 h 155"/>
                <a:gd name="T20" fmla="*/ 2147483647 w 67"/>
                <a:gd name="T21" fmla="*/ 2147483647 h 155"/>
                <a:gd name="T22" fmla="*/ 2147483647 w 67"/>
                <a:gd name="T23" fmla="*/ 2147483647 h 155"/>
                <a:gd name="T24" fmla="*/ 2147483647 w 67"/>
                <a:gd name="T25" fmla="*/ 0 h 155"/>
                <a:gd name="T26" fmla="*/ 2147483647 w 67"/>
                <a:gd name="T27" fmla="*/ 0 h 155"/>
                <a:gd name="T28" fmla="*/ 2147483647 w 67"/>
                <a:gd name="T29" fmla="*/ 0 h 155"/>
                <a:gd name="T30" fmla="*/ 2147483647 w 67"/>
                <a:gd name="T31" fmla="*/ 2147483647 h 155"/>
                <a:gd name="T32" fmla="*/ 2147483647 w 67"/>
                <a:gd name="T33" fmla="*/ 2147483647 h 155"/>
                <a:gd name="T34" fmla="*/ 2147483647 w 67"/>
                <a:gd name="T35" fmla="*/ 2147483647 h 155"/>
                <a:gd name="T36" fmla="*/ 2147483647 w 67"/>
                <a:gd name="T37" fmla="*/ 2147483647 h 155"/>
                <a:gd name="T38" fmla="*/ 2147483647 w 67"/>
                <a:gd name="T39" fmla="*/ 2147483647 h 155"/>
                <a:gd name="T40" fmla="*/ 2147483647 w 67"/>
                <a:gd name="T41" fmla="*/ 2147483647 h 155"/>
                <a:gd name="T42" fmla="*/ 2147483647 w 67"/>
                <a:gd name="T43" fmla="*/ 2147483647 h 155"/>
                <a:gd name="T44" fmla="*/ 2147483647 w 67"/>
                <a:gd name="T45" fmla="*/ 2147483647 h 155"/>
                <a:gd name="T46" fmla="*/ 0 w 67"/>
                <a:gd name="T47" fmla="*/ 2147483647 h 155"/>
                <a:gd name="T48" fmla="*/ 0 w 67"/>
                <a:gd name="T49" fmla="*/ 2147483647 h 15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7"/>
                <a:gd name="T76" fmla="*/ 0 h 155"/>
                <a:gd name="T77" fmla="*/ 67 w 67"/>
                <a:gd name="T78" fmla="*/ 155 h 15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7" h="155">
                  <a:moveTo>
                    <a:pt x="0" y="155"/>
                  </a:moveTo>
                  <a:lnTo>
                    <a:pt x="24" y="155"/>
                  </a:lnTo>
                  <a:lnTo>
                    <a:pt x="24" y="70"/>
                  </a:lnTo>
                  <a:lnTo>
                    <a:pt x="25" y="61"/>
                  </a:lnTo>
                  <a:lnTo>
                    <a:pt x="26" y="51"/>
                  </a:lnTo>
                  <a:lnTo>
                    <a:pt x="29" y="44"/>
                  </a:lnTo>
                  <a:lnTo>
                    <a:pt x="33" y="39"/>
                  </a:lnTo>
                  <a:lnTo>
                    <a:pt x="38" y="33"/>
                  </a:lnTo>
                  <a:lnTo>
                    <a:pt x="45" y="29"/>
                  </a:lnTo>
                  <a:lnTo>
                    <a:pt x="53" y="28"/>
                  </a:lnTo>
                  <a:lnTo>
                    <a:pt x="62" y="27"/>
                  </a:lnTo>
                  <a:lnTo>
                    <a:pt x="67" y="27"/>
                  </a:lnTo>
                  <a:lnTo>
                    <a:pt x="67" y="0"/>
                  </a:lnTo>
                  <a:lnTo>
                    <a:pt x="61" y="0"/>
                  </a:lnTo>
                  <a:lnTo>
                    <a:pt x="54" y="0"/>
                  </a:lnTo>
                  <a:lnTo>
                    <a:pt x="48" y="2"/>
                  </a:lnTo>
                  <a:lnTo>
                    <a:pt x="43" y="5"/>
                  </a:lnTo>
                  <a:lnTo>
                    <a:pt x="37" y="7"/>
                  </a:lnTo>
                  <a:lnTo>
                    <a:pt x="33" y="12"/>
                  </a:lnTo>
                  <a:lnTo>
                    <a:pt x="29" y="18"/>
                  </a:lnTo>
                  <a:lnTo>
                    <a:pt x="26" y="23"/>
                  </a:lnTo>
                  <a:lnTo>
                    <a:pt x="23" y="30"/>
                  </a:lnTo>
                  <a:lnTo>
                    <a:pt x="23" y="4"/>
                  </a:lnTo>
                  <a:lnTo>
                    <a:pt x="0" y="4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6" name="Freeform 343"/>
            <p:cNvSpPr>
              <a:spLocks noEditPoints="1"/>
            </p:cNvSpPr>
            <p:nvPr/>
          </p:nvSpPr>
          <p:spPr bwMode="auto">
            <a:xfrm>
              <a:off x="5703888" y="1739900"/>
              <a:ext cx="57150" cy="119063"/>
            </a:xfrm>
            <a:custGeom>
              <a:avLst/>
              <a:gdLst>
                <a:gd name="T0" fmla="*/ 2147483647 w 123"/>
                <a:gd name="T1" fmla="*/ 2147483647 h 223"/>
                <a:gd name="T2" fmla="*/ 2147483647 w 123"/>
                <a:gd name="T3" fmla="*/ 2147483647 h 223"/>
                <a:gd name="T4" fmla="*/ 2147483647 w 123"/>
                <a:gd name="T5" fmla="*/ 2147483647 h 223"/>
                <a:gd name="T6" fmla="*/ 2147483647 w 123"/>
                <a:gd name="T7" fmla="*/ 2147483647 h 223"/>
                <a:gd name="T8" fmla="*/ 2147483647 w 123"/>
                <a:gd name="T9" fmla="*/ 2147483647 h 223"/>
                <a:gd name="T10" fmla="*/ 2147483647 w 123"/>
                <a:gd name="T11" fmla="*/ 2147483647 h 223"/>
                <a:gd name="T12" fmla="*/ 2147483647 w 123"/>
                <a:gd name="T13" fmla="*/ 2147483647 h 223"/>
                <a:gd name="T14" fmla="*/ 2147483647 w 123"/>
                <a:gd name="T15" fmla="*/ 2147483647 h 223"/>
                <a:gd name="T16" fmla="*/ 2147483647 w 123"/>
                <a:gd name="T17" fmla="*/ 2147483647 h 223"/>
                <a:gd name="T18" fmla="*/ 2147483647 w 123"/>
                <a:gd name="T19" fmla="*/ 2147483647 h 223"/>
                <a:gd name="T20" fmla="*/ 2147483647 w 123"/>
                <a:gd name="T21" fmla="*/ 2147483647 h 223"/>
                <a:gd name="T22" fmla="*/ 2147483647 w 123"/>
                <a:gd name="T23" fmla="*/ 2147483647 h 223"/>
                <a:gd name="T24" fmla="*/ 2147483647 w 123"/>
                <a:gd name="T25" fmla="*/ 2147483647 h 223"/>
                <a:gd name="T26" fmla="*/ 2147483647 w 123"/>
                <a:gd name="T27" fmla="*/ 2147483647 h 223"/>
                <a:gd name="T28" fmla="*/ 2147483647 w 123"/>
                <a:gd name="T29" fmla="*/ 2147483647 h 223"/>
                <a:gd name="T30" fmla="*/ 2147483647 w 123"/>
                <a:gd name="T31" fmla="*/ 2147483647 h 223"/>
                <a:gd name="T32" fmla="*/ 2147483647 w 123"/>
                <a:gd name="T33" fmla="*/ 2147483647 h 223"/>
                <a:gd name="T34" fmla="*/ 2147483647 w 123"/>
                <a:gd name="T35" fmla="*/ 2147483647 h 223"/>
                <a:gd name="T36" fmla="*/ 2147483647 w 123"/>
                <a:gd name="T37" fmla="*/ 2147483647 h 223"/>
                <a:gd name="T38" fmla="*/ 2147483647 w 123"/>
                <a:gd name="T39" fmla="*/ 2147483647 h 223"/>
                <a:gd name="T40" fmla="*/ 2147483647 w 123"/>
                <a:gd name="T41" fmla="*/ 2147483647 h 223"/>
                <a:gd name="T42" fmla="*/ 2147483647 w 123"/>
                <a:gd name="T43" fmla="*/ 2147483647 h 223"/>
                <a:gd name="T44" fmla="*/ 2147483647 w 123"/>
                <a:gd name="T45" fmla="*/ 2147483647 h 223"/>
                <a:gd name="T46" fmla="*/ 2147483647 w 123"/>
                <a:gd name="T47" fmla="*/ 2147483647 h 223"/>
                <a:gd name="T48" fmla="*/ 2147483647 w 123"/>
                <a:gd name="T49" fmla="*/ 2147483647 h 223"/>
                <a:gd name="T50" fmla="*/ 2147483647 w 123"/>
                <a:gd name="T51" fmla="*/ 2147483647 h 223"/>
                <a:gd name="T52" fmla="*/ 2147483647 w 123"/>
                <a:gd name="T53" fmla="*/ 2147483647 h 223"/>
                <a:gd name="T54" fmla="*/ 2147483647 w 123"/>
                <a:gd name="T55" fmla="*/ 2147483647 h 223"/>
                <a:gd name="T56" fmla="*/ 2147483647 w 123"/>
                <a:gd name="T57" fmla="*/ 2147483647 h 223"/>
                <a:gd name="T58" fmla="*/ 2147483647 w 123"/>
                <a:gd name="T59" fmla="*/ 2147483647 h 223"/>
                <a:gd name="T60" fmla="*/ 2147483647 w 123"/>
                <a:gd name="T61" fmla="*/ 2147483647 h 223"/>
                <a:gd name="T62" fmla="*/ 2147483647 w 123"/>
                <a:gd name="T63" fmla="*/ 2147483647 h 223"/>
                <a:gd name="T64" fmla="*/ 2147483647 w 123"/>
                <a:gd name="T65" fmla="*/ 2147483647 h 223"/>
                <a:gd name="T66" fmla="*/ 2147483647 w 123"/>
                <a:gd name="T67" fmla="*/ 2147483647 h 223"/>
                <a:gd name="T68" fmla="*/ 2147483647 w 123"/>
                <a:gd name="T69" fmla="*/ 2147483647 h 223"/>
                <a:gd name="T70" fmla="*/ 2147483647 w 123"/>
                <a:gd name="T71" fmla="*/ 2147483647 h 223"/>
                <a:gd name="T72" fmla="*/ 2147483647 w 123"/>
                <a:gd name="T73" fmla="*/ 0 h 22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3"/>
                <a:gd name="T112" fmla="*/ 0 h 223"/>
                <a:gd name="T113" fmla="*/ 123 w 123"/>
                <a:gd name="T114" fmla="*/ 223 h 22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3" h="223">
                  <a:moveTo>
                    <a:pt x="99" y="172"/>
                  </a:moveTo>
                  <a:lnTo>
                    <a:pt x="97" y="178"/>
                  </a:lnTo>
                  <a:lnTo>
                    <a:pt x="93" y="184"/>
                  </a:lnTo>
                  <a:lnTo>
                    <a:pt x="90" y="189"/>
                  </a:lnTo>
                  <a:lnTo>
                    <a:pt x="86" y="193"/>
                  </a:lnTo>
                  <a:lnTo>
                    <a:pt x="82" y="196"/>
                  </a:lnTo>
                  <a:lnTo>
                    <a:pt x="77" y="198"/>
                  </a:lnTo>
                  <a:lnTo>
                    <a:pt x="70" y="200"/>
                  </a:lnTo>
                  <a:lnTo>
                    <a:pt x="63" y="200"/>
                  </a:lnTo>
                  <a:lnTo>
                    <a:pt x="54" y="199"/>
                  </a:lnTo>
                  <a:lnTo>
                    <a:pt x="47" y="197"/>
                  </a:lnTo>
                  <a:lnTo>
                    <a:pt x="41" y="193"/>
                  </a:lnTo>
                  <a:lnTo>
                    <a:pt x="34" y="187"/>
                  </a:lnTo>
                  <a:lnTo>
                    <a:pt x="30" y="182"/>
                  </a:lnTo>
                  <a:lnTo>
                    <a:pt x="27" y="173"/>
                  </a:lnTo>
                  <a:lnTo>
                    <a:pt x="25" y="163"/>
                  </a:lnTo>
                  <a:lnTo>
                    <a:pt x="24" y="152"/>
                  </a:lnTo>
                  <a:lnTo>
                    <a:pt x="123" y="152"/>
                  </a:lnTo>
                  <a:lnTo>
                    <a:pt x="123" y="141"/>
                  </a:lnTo>
                  <a:lnTo>
                    <a:pt x="122" y="124"/>
                  </a:lnTo>
                  <a:lnTo>
                    <a:pt x="119" y="108"/>
                  </a:lnTo>
                  <a:lnTo>
                    <a:pt x="113" y="95"/>
                  </a:lnTo>
                  <a:lnTo>
                    <a:pt x="107" y="85"/>
                  </a:lnTo>
                  <a:lnTo>
                    <a:pt x="98" y="77"/>
                  </a:lnTo>
                  <a:lnTo>
                    <a:pt x="87" y="70"/>
                  </a:lnTo>
                  <a:lnTo>
                    <a:pt x="75" y="66"/>
                  </a:lnTo>
                  <a:lnTo>
                    <a:pt x="61" y="65"/>
                  </a:lnTo>
                  <a:lnTo>
                    <a:pt x="48" y="66"/>
                  </a:lnTo>
                  <a:lnTo>
                    <a:pt x="35" y="71"/>
                  </a:lnTo>
                  <a:lnTo>
                    <a:pt x="25" y="77"/>
                  </a:lnTo>
                  <a:lnTo>
                    <a:pt x="16" y="86"/>
                  </a:lnTo>
                  <a:lnTo>
                    <a:pt x="9" y="98"/>
                  </a:lnTo>
                  <a:lnTo>
                    <a:pt x="4" y="112"/>
                  </a:lnTo>
                  <a:lnTo>
                    <a:pt x="1" y="128"/>
                  </a:lnTo>
                  <a:lnTo>
                    <a:pt x="0" y="145"/>
                  </a:lnTo>
                  <a:lnTo>
                    <a:pt x="1" y="163"/>
                  </a:lnTo>
                  <a:lnTo>
                    <a:pt x="4" y="178"/>
                  </a:lnTo>
                  <a:lnTo>
                    <a:pt x="9" y="192"/>
                  </a:lnTo>
                  <a:lnTo>
                    <a:pt x="16" y="203"/>
                  </a:lnTo>
                  <a:lnTo>
                    <a:pt x="25" y="212"/>
                  </a:lnTo>
                  <a:lnTo>
                    <a:pt x="35" y="218"/>
                  </a:lnTo>
                  <a:lnTo>
                    <a:pt x="48" y="222"/>
                  </a:lnTo>
                  <a:lnTo>
                    <a:pt x="61" y="223"/>
                  </a:lnTo>
                  <a:lnTo>
                    <a:pt x="72" y="222"/>
                  </a:lnTo>
                  <a:lnTo>
                    <a:pt x="84" y="220"/>
                  </a:lnTo>
                  <a:lnTo>
                    <a:pt x="93" y="215"/>
                  </a:lnTo>
                  <a:lnTo>
                    <a:pt x="102" y="209"/>
                  </a:lnTo>
                  <a:lnTo>
                    <a:pt x="108" y="203"/>
                  </a:lnTo>
                  <a:lnTo>
                    <a:pt x="114" y="193"/>
                  </a:lnTo>
                  <a:lnTo>
                    <a:pt x="119" y="184"/>
                  </a:lnTo>
                  <a:lnTo>
                    <a:pt x="121" y="172"/>
                  </a:lnTo>
                  <a:lnTo>
                    <a:pt x="99" y="172"/>
                  </a:lnTo>
                  <a:close/>
                  <a:moveTo>
                    <a:pt x="24" y="131"/>
                  </a:moveTo>
                  <a:lnTo>
                    <a:pt x="25" y="121"/>
                  </a:lnTo>
                  <a:lnTo>
                    <a:pt x="27" y="113"/>
                  </a:lnTo>
                  <a:lnTo>
                    <a:pt x="31" y="105"/>
                  </a:lnTo>
                  <a:lnTo>
                    <a:pt x="35" y="99"/>
                  </a:lnTo>
                  <a:lnTo>
                    <a:pt x="41" y="93"/>
                  </a:lnTo>
                  <a:lnTo>
                    <a:pt x="47" y="90"/>
                  </a:lnTo>
                  <a:lnTo>
                    <a:pt x="53" y="88"/>
                  </a:lnTo>
                  <a:lnTo>
                    <a:pt x="62" y="87"/>
                  </a:lnTo>
                  <a:lnTo>
                    <a:pt x="70" y="88"/>
                  </a:lnTo>
                  <a:lnTo>
                    <a:pt x="78" y="90"/>
                  </a:lnTo>
                  <a:lnTo>
                    <a:pt x="84" y="94"/>
                  </a:lnTo>
                  <a:lnTo>
                    <a:pt x="89" y="99"/>
                  </a:lnTo>
                  <a:lnTo>
                    <a:pt x="93" y="105"/>
                  </a:lnTo>
                  <a:lnTo>
                    <a:pt x="97" y="113"/>
                  </a:lnTo>
                  <a:lnTo>
                    <a:pt x="98" y="121"/>
                  </a:lnTo>
                  <a:lnTo>
                    <a:pt x="99" y="131"/>
                  </a:lnTo>
                  <a:lnTo>
                    <a:pt x="24" y="131"/>
                  </a:lnTo>
                  <a:close/>
                  <a:moveTo>
                    <a:pt x="44" y="49"/>
                  </a:moveTo>
                  <a:lnTo>
                    <a:pt x="60" y="49"/>
                  </a:lnTo>
                  <a:lnTo>
                    <a:pt x="95" y="0"/>
                  </a:lnTo>
                  <a:lnTo>
                    <a:pt x="70" y="0"/>
                  </a:lnTo>
                  <a:lnTo>
                    <a:pt x="44" y="49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7" name="Freeform 344"/>
            <p:cNvSpPr>
              <a:spLocks/>
            </p:cNvSpPr>
            <p:nvPr/>
          </p:nvSpPr>
          <p:spPr bwMode="auto">
            <a:xfrm>
              <a:off x="5772150" y="1774825"/>
              <a:ext cx="90488" cy="82550"/>
            </a:xfrm>
            <a:custGeom>
              <a:avLst/>
              <a:gdLst>
                <a:gd name="T0" fmla="*/ 2147483647 w 190"/>
                <a:gd name="T1" fmla="*/ 2147483647 h 155"/>
                <a:gd name="T2" fmla="*/ 2147483647 w 190"/>
                <a:gd name="T3" fmla="*/ 2147483647 h 155"/>
                <a:gd name="T4" fmla="*/ 2147483647 w 190"/>
                <a:gd name="T5" fmla="*/ 2147483647 h 155"/>
                <a:gd name="T6" fmla="*/ 2147483647 w 190"/>
                <a:gd name="T7" fmla="*/ 2147483647 h 155"/>
                <a:gd name="T8" fmla="*/ 2147483647 w 190"/>
                <a:gd name="T9" fmla="*/ 2147483647 h 155"/>
                <a:gd name="T10" fmla="*/ 2147483647 w 190"/>
                <a:gd name="T11" fmla="*/ 0 h 155"/>
                <a:gd name="T12" fmla="*/ 2147483647 w 190"/>
                <a:gd name="T13" fmla="*/ 2147483647 h 155"/>
                <a:gd name="T14" fmla="*/ 2147483647 w 190"/>
                <a:gd name="T15" fmla="*/ 2147483647 h 155"/>
                <a:gd name="T16" fmla="*/ 2147483647 w 190"/>
                <a:gd name="T17" fmla="*/ 2147483647 h 155"/>
                <a:gd name="T18" fmla="*/ 2147483647 w 190"/>
                <a:gd name="T19" fmla="*/ 2147483647 h 155"/>
                <a:gd name="T20" fmla="*/ 2147483647 w 190"/>
                <a:gd name="T21" fmla="*/ 2147483647 h 155"/>
                <a:gd name="T22" fmla="*/ 2147483647 w 190"/>
                <a:gd name="T23" fmla="*/ 0 h 155"/>
                <a:gd name="T24" fmla="*/ 2147483647 w 190"/>
                <a:gd name="T25" fmla="*/ 2147483647 h 155"/>
                <a:gd name="T26" fmla="*/ 2147483647 w 190"/>
                <a:gd name="T27" fmla="*/ 2147483647 h 155"/>
                <a:gd name="T28" fmla="*/ 2147483647 w 190"/>
                <a:gd name="T29" fmla="*/ 2147483647 h 155"/>
                <a:gd name="T30" fmla="*/ 2147483647 w 190"/>
                <a:gd name="T31" fmla="*/ 2147483647 h 155"/>
                <a:gd name="T32" fmla="*/ 0 w 190"/>
                <a:gd name="T33" fmla="*/ 2147483647 h 155"/>
                <a:gd name="T34" fmla="*/ 2147483647 w 190"/>
                <a:gd name="T35" fmla="*/ 2147483647 h 155"/>
                <a:gd name="T36" fmla="*/ 2147483647 w 190"/>
                <a:gd name="T37" fmla="*/ 2147483647 h 155"/>
                <a:gd name="T38" fmla="*/ 2147483647 w 190"/>
                <a:gd name="T39" fmla="*/ 2147483647 h 155"/>
                <a:gd name="T40" fmla="*/ 2147483647 w 190"/>
                <a:gd name="T41" fmla="*/ 2147483647 h 155"/>
                <a:gd name="T42" fmla="*/ 2147483647 w 190"/>
                <a:gd name="T43" fmla="*/ 2147483647 h 155"/>
                <a:gd name="T44" fmla="*/ 2147483647 w 190"/>
                <a:gd name="T45" fmla="*/ 2147483647 h 155"/>
                <a:gd name="T46" fmla="*/ 2147483647 w 190"/>
                <a:gd name="T47" fmla="*/ 2147483647 h 155"/>
                <a:gd name="T48" fmla="*/ 2147483647 w 190"/>
                <a:gd name="T49" fmla="*/ 2147483647 h 155"/>
                <a:gd name="T50" fmla="*/ 2147483647 w 190"/>
                <a:gd name="T51" fmla="*/ 2147483647 h 155"/>
                <a:gd name="T52" fmla="*/ 2147483647 w 190"/>
                <a:gd name="T53" fmla="*/ 2147483647 h 155"/>
                <a:gd name="T54" fmla="*/ 2147483647 w 190"/>
                <a:gd name="T55" fmla="*/ 2147483647 h 155"/>
                <a:gd name="T56" fmla="*/ 2147483647 w 190"/>
                <a:gd name="T57" fmla="*/ 2147483647 h 155"/>
                <a:gd name="T58" fmla="*/ 2147483647 w 190"/>
                <a:gd name="T59" fmla="*/ 2147483647 h 155"/>
                <a:gd name="T60" fmla="*/ 2147483647 w 190"/>
                <a:gd name="T61" fmla="*/ 2147483647 h 155"/>
                <a:gd name="T62" fmla="*/ 2147483647 w 190"/>
                <a:gd name="T63" fmla="*/ 2147483647 h 155"/>
                <a:gd name="T64" fmla="*/ 2147483647 w 190"/>
                <a:gd name="T65" fmla="*/ 2147483647 h 155"/>
                <a:gd name="T66" fmla="*/ 2147483647 w 190"/>
                <a:gd name="T67" fmla="*/ 2147483647 h 155"/>
                <a:gd name="T68" fmla="*/ 2147483647 w 190"/>
                <a:gd name="T69" fmla="*/ 2147483647 h 155"/>
                <a:gd name="T70" fmla="*/ 2147483647 w 190"/>
                <a:gd name="T71" fmla="*/ 2147483647 h 15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90"/>
                <a:gd name="T109" fmla="*/ 0 h 155"/>
                <a:gd name="T110" fmla="*/ 190 w 190"/>
                <a:gd name="T111" fmla="*/ 155 h 15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90" h="155">
                  <a:moveTo>
                    <a:pt x="167" y="155"/>
                  </a:moveTo>
                  <a:lnTo>
                    <a:pt x="190" y="155"/>
                  </a:lnTo>
                  <a:lnTo>
                    <a:pt x="190" y="64"/>
                  </a:lnTo>
                  <a:lnTo>
                    <a:pt x="190" y="59"/>
                  </a:lnTo>
                  <a:lnTo>
                    <a:pt x="190" y="48"/>
                  </a:lnTo>
                  <a:lnTo>
                    <a:pt x="189" y="39"/>
                  </a:lnTo>
                  <a:lnTo>
                    <a:pt x="188" y="29"/>
                  </a:lnTo>
                  <a:lnTo>
                    <a:pt x="185" y="21"/>
                  </a:lnTo>
                  <a:lnTo>
                    <a:pt x="178" y="12"/>
                  </a:lnTo>
                  <a:lnTo>
                    <a:pt x="170" y="6"/>
                  </a:lnTo>
                  <a:lnTo>
                    <a:pt x="160" y="1"/>
                  </a:lnTo>
                  <a:lnTo>
                    <a:pt x="147" y="0"/>
                  </a:lnTo>
                  <a:lnTo>
                    <a:pt x="133" y="1"/>
                  </a:lnTo>
                  <a:lnTo>
                    <a:pt x="122" y="6"/>
                  </a:lnTo>
                  <a:lnTo>
                    <a:pt x="112" y="13"/>
                  </a:lnTo>
                  <a:lnTo>
                    <a:pt x="103" y="23"/>
                  </a:lnTo>
                  <a:lnTo>
                    <a:pt x="99" y="18"/>
                  </a:lnTo>
                  <a:lnTo>
                    <a:pt x="95" y="13"/>
                  </a:lnTo>
                  <a:lnTo>
                    <a:pt x="91" y="9"/>
                  </a:lnTo>
                  <a:lnTo>
                    <a:pt x="87" y="6"/>
                  </a:lnTo>
                  <a:lnTo>
                    <a:pt x="83" y="4"/>
                  </a:lnTo>
                  <a:lnTo>
                    <a:pt x="77" y="1"/>
                  </a:lnTo>
                  <a:lnTo>
                    <a:pt x="71" y="0"/>
                  </a:lnTo>
                  <a:lnTo>
                    <a:pt x="65" y="0"/>
                  </a:lnTo>
                  <a:lnTo>
                    <a:pt x="58" y="0"/>
                  </a:lnTo>
                  <a:lnTo>
                    <a:pt x="52" y="1"/>
                  </a:lnTo>
                  <a:lnTo>
                    <a:pt x="46" y="4"/>
                  </a:lnTo>
                  <a:lnTo>
                    <a:pt x="40" y="6"/>
                  </a:lnTo>
                  <a:lnTo>
                    <a:pt x="35" y="9"/>
                  </a:lnTo>
                  <a:lnTo>
                    <a:pt x="31" y="14"/>
                  </a:lnTo>
                  <a:lnTo>
                    <a:pt x="27" y="19"/>
                  </a:lnTo>
                  <a:lnTo>
                    <a:pt x="22" y="25"/>
                  </a:lnTo>
                  <a:lnTo>
                    <a:pt x="22" y="4"/>
                  </a:lnTo>
                  <a:lnTo>
                    <a:pt x="0" y="4"/>
                  </a:lnTo>
                  <a:lnTo>
                    <a:pt x="0" y="155"/>
                  </a:lnTo>
                  <a:lnTo>
                    <a:pt x="23" y="155"/>
                  </a:lnTo>
                  <a:lnTo>
                    <a:pt x="23" y="65"/>
                  </a:lnTo>
                  <a:lnTo>
                    <a:pt x="25" y="56"/>
                  </a:lnTo>
                  <a:lnTo>
                    <a:pt x="26" y="47"/>
                  </a:lnTo>
                  <a:lnTo>
                    <a:pt x="29" y="40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4" y="26"/>
                  </a:lnTo>
                  <a:lnTo>
                    <a:pt x="51" y="23"/>
                  </a:lnTo>
                  <a:lnTo>
                    <a:pt x="58" y="22"/>
                  </a:lnTo>
                  <a:lnTo>
                    <a:pt x="66" y="23"/>
                  </a:lnTo>
                  <a:lnTo>
                    <a:pt x="71" y="25"/>
                  </a:lnTo>
                  <a:lnTo>
                    <a:pt x="75" y="28"/>
                  </a:lnTo>
                  <a:lnTo>
                    <a:pt x="78" y="32"/>
                  </a:lnTo>
                  <a:lnTo>
                    <a:pt x="81" y="37"/>
                  </a:lnTo>
                  <a:lnTo>
                    <a:pt x="83" y="44"/>
                  </a:lnTo>
                  <a:lnTo>
                    <a:pt x="84" y="52"/>
                  </a:lnTo>
                  <a:lnTo>
                    <a:pt x="84" y="62"/>
                  </a:lnTo>
                  <a:lnTo>
                    <a:pt x="84" y="155"/>
                  </a:lnTo>
                  <a:lnTo>
                    <a:pt x="107" y="155"/>
                  </a:lnTo>
                  <a:lnTo>
                    <a:pt x="107" y="65"/>
                  </a:lnTo>
                  <a:lnTo>
                    <a:pt x="108" y="56"/>
                  </a:lnTo>
                  <a:lnTo>
                    <a:pt x="109" y="47"/>
                  </a:lnTo>
                  <a:lnTo>
                    <a:pt x="112" y="40"/>
                  </a:lnTo>
                  <a:lnTo>
                    <a:pt x="116" y="34"/>
                  </a:lnTo>
                  <a:lnTo>
                    <a:pt x="122" y="29"/>
                  </a:lnTo>
                  <a:lnTo>
                    <a:pt x="127" y="25"/>
                  </a:lnTo>
                  <a:lnTo>
                    <a:pt x="134" y="23"/>
                  </a:lnTo>
                  <a:lnTo>
                    <a:pt x="142" y="22"/>
                  </a:lnTo>
                  <a:lnTo>
                    <a:pt x="149" y="23"/>
                  </a:lnTo>
                  <a:lnTo>
                    <a:pt x="154" y="25"/>
                  </a:lnTo>
                  <a:lnTo>
                    <a:pt x="158" y="28"/>
                  </a:lnTo>
                  <a:lnTo>
                    <a:pt x="162" y="32"/>
                  </a:lnTo>
                  <a:lnTo>
                    <a:pt x="165" y="37"/>
                  </a:lnTo>
                  <a:lnTo>
                    <a:pt x="166" y="44"/>
                  </a:lnTo>
                  <a:lnTo>
                    <a:pt x="167" y="52"/>
                  </a:lnTo>
                  <a:lnTo>
                    <a:pt x="167" y="62"/>
                  </a:lnTo>
                  <a:lnTo>
                    <a:pt x="167" y="155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8" name="Freeform 345"/>
            <p:cNvSpPr>
              <a:spLocks/>
            </p:cNvSpPr>
            <p:nvPr/>
          </p:nvSpPr>
          <p:spPr bwMode="auto">
            <a:xfrm>
              <a:off x="5872163" y="1776413"/>
              <a:ext cx="58737" cy="114300"/>
            </a:xfrm>
            <a:custGeom>
              <a:avLst/>
              <a:gdLst>
                <a:gd name="T0" fmla="*/ 2147483647 w 128"/>
                <a:gd name="T1" fmla="*/ 0 h 214"/>
                <a:gd name="T2" fmla="*/ 2147483647 w 128"/>
                <a:gd name="T3" fmla="*/ 2147483647 h 214"/>
                <a:gd name="T4" fmla="*/ 2147483647 w 128"/>
                <a:gd name="T5" fmla="*/ 0 h 214"/>
                <a:gd name="T6" fmla="*/ 0 w 128"/>
                <a:gd name="T7" fmla="*/ 0 h 214"/>
                <a:gd name="T8" fmla="*/ 2147483647 w 128"/>
                <a:gd name="T9" fmla="*/ 2147483647 h 214"/>
                <a:gd name="T10" fmla="*/ 2147483647 w 128"/>
                <a:gd name="T11" fmla="*/ 2147483647 h 214"/>
                <a:gd name="T12" fmla="*/ 2147483647 w 128"/>
                <a:gd name="T13" fmla="*/ 2147483647 h 214"/>
                <a:gd name="T14" fmla="*/ 2147483647 w 128"/>
                <a:gd name="T15" fmla="*/ 2147483647 h 214"/>
                <a:gd name="T16" fmla="*/ 2147483647 w 128"/>
                <a:gd name="T17" fmla="*/ 2147483647 h 214"/>
                <a:gd name="T18" fmla="*/ 2147483647 w 128"/>
                <a:gd name="T19" fmla="*/ 2147483647 h 214"/>
                <a:gd name="T20" fmla="*/ 2147483647 w 128"/>
                <a:gd name="T21" fmla="*/ 2147483647 h 214"/>
                <a:gd name="T22" fmla="*/ 2147483647 w 128"/>
                <a:gd name="T23" fmla="*/ 2147483647 h 214"/>
                <a:gd name="T24" fmla="*/ 2147483647 w 128"/>
                <a:gd name="T25" fmla="*/ 2147483647 h 214"/>
                <a:gd name="T26" fmla="*/ 2147483647 w 128"/>
                <a:gd name="T27" fmla="*/ 2147483647 h 214"/>
                <a:gd name="T28" fmla="*/ 2147483647 w 128"/>
                <a:gd name="T29" fmla="*/ 2147483647 h 214"/>
                <a:gd name="T30" fmla="*/ 2147483647 w 128"/>
                <a:gd name="T31" fmla="*/ 2147483647 h 214"/>
                <a:gd name="T32" fmla="*/ 2147483647 w 128"/>
                <a:gd name="T33" fmla="*/ 2147483647 h 214"/>
                <a:gd name="T34" fmla="*/ 2147483647 w 128"/>
                <a:gd name="T35" fmla="*/ 2147483647 h 214"/>
                <a:gd name="T36" fmla="*/ 2147483647 w 128"/>
                <a:gd name="T37" fmla="*/ 2147483647 h 214"/>
                <a:gd name="T38" fmla="*/ 2147483647 w 128"/>
                <a:gd name="T39" fmla="*/ 2147483647 h 214"/>
                <a:gd name="T40" fmla="*/ 2147483647 w 128"/>
                <a:gd name="T41" fmla="*/ 2147483647 h 214"/>
                <a:gd name="T42" fmla="*/ 2147483647 w 128"/>
                <a:gd name="T43" fmla="*/ 2147483647 h 214"/>
                <a:gd name="T44" fmla="*/ 2147483647 w 128"/>
                <a:gd name="T45" fmla="*/ 2147483647 h 214"/>
                <a:gd name="T46" fmla="*/ 2147483647 w 128"/>
                <a:gd name="T47" fmla="*/ 0 h 214"/>
                <a:gd name="T48" fmla="*/ 2147483647 w 128"/>
                <a:gd name="T49" fmla="*/ 0 h 21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8"/>
                <a:gd name="T76" fmla="*/ 0 h 214"/>
                <a:gd name="T77" fmla="*/ 128 w 128"/>
                <a:gd name="T78" fmla="*/ 214 h 21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8" h="214">
                  <a:moveTo>
                    <a:pt x="102" y="0"/>
                  </a:moveTo>
                  <a:lnTo>
                    <a:pt x="64" y="122"/>
                  </a:lnTo>
                  <a:lnTo>
                    <a:pt x="25" y="0"/>
                  </a:lnTo>
                  <a:lnTo>
                    <a:pt x="0" y="0"/>
                  </a:lnTo>
                  <a:lnTo>
                    <a:pt x="52" y="159"/>
                  </a:lnTo>
                  <a:lnTo>
                    <a:pt x="46" y="177"/>
                  </a:lnTo>
                  <a:lnTo>
                    <a:pt x="43" y="182"/>
                  </a:lnTo>
                  <a:lnTo>
                    <a:pt x="40" y="187"/>
                  </a:lnTo>
                  <a:lnTo>
                    <a:pt x="35" y="188"/>
                  </a:lnTo>
                  <a:lnTo>
                    <a:pt x="28" y="189"/>
                  </a:lnTo>
                  <a:lnTo>
                    <a:pt x="22" y="188"/>
                  </a:lnTo>
                  <a:lnTo>
                    <a:pt x="16" y="187"/>
                  </a:lnTo>
                  <a:lnTo>
                    <a:pt x="16" y="212"/>
                  </a:lnTo>
                  <a:lnTo>
                    <a:pt x="22" y="213"/>
                  </a:lnTo>
                  <a:lnTo>
                    <a:pt x="30" y="214"/>
                  </a:lnTo>
                  <a:lnTo>
                    <a:pt x="38" y="214"/>
                  </a:lnTo>
                  <a:lnTo>
                    <a:pt x="44" y="212"/>
                  </a:lnTo>
                  <a:lnTo>
                    <a:pt x="51" y="209"/>
                  </a:lnTo>
                  <a:lnTo>
                    <a:pt x="55" y="205"/>
                  </a:lnTo>
                  <a:lnTo>
                    <a:pt x="59" y="199"/>
                  </a:lnTo>
                  <a:lnTo>
                    <a:pt x="63" y="192"/>
                  </a:lnTo>
                  <a:lnTo>
                    <a:pt x="66" y="184"/>
                  </a:lnTo>
                  <a:lnTo>
                    <a:pt x="70" y="174"/>
                  </a:lnTo>
                  <a:lnTo>
                    <a:pt x="128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9" name="Freeform 346"/>
            <p:cNvSpPr>
              <a:spLocks/>
            </p:cNvSpPr>
            <p:nvPr/>
          </p:nvSpPr>
          <p:spPr bwMode="auto">
            <a:xfrm>
              <a:off x="5965825" y="1747838"/>
              <a:ext cx="109538" cy="109537"/>
            </a:xfrm>
            <a:custGeom>
              <a:avLst/>
              <a:gdLst>
                <a:gd name="T0" fmla="*/ 2147483647 w 233"/>
                <a:gd name="T1" fmla="*/ 2147483647 h 207"/>
                <a:gd name="T2" fmla="*/ 2147483647 w 233"/>
                <a:gd name="T3" fmla="*/ 2147483647 h 207"/>
                <a:gd name="T4" fmla="*/ 2147483647 w 233"/>
                <a:gd name="T5" fmla="*/ 2147483647 h 207"/>
                <a:gd name="T6" fmla="*/ 2147483647 w 233"/>
                <a:gd name="T7" fmla="*/ 2147483647 h 207"/>
                <a:gd name="T8" fmla="*/ 2147483647 w 233"/>
                <a:gd name="T9" fmla="*/ 2147483647 h 207"/>
                <a:gd name="T10" fmla="*/ 2147483647 w 233"/>
                <a:gd name="T11" fmla="*/ 0 h 207"/>
                <a:gd name="T12" fmla="*/ 2147483647 w 233"/>
                <a:gd name="T13" fmla="*/ 0 h 207"/>
                <a:gd name="T14" fmla="*/ 2147483647 w 233"/>
                <a:gd name="T15" fmla="*/ 2147483647 h 207"/>
                <a:gd name="T16" fmla="*/ 2147483647 w 233"/>
                <a:gd name="T17" fmla="*/ 0 h 207"/>
                <a:gd name="T18" fmla="*/ 2147483647 w 233"/>
                <a:gd name="T19" fmla="*/ 0 h 207"/>
                <a:gd name="T20" fmla="*/ 2147483647 w 233"/>
                <a:gd name="T21" fmla="*/ 2147483647 h 207"/>
                <a:gd name="T22" fmla="*/ 2147483647 w 233"/>
                <a:gd name="T23" fmla="*/ 0 h 207"/>
                <a:gd name="T24" fmla="*/ 0 w 233"/>
                <a:gd name="T25" fmla="*/ 0 h 207"/>
                <a:gd name="T26" fmla="*/ 2147483647 w 233"/>
                <a:gd name="T27" fmla="*/ 2147483647 h 20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3"/>
                <a:gd name="T43" fmla="*/ 0 h 207"/>
                <a:gd name="T44" fmla="*/ 233 w 233"/>
                <a:gd name="T45" fmla="*/ 207 h 20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3" h="207">
                  <a:moveTo>
                    <a:pt x="49" y="207"/>
                  </a:moveTo>
                  <a:lnTo>
                    <a:pt x="75" y="207"/>
                  </a:lnTo>
                  <a:lnTo>
                    <a:pt x="116" y="36"/>
                  </a:lnTo>
                  <a:lnTo>
                    <a:pt x="159" y="207"/>
                  </a:lnTo>
                  <a:lnTo>
                    <a:pt x="184" y="207"/>
                  </a:lnTo>
                  <a:lnTo>
                    <a:pt x="233" y="0"/>
                  </a:lnTo>
                  <a:lnTo>
                    <a:pt x="209" y="0"/>
                  </a:lnTo>
                  <a:lnTo>
                    <a:pt x="170" y="164"/>
                  </a:lnTo>
                  <a:lnTo>
                    <a:pt x="129" y="0"/>
                  </a:lnTo>
                  <a:lnTo>
                    <a:pt x="103" y="0"/>
                  </a:lnTo>
                  <a:lnTo>
                    <a:pt x="64" y="165"/>
                  </a:lnTo>
                  <a:lnTo>
                    <a:pt x="25" y="0"/>
                  </a:lnTo>
                  <a:lnTo>
                    <a:pt x="0" y="0"/>
                  </a:lnTo>
                  <a:lnTo>
                    <a:pt x="49" y="207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0" name="Rectangle 347"/>
            <p:cNvSpPr>
              <a:spLocks noChangeArrowheads="1"/>
            </p:cNvSpPr>
            <p:nvPr/>
          </p:nvSpPr>
          <p:spPr bwMode="auto">
            <a:xfrm>
              <a:off x="6078538" y="1839913"/>
              <a:ext cx="11112" cy="17462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51" name="Freeform 348"/>
            <p:cNvSpPr>
              <a:spLocks/>
            </p:cNvSpPr>
            <p:nvPr/>
          </p:nvSpPr>
          <p:spPr bwMode="auto">
            <a:xfrm>
              <a:off x="4851400" y="1944688"/>
              <a:ext cx="58738" cy="104775"/>
            </a:xfrm>
            <a:custGeom>
              <a:avLst/>
              <a:gdLst>
                <a:gd name="T0" fmla="*/ 2147483647 w 124"/>
                <a:gd name="T1" fmla="*/ 2147483647 h 199"/>
                <a:gd name="T2" fmla="*/ 2147483647 w 124"/>
                <a:gd name="T3" fmla="*/ 2147483647 h 199"/>
                <a:gd name="T4" fmla="*/ 2147483647 w 124"/>
                <a:gd name="T5" fmla="*/ 2147483647 h 199"/>
                <a:gd name="T6" fmla="*/ 2147483647 w 124"/>
                <a:gd name="T7" fmla="*/ 2147483647 h 199"/>
                <a:gd name="T8" fmla="*/ 2147483647 w 124"/>
                <a:gd name="T9" fmla="*/ 2147483647 h 199"/>
                <a:gd name="T10" fmla="*/ 2147483647 w 124"/>
                <a:gd name="T11" fmla="*/ 2147483647 h 199"/>
                <a:gd name="T12" fmla="*/ 2147483647 w 124"/>
                <a:gd name="T13" fmla="*/ 2147483647 h 199"/>
                <a:gd name="T14" fmla="*/ 2147483647 w 124"/>
                <a:gd name="T15" fmla="*/ 2147483647 h 199"/>
                <a:gd name="T16" fmla="*/ 2147483647 w 124"/>
                <a:gd name="T17" fmla="*/ 2147483647 h 199"/>
                <a:gd name="T18" fmla="*/ 2147483647 w 124"/>
                <a:gd name="T19" fmla="*/ 2147483647 h 199"/>
                <a:gd name="T20" fmla="*/ 2147483647 w 124"/>
                <a:gd name="T21" fmla="*/ 2147483647 h 199"/>
                <a:gd name="T22" fmla="*/ 2147483647 w 124"/>
                <a:gd name="T23" fmla="*/ 2147483647 h 199"/>
                <a:gd name="T24" fmla="*/ 2147483647 w 124"/>
                <a:gd name="T25" fmla="*/ 2147483647 h 199"/>
                <a:gd name="T26" fmla="*/ 2147483647 w 124"/>
                <a:gd name="T27" fmla="*/ 2147483647 h 199"/>
                <a:gd name="T28" fmla="*/ 2147483647 w 124"/>
                <a:gd name="T29" fmla="*/ 2147483647 h 199"/>
                <a:gd name="T30" fmla="*/ 2147483647 w 124"/>
                <a:gd name="T31" fmla="*/ 2147483647 h 199"/>
                <a:gd name="T32" fmla="*/ 2147483647 w 124"/>
                <a:gd name="T33" fmla="*/ 2147483647 h 199"/>
                <a:gd name="T34" fmla="*/ 2147483647 w 124"/>
                <a:gd name="T35" fmla="*/ 2147483647 h 199"/>
                <a:gd name="T36" fmla="*/ 2147483647 w 124"/>
                <a:gd name="T37" fmla="*/ 2147483647 h 199"/>
                <a:gd name="T38" fmla="*/ 2147483647 w 124"/>
                <a:gd name="T39" fmla="*/ 2147483647 h 199"/>
                <a:gd name="T40" fmla="*/ 2147483647 w 124"/>
                <a:gd name="T41" fmla="*/ 2147483647 h 199"/>
                <a:gd name="T42" fmla="*/ 2147483647 w 124"/>
                <a:gd name="T43" fmla="*/ 2147483647 h 199"/>
                <a:gd name="T44" fmla="*/ 2147483647 w 124"/>
                <a:gd name="T45" fmla="*/ 2147483647 h 199"/>
                <a:gd name="T46" fmla="*/ 2147483647 w 124"/>
                <a:gd name="T47" fmla="*/ 2147483647 h 199"/>
                <a:gd name="T48" fmla="*/ 2147483647 w 124"/>
                <a:gd name="T49" fmla="*/ 2147483647 h 199"/>
                <a:gd name="T50" fmla="*/ 2147483647 w 124"/>
                <a:gd name="T51" fmla="*/ 2147483647 h 199"/>
                <a:gd name="T52" fmla="*/ 2147483647 w 124"/>
                <a:gd name="T53" fmla="*/ 2147483647 h 199"/>
                <a:gd name="T54" fmla="*/ 2147483647 w 124"/>
                <a:gd name="T55" fmla="*/ 2147483647 h 199"/>
                <a:gd name="T56" fmla="*/ 2147483647 w 124"/>
                <a:gd name="T57" fmla="*/ 2147483647 h 199"/>
                <a:gd name="T58" fmla="*/ 2147483647 w 124"/>
                <a:gd name="T59" fmla="*/ 2147483647 h 199"/>
                <a:gd name="T60" fmla="*/ 2147483647 w 124"/>
                <a:gd name="T61" fmla="*/ 2147483647 h 199"/>
                <a:gd name="T62" fmla="*/ 2147483647 w 124"/>
                <a:gd name="T63" fmla="*/ 2147483647 h 199"/>
                <a:gd name="T64" fmla="*/ 2147483647 w 124"/>
                <a:gd name="T65" fmla="*/ 2147483647 h 199"/>
                <a:gd name="T66" fmla="*/ 2147483647 w 124"/>
                <a:gd name="T67" fmla="*/ 2147483647 h 199"/>
                <a:gd name="T68" fmla="*/ 2147483647 w 124"/>
                <a:gd name="T69" fmla="*/ 2147483647 h 199"/>
                <a:gd name="T70" fmla="*/ 2147483647 w 124"/>
                <a:gd name="T71" fmla="*/ 2147483647 h 199"/>
                <a:gd name="T72" fmla="*/ 0 w 124"/>
                <a:gd name="T73" fmla="*/ 2147483647 h 19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4"/>
                <a:gd name="T112" fmla="*/ 0 h 199"/>
                <a:gd name="T113" fmla="*/ 124 w 124"/>
                <a:gd name="T114" fmla="*/ 199 h 19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4" h="199">
                  <a:moveTo>
                    <a:pt x="0" y="199"/>
                  </a:moveTo>
                  <a:lnTo>
                    <a:pt x="124" y="199"/>
                  </a:lnTo>
                  <a:lnTo>
                    <a:pt x="124" y="175"/>
                  </a:lnTo>
                  <a:lnTo>
                    <a:pt x="26" y="175"/>
                  </a:lnTo>
                  <a:lnTo>
                    <a:pt x="30" y="168"/>
                  </a:lnTo>
                  <a:lnTo>
                    <a:pt x="33" y="162"/>
                  </a:lnTo>
                  <a:lnTo>
                    <a:pt x="36" y="156"/>
                  </a:lnTo>
                  <a:lnTo>
                    <a:pt x="41" y="151"/>
                  </a:lnTo>
                  <a:lnTo>
                    <a:pt x="47" y="146"/>
                  </a:lnTo>
                  <a:lnTo>
                    <a:pt x="54" y="140"/>
                  </a:lnTo>
                  <a:lnTo>
                    <a:pt x="61" y="135"/>
                  </a:lnTo>
                  <a:lnTo>
                    <a:pt x="70" y="131"/>
                  </a:lnTo>
                  <a:lnTo>
                    <a:pt x="85" y="123"/>
                  </a:lnTo>
                  <a:lnTo>
                    <a:pt x="95" y="116"/>
                  </a:lnTo>
                  <a:lnTo>
                    <a:pt x="102" y="110"/>
                  </a:lnTo>
                  <a:lnTo>
                    <a:pt x="110" y="103"/>
                  </a:lnTo>
                  <a:lnTo>
                    <a:pt x="115" y="96"/>
                  </a:lnTo>
                  <a:lnTo>
                    <a:pt x="119" y="88"/>
                  </a:lnTo>
                  <a:lnTo>
                    <a:pt x="122" y="78"/>
                  </a:lnTo>
                  <a:lnTo>
                    <a:pt x="123" y="69"/>
                  </a:lnTo>
                  <a:lnTo>
                    <a:pt x="124" y="60"/>
                  </a:lnTo>
                  <a:lnTo>
                    <a:pt x="123" y="47"/>
                  </a:lnTo>
                  <a:lnTo>
                    <a:pt x="120" y="35"/>
                  </a:lnTo>
                  <a:lnTo>
                    <a:pt x="115" y="25"/>
                  </a:lnTo>
                  <a:lnTo>
                    <a:pt x="108" y="17"/>
                  </a:lnTo>
                  <a:lnTo>
                    <a:pt x="99" y="10"/>
                  </a:lnTo>
                  <a:lnTo>
                    <a:pt x="90" y="5"/>
                  </a:lnTo>
                  <a:lnTo>
                    <a:pt x="78" y="2"/>
                  </a:lnTo>
                  <a:lnTo>
                    <a:pt x="64" y="0"/>
                  </a:lnTo>
                  <a:lnTo>
                    <a:pt x="52" y="2"/>
                  </a:lnTo>
                  <a:lnTo>
                    <a:pt x="40" y="5"/>
                  </a:lnTo>
                  <a:lnTo>
                    <a:pt x="30" y="11"/>
                  </a:lnTo>
                  <a:lnTo>
                    <a:pt x="21" y="19"/>
                  </a:lnTo>
                  <a:lnTo>
                    <a:pt x="14" y="28"/>
                  </a:lnTo>
                  <a:lnTo>
                    <a:pt x="8" y="40"/>
                  </a:lnTo>
                  <a:lnTo>
                    <a:pt x="5" y="54"/>
                  </a:lnTo>
                  <a:lnTo>
                    <a:pt x="4" y="69"/>
                  </a:lnTo>
                  <a:lnTo>
                    <a:pt x="4" y="73"/>
                  </a:lnTo>
                  <a:lnTo>
                    <a:pt x="28" y="73"/>
                  </a:lnTo>
                  <a:lnTo>
                    <a:pt x="28" y="70"/>
                  </a:lnTo>
                  <a:lnTo>
                    <a:pt x="30" y="60"/>
                  </a:lnTo>
                  <a:lnTo>
                    <a:pt x="31" y="52"/>
                  </a:lnTo>
                  <a:lnTo>
                    <a:pt x="34" y="43"/>
                  </a:lnTo>
                  <a:lnTo>
                    <a:pt x="38" y="36"/>
                  </a:lnTo>
                  <a:lnTo>
                    <a:pt x="43" y="32"/>
                  </a:lnTo>
                  <a:lnTo>
                    <a:pt x="50" y="28"/>
                  </a:lnTo>
                  <a:lnTo>
                    <a:pt x="56" y="26"/>
                  </a:lnTo>
                  <a:lnTo>
                    <a:pt x="63" y="25"/>
                  </a:lnTo>
                  <a:lnTo>
                    <a:pt x="72" y="26"/>
                  </a:lnTo>
                  <a:lnTo>
                    <a:pt x="78" y="27"/>
                  </a:lnTo>
                  <a:lnTo>
                    <a:pt x="84" y="31"/>
                  </a:lnTo>
                  <a:lnTo>
                    <a:pt x="90" y="34"/>
                  </a:lnTo>
                  <a:lnTo>
                    <a:pt x="94" y="40"/>
                  </a:lnTo>
                  <a:lnTo>
                    <a:pt x="97" y="46"/>
                  </a:lnTo>
                  <a:lnTo>
                    <a:pt x="98" y="53"/>
                  </a:lnTo>
                  <a:lnTo>
                    <a:pt x="99" y="60"/>
                  </a:lnTo>
                  <a:lnTo>
                    <a:pt x="99" y="67"/>
                  </a:lnTo>
                  <a:lnTo>
                    <a:pt x="97" y="73"/>
                  </a:lnTo>
                  <a:lnTo>
                    <a:pt x="96" y="78"/>
                  </a:lnTo>
                  <a:lnTo>
                    <a:pt x="93" y="83"/>
                  </a:lnTo>
                  <a:lnTo>
                    <a:pt x="89" y="89"/>
                  </a:lnTo>
                  <a:lnTo>
                    <a:pt x="84" y="94"/>
                  </a:lnTo>
                  <a:lnTo>
                    <a:pt x="79" y="98"/>
                  </a:lnTo>
                  <a:lnTo>
                    <a:pt x="73" y="102"/>
                  </a:lnTo>
                  <a:lnTo>
                    <a:pt x="58" y="111"/>
                  </a:lnTo>
                  <a:lnTo>
                    <a:pt x="44" y="119"/>
                  </a:lnTo>
                  <a:lnTo>
                    <a:pt x="33" y="128"/>
                  </a:lnTo>
                  <a:lnTo>
                    <a:pt x="22" y="138"/>
                  </a:lnTo>
                  <a:lnTo>
                    <a:pt x="15" y="148"/>
                  </a:lnTo>
                  <a:lnTo>
                    <a:pt x="8" y="159"/>
                  </a:lnTo>
                  <a:lnTo>
                    <a:pt x="4" y="170"/>
                  </a:lnTo>
                  <a:lnTo>
                    <a:pt x="1" y="183"/>
                  </a:lnTo>
                  <a:lnTo>
                    <a:pt x="0" y="198"/>
                  </a:lnTo>
                  <a:lnTo>
                    <a:pt x="0" y="199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2" name="Freeform 349"/>
            <p:cNvSpPr>
              <a:spLocks noEditPoints="1"/>
            </p:cNvSpPr>
            <p:nvPr/>
          </p:nvSpPr>
          <p:spPr bwMode="auto">
            <a:xfrm>
              <a:off x="4919663" y="1944688"/>
              <a:ext cx="58737" cy="107950"/>
            </a:xfrm>
            <a:custGeom>
              <a:avLst/>
              <a:gdLst>
                <a:gd name="T0" fmla="*/ 2147483647 w 128"/>
                <a:gd name="T1" fmla="*/ 2147483647 h 204"/>
                <a:gd name="T2" fmla="*/ 2147483647 w 128"/>
                <a:gd name="T3" fmla="*/ 2147483647 h 204"/>
                <a:gd name="T4" fmla="*/ 2147483647 w 128"/>
                <a:gd name="T5" fmla="*/ 2147483647 h 204"/>
                <a:gd name="T6" fmla="*/ 2147483647 w 128"/>
                <a:gd name="T7" fmla="*/ 2147483647 h 204"/>
                <a:gd name="T8" fmla="*/ 2147483647 w 128"/>
                <a:gd name="T9" fmla="*/ 2147483647 h 204"/>
                <a:gd name="T10" fmla="*/ 2147483647 w 128"/>
                <a:gd name="T11" fmla="*/ 2147483647 h 204"/>
                <a:gd name="T12" fmla="*/ 2147483647 w 128"/>
                <a:gd name="T13" fmla="*/ 2147483647 h 204"/>
                <a:gd name="T14" fmla="*/ 2147483647 w 128"/>
                <a:gd name="T15" fmla="*/ 2147483647 h 204"/>
                <a:gd name="T16" fmla="*/ 2147483647 w 128"/>
                <a:gd name="T17" fmla="*/ 2147483647 h 204"/>
                <a:gd name="T18" fmla="*/ 2147483647 w 128"/>
                <a:gd name="T19" fmla="*/ 2147483647 h 204"/>
                <a:gd name="T20" fmla="*/ 2147483647 w 128"/>
                <a:gd name="T21" fmla="*/ 2147483647 h 204"/>
                <a:gd name="T22" fmla="*/ 2147483647 w 128"/>
                <a:gd name="T23" fmla="*/ 2147483647 h 204"/>
                <a:gd name="T24" fmla="*/ 2147483647 w 128"/>
                <a:gd name="T25" fmla="*/ 2147483647 h 204"/>
                <a:gd name="T26" fmla="*/ 2147483647 w 128"/>
                <a:gd name="T27" fmla="*/ 2147483647 h 204"/>
                <a:gd name="T28" fmla="*/ 2147483647 w 128"/>
                <a:gd name="T29" fmla="*/ 2147483647 h 204"/>
                <a:gd name="T30" fmla="*/ 2147483647 w 128"/>
                <a:gd name="T31" fmla="*/ 2147483647 h 204"/>
                <a:gd name="T32" fmla="*/ 2147483647 w 128"/>
                <a:gd name="T33" fmla="*/ 2147483647 h 204"/>
                <a:gd name="T34" fmla="*/ 2147483647 w 128"/>
                <a:gd name="T35" fmla="*/ 2147483647 h 204"/>
                <a:gd name="T36" fmla="*/ 2147483647 w 128"/>
                <a:gd name="T37" fmla="*/ 2147483647 h 204"/>
                <a:gd name="T38" fmla="*/ 2147483647 w 128"/>
                <a:gd name="T39" fmla="*/ 0 h 204"/>
                <a:gd name="T40" fmla="*/ 2147483647 w 128"/>
                <a:gd name="T41" fmla="*/ 2147483647 h 204"/>
                <a:gd name="T42" fmla="*/ 2147483647 w 128"/>
                <a:gd name="T43" fmla="*/ 2147483647 h 204"/>
                <a:gd name="T44" fmla="*/ 2147483647 w 128"/>
                <a:gd name="T45" fmla="*/ 2147483647 h 204"/>
                <a:gd name="T46" fmla="*/ 2147483647 w 128"/>
                <a:gd name="T47" fmla="*/ 2147483647 h 204"/>
                <a:gd name="T48" fmla="*/ 2147483647 w 128"/>
                <a:gd name="T49" fmla="*/ 2147483647 h 204"/>
                <a:gd name="T50" fmla="*/ 2147483647 w 128"/>
                <a:gd name="T51" fmla="*/ 2147483647 h 204"/>
                <a:gd name="T52" fmla="*/ 2147483647 w 128"/>
                <a:gd name="T53" fmla="*/ 2147483647 h 204"/>
                <a:gd name="T54" fmla="*/ 2147483647 w 128"/>
                <a:gd name="T55" fmla="*/ 2147483647 h 204"/>
                <a:gd name="T56" fmla="*/ 2147483647 w 128"/>
                <a:gd name="T57" fmla="*/ 2147483647 h 204"/>
                <a:gd name="T58" fmla="*/ 2147483647 w 128"/>
                <a:gd name="T59" fmla="*/ 2147483647 h 204"/>
                <a:gd name="T60" fmla="*/ 2147483647 w 128"/>
                <a:gd name="T61" fmla="*/ 2147483647 h 204"/>
                <a:gd name="T62" fmla="*/ 2147483647 w 128"/>
                <a:gd name="T63" fmla="*/ 2147483647 h 204"/>
                <a:gd name="T64" fmla="*/ 2147483647 w 128"/>
                <a:gd name="T65" fmla="*/ 2147483647 h 204"/>
                <a:gd name="T66" fmla="*/ 2147483647 w 128"/>
                <a:gd name="T67" fmla="*/ 2147483647 h 204"/>
                <a:gd name="T68" fmla="*/ 2147483647 w 128"/>
                <a:gd name="T69" fmla="*/ 2147483647 h 204"/>
                <a:gd name="T70" fmla="*/ 2147483647 w 128"/>
                <a:gd name="T71" fmla="*/ 2147483647 h 204"/>
                <a:gd name="T72" fmla="*/ 2147483647 w 128"/>
                <a:gd name="T73" fmla="*/ 2147483647 h 204"/>
                <a:gd name="T74" fmla="*/ 2147483647 w 128"/>
                <a:gd name="T75" fmla="*/ 2147483647 h 204"/>
                <a:gd name="T76" fmla="*/ 2147483647 w 128"/>
                <a:gd name="T77" fmla="*/ 2147483647 h 204"/>
                <a:gd name="T78" fmla="*/ 2147483647 w 128"/>
                <a:gd name="T79" fmla="*/ 2147483647 h 204"/>
                <a:gd name="T80" fmla="*/ 2147483647 w 128"/>
                <a:gd name="T81" fmla="*/ 2147483647 h 204"/>
                <a:gd name="T82" fmla="*/ 2147483647 w 128"/>
                <a:gd name="T83" fmla="*/ 2147483647 h 204"/>
                <a:gd name="T84" fmla="*/ 2147483647 w 128"/>
                <a:gd name="T85" fmla="*/ 2147483647 h 204"/>
                <a:gd name="T86" fmla="*/ 2147483647 w 128"/>
                <a:gd name="T87" fmla="*/ 2147483647 h 204"/>
                <a:gd name="T88" fmla="*/ 2147483647 w 128"/>
                <a:gd name="T89" fmla="*/ 2147483647 h 204"/>
                <a:gd name="T90" fmla="*/ 2147483647 w 128"/>
                <a:gd name="T91" fmla="*/ 2147483647 h 204"/>
                <a:gd name="T92" fmla="*/ 2147483647 w 128"/>
                <a:gd name="T93" fmla="*/ 2147483647 h 204"/>
                <a:gd name="T94" fmla="*/ 2147483647 w 128"/>
                <a:gd name="T95" fmla="*/ 2147483647 h 204"/>
                <a:gd name="T96" fmla="*/ 2147483647 w 128"/>
                <a:gd name="T97" fmla="*/ 2147483647 h 204"/>
                <a:gd name="T98" fmla="*/ 2147483647 w 128"/>
                <a:gd name="T99" fmla="*/ 2147483647 h 204"/>
                <a:gd name="T100" fmla="*/ 2147483647 w 128"/>
                <a:gd name="T101" fmla="*/ 2147483647 h 204"/>
                <a:gd name="T102" fmla="*/ 2147483647 w 128"/>
                <a:gd name="T103" fmla="*/ 2147483647 h 204"/>
                <a:gd name="T104" fmla="*/ 2147483647 w 128"/>
                <a:gd name="T105" fmla="*/ 2147483647 h 204"/>
                <a:gd name="T106" fmla="*/ 2147483647 w 128"/>
                <a:gd name="T107" fmla="*/ 2147483647 h 204"/>
                <a:gd name="T108" fmla="*/ 2147483647 w 128"/>
                <a:gd name="T109" fmla="*/ 2147483647 h 20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8"/>
                <a:gd name="T166" fmla="*/ 0 h 204"/>
                <a:gd name="T167" fmla="*/ 128 w 128"/>
                <a:gd name="T168" fmla="*/ 204 h 20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8" h="204">
                  <a:moveTo>
                    <a:pt x="2" y="152"/>
                  </a:moveTo>
                  <a:lnTo>
                    <a:pt x="4" y="163"/>
                  </a:lnTo>
                  <a:lnTo>
                    <a:pt x="6" y="173"/>
                  </a:lnTo>
                  <a:lnTo>
                    <a:pt x="11" y="182"/>
                  </a:lnTo>
                  <a:lnTo>
                    <a:pt x="17" y="190"/>
                  </a:lnTo>
                  <a:lnTo>
                    <a:pt x="26" y="196"/>
                  </a:lnTo>
                  <a:lnTo>
                    <a:pt x="35" y="201"/>
                  </a:lnTo>
                  <a:lnTo>
                    <a:pt x="46" y="203"/>
                  </a:lnTo>
                  <a:lnTo>
                    <a:pt x="58" y="204"/>
                  </a:lnTo>
                  <a:lnTo>
                    <a:pt x="67" y="204"/>
                  </a:lnTo>
                  <a:lnTo>
                    <a:pt x="74" y="202"/>
                  </a:lnTo>
                  <a:lnTo>
                    <a:pt x="82" y="201"/>
                  </a:lnTo>
                  <a:lnTo>
                    <a:pt x="88" y="197"/>
                  </a:lnTo>
                  <a:lnTo>
                    <a:pt x="94" y="192"/>
                  </a:lnTo>
                  <a:lnTo>
                    <a:pt x="99" y="188"/>
                  </a:lnTo>
                  <a:lnTo>
                    <a:pt x="105" y="182"/>
                  </a:lnTo>
                  <a:lnTo>
                    <a:pt x="110" y="176"/>
                  </a:lnTo>
                  <a:lnTo>
                    <a:pt x="114" y="168"/>
                  </a:lnTo>
                  <a:lnTo>
                    <a:pt x="117" y="160"/>
                  </a:lnTo>
                  <a:lnTo>
                    <a:pt x="121" y="151"/>
                  </a:lnTo>
                  <a:lnTo>
                    <a:pt x="124" y="141"/>
                  </a:lnTo>
                  <a:lnTo>
                    <a:pt x="126" y="131"/>
                  </a:lnTo>
                  <a:lnTo>
                    <a:pt x="127" y="119"/>
                  </a:lnTo>
                  <a:lnTo>
                    <a:pt x="128" y="106"/>
                  </a:lnTo>
                  <a:lnTo>
                    <a:pt x="128" y="94"/>
                  </a:lnTo>
                  <a:lnTo>
                    <a:pt x="128" y="82"/>
                  </a:lnTo>
                  <a:lnTo>
                    <a:pt x="127" y="71"/>
                  </a:lnTo>
                  <a:lnTo>
                    <a:pt x="126" y="62"/>
                  </a:lnTo>
                  <a:lnTo>
                    <a:pt x="124" y="53"/>
                  </a:lnTo>
                  <a:lnTo>
                    <a:pt x="122" y="45"/>
                  </a:lnTo>
                  <a:lnTo>
                    <a:pt x="118" y="38"/>
                  </a:lnTo>
                  <a:lnTo>
                    <a:pt x="114" y="31"/>
                  </a:lnTo>
                  <a:lnTo>
                    <a:pt x="111" y="24"/>
                  </a:lnTo>
                  <a:lnTo>
                    <a:pt x="106" y="19"/>
                  </a:lnTo>
                  <a:lnTo>
                    <a:pt x="102" y="14"/>
                  </a:lnTo>
                  <a:lnTo>
                    <a:pt x="96" y="10"/>
                  </a:lnTo>
                  <a:lnTo>
                    <a:pt x="90" y="6"/>
                  </a:lnTo>
                  <a:lnTo>
                    <a:pt x="84" y="4"/>
                  </a:lnTo>
                  <a:lnTo>
                    <a:pt x="77" y="2"/>
                  </a:lnTo>
                  <a:lnTo>
                    <a:pt x="70" y="0"/>
                  </a:lnTo>
                  <a:lnTo>
                    <a:pt x="62" y="0"/>
                  </a:lnTo>
                  <a:lnTo>
                    <a:pt x="49" y="2"/>
                  </a:lnTo>
                  <a:lnTo>
                    <a:pt x="36" y="5"/>
                  </a:lnTo>
                  <a:lnTo>
                    <a:pt x="26" y="11"/>
                  </a:lnTo>
                  <a:lnTo>
                    <a:pt x="17" y="19"/>
                  </a:lnTo>
                  <a:lnTo>
                    <a:pt x="10" y="29"/>
                  </a:lnTo>
                  <a:lnTo>
                    <a:pt x="5" y="40"/>
                  </a:lnTo>
                  <a:lnTo>
                    <a:pt x="1" y="54"/>
                  </a:lnTo>
                  <a:lnTo>
                    <a:pt x="0" y="68"/>
                  </a:lnTo>
                  <a:lnTo>
                    <a:pt x="1" y="82"/>
                  </a:lnTo>
                  <a:lnTo>
                    <a:pt x="5" y="95"/>
                  </a:lnTo>
                  <a:lnTo>
                    <a:pt x="10" y="106"/>
                  </a:lnTo>
                  <a:lnTo>
                    <a:pt x="16" y="116"/>
                  </a:lnTo>
                  <a:lnTo>
                    <a:pt x="25" y="124"/>
                  </a:lnTo>
                  <a:lnTo>
                    <a:pt x="35" y="130"/>
                  </a:lnTo>
                  <a:lnTo>
                    <a:pt x="46" y="133"/>
                  </a:lnTo>
                  <a:lnTo>
                    <a:pt x="58" y="134"/>
                  </a:lnTo>
                  <a:lnTo>
                    <a:pt x="71" y="133"/>
                  </a:lnTo>
                  <a:lnTo>
                    <a:pt x="83" y="128"/>
                  </a:lnTo>
                  <a:lnTo>
                    <a:pt x="93" y="121"/>
                  </a:lnTo>
                  <a:lnTo>
                    <a:pt x="102" y="112"/>
                  </a:lnTo>
                  <a:lnTo>
                    <a:pt x="101" y="128"/>
                  </a:lnTo>
                  <a:lnTo>
                    <a:pt x="97" y="142"/>
                  </a:lnTo>
                  <a:lnTo>
                    <a:pt x="94" y="154"/>
                  </a:lnTo>
                  <a:lnTo>
                    <a:pt x="89" y="163"/>
                  </a:lnTo>
                  <a:lnTo>
                    <a:pt x="84" y="172"/>
                  </a:lnTo>
                  <a:lnTo>
                    <a:pt x="76" y="176"/>
                  </a:lnTo>
                  <a:lnTo>
                    <a:pt x="68" y="180"/>
                  </a:lnTo>
                  <a:lnTo>
                    <a:pt x="58" y="181"/>
                  </a:lnTo>
                  <a:lnTo>
                    <a:pt x="52" y="181"/>
                  </a:lnTo>
                  <a:lnTo>
                    <a:pt x="46" y="179"/>
                  </a:lnTo>
                  <a:lnTo>
                    <a:pt x="39" y="176"/>
                  </a:lnTo>
                  <a:lnTo>
                    <a:pt x="35" y="173"/>
                  </a:lnTo>
                  <a:lnTo>
                    <a:pt x="31" y="169"/>
                  </a:lnTo>
                  <a:lnTo>
                    <a:pt x="29" y="163"/>
                  </a:lnTo>
                  <a:lnTo>
                    <a:pt x="27" y="158"/>
                  </a:lnTo>
                  <a:lnTo>
                    <a:pt x="26" y="152"/>
                  </a:lnTo>
                  <a:lnTo>
                    <a:pt x="2" y="152"/>
                  </a:lnTo>
                  <a:close/>
                  <a:moveTo>
                    <a:pt x="26" y="68"/>
                  </a:moveTo>
                  <a:lnTo>
                    <a:pt x="27" y="57"/>
                  </a:lnTo>
                  <a:lnTo>
                    <a:pt x="29" y="49"/>
                  </a:lnTo>
                  <a:lnTo>
                    <a:pt x="32" y="42"/>
                  </a:lnTo>
                  <a:lnTo>
                    <a:pt x="36" y="35"/>
                  </a:lnTo>
                  <a:lnTo>
                    <a:pt x="41" y="31"/>
                  </a:lnTo>
                  <a:lnTo>
                    <a:pt x="47" y="27"/>
                  </a:lnTo>
                  <a:lnTo>
                    <a:pt x="54" y="25"/>
                  </a:lnTo>
                  <a:lnTo>
                    <a:pt x="63" y="24"/>
                  </a:lnTo>
                  <a:lnTo>
                    <a:pt x="70" y="25"/>
                  </a:lnTo>
                  <a:lnTo>
                    <a:pt x="77" y="27"/>
                  </a:lnTo>
                  <a:lnTo>
                    <a:pt x="84" y="31"/>
                  </a:lnTo>
                  <a:lnTo>
                    <a:pt x="89" y="35"/>
                  </a:lnTo>
                  <a:lnTo>
                    <a:pt x="93" y="42"/>
                  </a:lnTo>
                  <a:lnTo>
                    <a:pt x="96" y="49"/>
                  </a:lnTo>
                  <a:lnTo>
                    <a:pt x="98" y="57"/>
                  </a:lnTo>
                  <a:lnTo>
                    <a:pt x="99" y="67"/>
                  </a:lnTo>
                  <a:lnTo>
                    <a:pt x="98" y="77"/>
                  </a:lnTo>
                  <a:lnTo>
                    <a:pt x="96" y="85"/>
                  </a:lnTo>
                  <a:lnTo>
                    <a:pt x="93" y="92"/>
                  </a:lnTo>
                  <a:lnTo>
                    <a:pt x="89" y="98"/>
                  </a:lnTo>
                  <a:lnTo>
                    <a:pt x="84" y="103"/>
                  </a:lnTo>
                  <a:lnTo>
                    <a:pt x="77" y="107"/>
                  </a:lnTo>
                  <a:lnTo>
                    <a:pt x="70" y="109"/>
                  </a:lnTo>
                  <a:lnTo>
                    <a:pt x="62" y="110"/>
                  </a:lnTo>
                  <a:lnTo>
                    <a:pt x="53" y="109"/>
                  </a:lnTo>
                  <a:lnTo>
                    <a:pt x="47" y="107"/>
                  </a:lnTo>
                  <a:lnTo>
                    <a:pt x="40" y="103"/>
                  </a:lnTo>
                  <a:lnTo>
                    <a:pt x="35" y="98"/>
                  </a:lnTo>
                  <a:lnTo>
                    <a:pt x="31" y="92"/>
                  </a:lnTo>
                  <a:lnTo>
                    <a:pt x="28" y="85"/>
                  </a:lnTo>
                  <a:lnTo>
                    <a:pt x="27" y="77"/>
                  </a:lnTo>
                  <a:lnTo>
                    <a:pt x="26" y="68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3" name="Freeform 350"/>
            <p:cNvSpPr>
              <a:spLocks/>
            </p:cNvSpPr>
            <p:nvPr/>
          </p:nvSpPr>
          <p:spPr bwMode="auto">
            <a:xfrm>
              <a:off x="5534025" y="1938338"/>
              <a:ext cx="80963" cy="114300"/>
            </a:xfrm>
            <a:custGeom>
              <a:avLst/>
              <a:gdLst>
                <a:gd name="T0" fmla="*/ 2147483647 w 171"/>
                <a:gd name="T1" fmla="*/ 2147483647 h 215"/>
                <a:gd name="T2" fmla="*/ 2147483647 w 171"/>
                <a:gd name="T3" fmla="*/ 2147483647 h 215"/>
                <a:gd name="T4" fmla="*/ 2147483647 w 171"/>
                <a:gd name="T5" fmla="*/ 2147483647 h 215"/>
                <a:gd name="T6" fmla="*/ 2147483647 w 171"/>
                <a:gd name="T7" fmla="*/ 2147483647 h 215"/>
                <a:gd name="T8" fmla="*/ 2147483647 w 171"/>
                <a:gd name="T9" fmla="*/ 2147483647 h 215"/>
                <a:gd name="T10" fmla="*/ 2147483647 w 171"/>
                <a:gd name="T11" fmla="*/ 2147483647 h 215"/>
                <a:gd name="T12" fmla="*/ 2147483647 w 171"/>
                <a:gd name="T13" fmla="*/ 2147483647 h 215"/>
                <a:gd name="T14" fmla="*/ 2147483647 w 171"/>
                <a:gd name="T15" fmla="*/ 2147483647 h 215"/>
                <a:gd name="T16" fmla="*/ 2147483647 w 171"/>
                <a:gd name="T17" fmla="*/ 2147483647 h 215"/>
                <a:gd name="T18" fmla="*/ 2147483647 w 171"/>
                <a:gd name="T19" fmla="*/ 2147483647 h 215"/>
                <a:gd name="T20" fmla="*/ 2147483647 w 171"/>
                <a:gd name="T21" fmla="*/ 2147483647 h 215"/>
                <a:gd name="T22" fmla="*/ 2147483647 w 171"/>
                <a:gd name="T23" fmla="*/ 2147483647 h 215"/>
                <a:gd name="T24" fmla="*/ 2147483647 w 171"/>
                <a:gd name="T25" fmla="*/ 2147483647 h 215"/>
                <a:gd name="T26" fmla="*/ 2147483647 w 171"/>
                <a:gd name="T27" fmla="*/ 2147483647 h 215"/>
                <a:gd name="T28" fmla="*/ 2147483647 w 171"/>
                <a:gd name="T29" fmla="*/ 2147483647 h 215"/>
                <a:gd name="T30" fmla="*/ 2147483647 w 171"/>
                <a:gd name="T31" fmla="*/ 2147483647 h 215"/>
                <a:gd name="T32" fmla="*/ 2147483647 w 171"/>
                <a:gd name="T33" fmla="*/ 2147483647 h 215"/>
                <a:gd name="T34" fmla="*/ 2147483647 w 171"/>
                <a:gd name="T35" fmla="*/ 2147483647 h 215"/>
                <a:gd name="T36" fmla="*/ 2147483647 w 171"/>
                <a:gd name="T37" fmla="*/ 2147483647 h 215"/>
                <a:gd name="T38" fmla="*/ 2147483647 w 171"/>
                <a:gd name="T39" fmla="*/ 2147483647 h 215"/>
                <a:gd name="T40" fmla="*/ 2147483647 w 171"/>
                <a:gd name="T41" fmla="*/ 2147483647 h 215"/>
                <a:gd name="T42" fmla="*/ 2147483647 w 171"/>
                <a:gd name="T43" fmla="*/ 2147483647 h 215"/>
                <a:gd name="T44" fmla="*/ 2147483647 w 171"/>
                <a:gd name="T45" fmla="*/ 2147483647 h 215"/>
                <a:gd name="T46" fmla="*/ 2147483647 w 171"/>
                <a:gd name="T47" fmla="*/ 2147483647 h 215"/>
                <a:gd name="T48" fmla="*/ 2147483647 w 171"/>
                <a:gd name="T49" fmla="*/ 0 h 215"/>
                <a:gd name="T50" fmla="*/ 2147483647 w 171"/>
                <a:gd name="T51" fmla="*/ 2147483647 h 215"/>
                <a:gd name="T52" fmla="*/ 2147483647 w 171"/>
                <a:gd name="T53" fmla="*/ 2147483647 h 215"/>
                <a:gd name="T54" fmla="*/ 2147483647 w 171"/>
                <a:gd name="T55" fmla="*/ 2147483647 h 215"/>
                <a:gd name="T56" fmla="*/ 2147483647 w 171"/>
                <a:gd name="T57" fmla="*/ 2147483647 h 215"/>
                <a:gd name="T58" fmla="*/ 2147483647 w 171"/>
                <a:gd name="T59" fmla="*/ 2147483647 h 215"/>
                <a:gd name="T60" fmla="*/ 2147483647 w 171"/>
                <a:gd name="T61" fmla="*/ 2147483647 h 215"/>
                <a:gd name="T62" fmla="*/ 0 w 171"/>
                <a:gd name="T63" fmla="*/ 2147483647 h 215"/>
                <a:gd name="T64" fmla="*/ 0 w 171"/>
                <a:gd name="T65" fmla="*/ 2147483647 h 215"/>
                <a:gd name="T66" fmla="*/ 2147483647 w 171"/>
                <a:gd name="T67" fmla="*/ 2147483647 h 215"/>
                <a:gd name="T68" fmla="*/ 2147483647 w 171"/>
                <a:gd name="T69" fmla="*/ 2147483647 h 215"/>
                <a:gd name="T70" fmla="*/ 2147483647 w 171"/>
                <a:gd name="T71" fmla="*/ 2147483647 h 215"/>
                <a:gd name="T72" fmla="*/ 2147483647 w 171"/>
                <a:gd name="T73" fmla="*/ 2147483647 h 215"/>
                <a:gd name="T74" fmla="*/ 2147483647 w 171"/>
                <a:gd name="T75" fmla="*/ 2147483647 h 215"/>
                <a:gd name="T76" fmla="*/ 2147483647 w 171"/>
                <a:gd name="T77" fmla="*/ 2147483647 h 215"/>
                <a:gd name="T78" fmla="*/ 2147483647 w 171"/>
                <a:gd name="T79" fmla="*/ 2147483647 h 215"/>
                <a:gd name="T80" fmla="*/ 2147483647 w 171"/>
                <a:gd name="T81" fmla="*/ 2147483647 h 215"/>
                <a:gd name="T82" fmla="*/ 2147483647 w 171"/>
                <a:gd name="T83" fmla="*/ 2147483647 h 215"/>
                <a:gd name="T84" fmla="*/ 2147483647 w 171"/>
                <a:gd name="T85" fmla="*/ 2147483647 h 215"/>
                <a:gd name="T86" fmla="*/ 2147483647 w 171"/>
                <a:gd name="T87" fmla="*/ 2147483647 h 21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71"/>
                <a:gd name="T133" fmla="*/ 0 h 215"/>
                <a:gd name="T134" fmla="*/ 171 w 171"/>
                <a:gd name="T135" fmla="*/ 215 h 21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71" h="215">
                  <a:moveTo>
                    <a:pt x="149" y="181"/>
                  </a:moveTo>
                  <a:lnTo>
                    <a:pt x="154" y="210"/>
                  </a:lnTo>
                  <a:lnTo>
                    <a:pt x="171" y="210"/>
                  </a:lnTo>
                  <a:lnTo>
                    <a:pt x="171" y="99"/>
                  </a:lnTo>
                  <a:lnTo>
                    <a:pt x="89" y="99"/>
                  </a:lnTo>
                  <a:lnTo>
                    <a:pt x="89" y="122"/>
                  </a:lnTo>
                  <a:lnTo>
                    <a:pt x="148" y="122"/>
                  </a:lnTo>
                  <a:lnTo>
                    <a:pt x="148" y="124"/>
                  </a:lnTo>
                  <a:lnTo>
                    <a:pt x="147" y="139"/>
                  </a:lnTo>
                  <a:lnTo>
                    <a:pt x="143" y="152"/>
                  </a:lnTo>
                  <a:lnTo>
                    <a:pt x="138" y="163"/>
                  </a:lnTo>
                  <a:lnTo>
                    <a:pt x="132" y="172"/>
                  </a:lnTo>
                  <a:lnTo>
                    <a:pt x="123" y="179"/>
                  </a:lnTo>
                  <a:lnTo>
                    <a:pt x="113" y="185"/>
                  </a:lnTo>
                  <a:lnTo>
                    <a:pt x="102" y="188"/>
                  </a:lnTo>
                  <a:lnTo>
                    <a:pt x="90" y="190"/>
                  </a:lnTo>
                  <a:lnTo>
                    <a:pt x="76" y="188"/>
                  </a:lnTo>
                  <a:lnTo>
                    <a:pt x="63" y="184"/>
                  </a:lnTo>
                  <a:lnTo>
                    <a:pt x="53" y="177"/>
                  </a:lnTo>
                  <a:lnTo>
                    <a:pt x="43" y="167"/>
                  </a:lnTo>
                  <a:lnTo>
                    <a:pt x="36" y="156"/>
                  </a:lnTo>
                  <a:lnTo>
                    <a:pt x="31" y="142"/>
                  </a:lnTo>
                  <a:lnTo>
                    <a:pt x="27" y="125"/>
                  </a:lnTo>
                  <a:lnTo>
                    <a:pt x="26" y="107"/>
                  </a:lnTo>
                  <a:lnTo>
                    <a:pt x="27" y="88"/>
                  </a:lnTo>
                  <a:lnTo>
                    <a:pt x="31" y="72"/>
                  </a:lnTo>
                  <a:lnTo>
                    <a:pt x="36" y="58"/>
                  </a:lnTo>
                  <a:lnTo>
                    <a:pt x="43" y="46"/>
                  </a:lnTo>
                  <a:lnTo>
                    <a:pt x="53" y="37"/>
                  </a:lnTo>
                  <a:lnTo>
                    <a:pt x="63" y="30"/>
                  </a:lnTo>
                  <a:lnTo>
                    <a:pt x="76" y="25"/>
                  </a:lnTo>
                  <a:lnTo>
                    <a:pt x="91" y="24"/>
                  </a:lnTo>
                  <a:lnTo>
                    <a:pt x="101" y="25"/>
                  </a:lnTo>
                  <a:lnTo>
                    <a:pt x="110" y="26"/>
                  </a:lnTo>
                  <a:lnTo>
                    <a:pt x="118" y="30"/>
                  </a:lnTo>
                  <a:lnTo>
                    <a:pt x="125" y="35"/>
                  </a:lnTo>
                  <a:lnTo>
                    <a:pt x="132" y="42"/>
                  </a:lnTo>
                  <a:lnTo>
                    <a:pt x="136" y="49"/>
                  </a:lnTo>
                  <a:lnTo>
                    <a:pt x="140" y="57"/>
                  </a:lnTo>
                  <a:lnTo>
                    <a:pt x="142" y="66"/>
                  </a:lnTo>
                  <a:lnTo>
                    <a:pt x="168" y="66"/>
                  </a:lnTo>
                  <a:lnTo>
                    <a:pt x="164" y="51"/>
                  </a:lnTo>
                  <a:lnTo>
                    <a:pt x="159" y="38"/>
                  </a:lnTo>
                  <a:lnTo>
                    <a:pt x="152" y="26"/>
                  </a:lnTo>
                  <a:lnTo>
                    <a:pt x="143" y="17"/>
                  </a:lnTo>
                  <a:lnTo>
                    <a:pt x="133" y="10"/>
                  </a:lnTo>
                  <a:lnTo>
                    <a:pt x="120" y="4"/>
                  </a:lnTo>
                  <a:lnTo>
                    <a:pt x="106" y="1"/>
                  </a:lnTo>
                  <a:lnTo>
                    <a:pt x="91" y="0"/>
                  </a:lnTo>
                  <a:lnTo>
                    <a:pt x="80" y="0"/>
                  </a:lnTo>
                  <a:lnTo>
                    <a:pt x="71" y="2"/>
                  </a:lnTo>
                  <a:lnTo>
                    <a:pt x="62" y="4"/>
                  </a:lnTo>
                  <a:lnTo>
                    <a:pt x="53" y="7"/>
                  </a:lnTo>
                  <a:lnTo>
                    <a:pt x="45" y="11"/>
                  </a:lnTo>
                  <a:lnTo>
                    <a:pt x="38" y="16"/>
                  </a:lnTo>
                  <a:lnTo>
                    <a:pt x="31" y="22"/>
                  </a:lnTo>
                  <a:lnTo>
                    <a:pt x="24" y="29"/>
                  </a:lnTo>
                  <a:lnTo>
                    <a:pt x="19" y="36"/>
                  </a:lnTo>
                  <a:lnTo>
                    <a:pt x="14" y="44"/>
                  </a:lnTo>
                  <a:lnTo>
                    <a:pt x="9" y="53"/>
                  </a:lnTo>
                  <a:lnTo>
                    <a:pt x="6" y="63"/>
                  </a:lnTo>
                  <a:lnTo>
                    <a:pt x="3" y="73"/>
                  </a:lnTo>
                  <a:lnTo>
                    <a:pt x="2" y="84"/>
                  </a:lnTo>
                  <a:lnTo>
                    <a:pt x="0" y="95"/>
                  </a:lnTo>
                  <a:lnTo>
                    <a:pt x="0" y="108"/>
                  </a:lnTo>
                  <a:lnTo>
                    <a:pt x="0" y="120"/>
                  </a:lnTo>
                  <a:lnTo>
                    <a:pt x="2" y="131"/>
                  </a:lnTo>
                  <a:lnTo>
                    <a:pt x="3" y="142"/>
                  </a:lnTo>
                  <a:lnTo>
                    <a:pt x="6" y="152"/>
                  </a:lnTo>
                  <a:lnTo>
                    <a:pt x="9" y="162"/>
                  </a:lnTo>
                  <a:lnTo>
                    <a:pt x="14" y="171"/>
                  </a:lnTo>
                  <a:lnTo>
                    <a:pt x="19" y="179"/>
                  </a:lnTo>
                  <a:lnTo>
                    <a:pt x="24" y="186"/>
                  </a:lnTo>
                  <a:lnTo>
                    <a:pt x="31" y="193"/>
                  </a:lnTo>
                  <a:lnTo>
                    <a:pt x="37" y="199"/>
                  </a:lnTo>
                  <a:lnTo>
                    <a:pt x="43" y="203"/>
                  </a:lnTo>
                  <a:lnTo>
                    <a:pt x="52" y="208"/>
                  </a:lnTo>
                  <a:lnTo>
                    <a:pt x="59" y="210"/>
                  </a:lnTo>
                  <a:lnTo>
                    <a:pt x="67" y="213"/>
                  </a:lnTo>
                  <a:lnTo>
                    <a:pt x="76" y="215"/>
                  </a:lnTo>
                  <a:lnTo>
                    <a:pt x="85" y="215"/>
                  </a:lnTo>
                  <a:lnTo>
                    <a:pt x="95" y="215"/>
                  </a:lnTo>
                  <a:lnTo>
                    <a:pt x="104" y="213"/>
                  </a:lnTo>
                  <a:lnTo>
                    <a:pt x="114" y="210"/>
                  </a:lnTo>
                  <a:lnTo>
                    <a:pt x="121" y="207"/>
                  </a:lnTo>
                  <a:lnTo>
                    <a:pt x="130" y="202"/>
                  </a:lnTo>
                  <a:lnTo>
                    <a:pt x="136" y="197"/>
                  </a:lnTo>
                  <a:lnTo>
                    <a:pt x="143" y="190"/>
                  </a:lnTo>
                  <a:lnTo>
                    <a:pt x="149" y="181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4" name="Freeform 351"/>
            <p:cNvSpPr>
              <a:spLocks noEditPoints="1"/>
            </p:cNvSpPr>
            <p:nvPr/>
          </p:nvSpPr>
          <p:spPr bwMode="auto">
            <a:xfrm>
              <a:off x="5630863" y="1939925"/>
              <a:ext cx="11112" cy="109538"/>
            </a:xfrm>
            <a:custGeom>
              <a:avLst/>
              <a:gdLst>
                <a:gd name="T0" fmla="*/ 0 w 23"/>
                <a:gd name="T1" fmla="*/ 2147483647 h 207"/>
                <a:gd name="T2" fmla="*/ 2147483647 w 23"/>
                <a:gd name="T3" fmla="*/ 2147483647 h 207"/>
                <a:gd name="T4" fmla="*/ 2147483647 w 23"/>
                <a:gd name="T5" fmla="*/ 2147483647 h 207"/>
                <a:gd name="T6" fmla="*/ 0 w 23"/>
                <a:gd name="T7" fmla="*/ 2147483647 h 207"/>
                <a:gd name="T8" fmla="*/ 0 w 23"/>
                <a:gd name="T9" fmla="*/ 2147483647 h 207"/>
                <a:gd name="T10" fmla="*/ 0 w 23"/>
                <a:gd name="T11" fmla="*/ 2147483647 h 207"/>
                <a:gd name="T12" fmla="*/ 2147483647 w 23"/>
                <a:gd name="T13" fmla="*/ 2147483647 h 207"/>
                <a:gd name="T14" fmla="*/ 2147483647 w 23"/>
                <a:gd name="T15" fmla="*/ 0 h 207"/>
                <a:gd name="T16" fmla="*/ 0 w 23"/>
                <a:gd name="T17" fmla="*/ 0 h 207"/>
                <a:gd name="T18" fmla="*/ 0 w 23"/>
                <a:gd name="T19" fmla="*/ 2147483647 h 2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"/>
                <a:gd name="T31" fmla="*/ 0 h 207"/>
                <a:gd name="T32" fmla="*/ 23 w 23"/>
                <a:gd name="T33" fmla="*/ 207 h 20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" h="207">
                  <a:moveTo>
                    <a:pt x="0" y="207"/>
                  </a:moveTo>
                  <a:lnTo>
                    <a:pt x="23" y="207"/>
                  </a:lnTo>
                  <a:lnTo>
                    <a:pt x="23" y="56"/>
                  </a:lnTo>
                  <a:lnTo>
                    <a:pt x="0" y="56"/>
                  </a:lnTo>
                  <a:lnTo>
                    <a:pt x="0" y="207"/>
                  </a:lnTo>
                  <a:close/>
                  <a:moveTo>
                    <a:pt x="0" y="28"/>
                  </a:moveTo>
                  <a:lnTo>
                    <a:pt x="23" y="28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5" name="Rectangle 352"/>
            <p:cNvSpPr>
              <a:spLocks noChangeArrowheads="1"/>
            </p:cNvSpPr>
            <p:nvPr/>
          </p:nvSpPr>
          <p:spPr bwMode="auto">
            <a:xfrm>
              <a:off x="5657850" y="1939925"/>
              <a:ext cx="11113" cy="109538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56" name="Rectangle 353"/>
            <p:cNvSpPr>
              <a:spLocks noChangeArrowheads="1"/>
            </p:cNvSpPr>
            <p:nvPr/>
          </p:nvSpPr>
          <p:spPr bwMode="auto">
            <a:xfrm>
              <a:off x="5684838" y="1939925"/>
              <a:ext cx="11112" cy="109538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57" name="Freeform 354"/>
            <p:cNvSpPr>
              <a:spLocks noEditPoints="1"/>
            </p:cNvSpPr>
            <p:nvPr/>
          </p:nvSpPr>
          <p:spPr bwMode="auto">
            <a:xfrm>
              <a:off x="5708650" y="1968500"/>
              <a:ext cx="58738" cy="82550"/>
            </a:xfrm>
            <a:custGeom>
              <a:avLst/>
              <a:gdLst>
                <a:gd name="T0" fmla="*/ 2147483647 w 124"/>
                <a:gd name="T1" fmla="*/ 2147483647 h 158"/>
                <a:gd name="T2" fmla="*/ 2147483647 w 124"/>
                <a:gd name="T3" fmla="*/ 2147483647 h 158"/>
                <a:gd name="T4" fmla="*/ 2147483647 w 124"/>
                <a:gd name="T5" fmla="*/ 2147483647 h 158"/>
                <a:gd name="T6" fmla="*/ 2147483647 w 124"/>
                <a:gd name="T7" fmla="*/ 2147483647 h 158"/>
                <a:gd name="T8" fmla="*/ 2147483647 w 124"/>
                <a:gd name="T9" fmla="*/ 2147483647 h 158"/>
                <a:gd name="T10" fmla="*/ 2147483647 w 124"/>
                <a:gd name="T11" fmla="*/ 2147483647 h 158"/>
                <a:gd name="T12" fmla="*/ 2147483647 w 124"/>
                <a:gd name="T13" fmla="*/ 2147483647 h 158"/>
                <a:gd name="T14" fmla="*/ 2147483647 w 124"/>
                <a:gd name="T15" fmla="*/ 2147483647 h 158"/>
                <a:gd name="T16" fmla="*/ 2147483647 w 124"/>
                <a:gd name="T17" fmla="*/ 2147483647 h 158"/>
                <a:gd name="T18" fmla="*/ 2147483647 w 124"/>
                <a:gd name="T19" fmla="*/ 2147483647 h 158"/>
                <a:gd name="T20" fmla="*/ 2147483647 w 124"/>
                <a:gd name="T21" fmla="*/ 2147483647 h 158"/>
                <a:gd name="T22" fmla="*/ 2147483647 w 124"/>
                <a:gd name="T23" fmla="*/ 2147483647 h 158"/>
                <a:gd name="T24" fmla="*/ 2147483647 w 124"/>
                <a:gd name="T25" fmla="*/ 2147483647 h 158"/>
                <a:gd name="T26" fmla="*/ 2147483647 w 124"/>
                <a:gd name="T27" fmla="*/ 2147483647 h 158"/>
                <a:gd name="T28" fmla="*/ 2147483647 w 124"/>
                <a:gd name="T29" fmla="*/ 2147483647 h 158"/>
                <a:gd name="T30" fmla="*/ 2147483647 w 124"/>
                <a:gd name="T31" fmla="*/ 2147483647 h 158"/>
                <a:gd name="T32" fmla="*/ 2147483647 w 124"/>
                <a:gd name="T33" fmla="*/ 2147483647 h 158"/>
                <a:gd name="T34" fmla="*/ 2147483647 w 124"/>
                <a:gd name="T35" fmla="*/ 2147483647 h 158"/>
                <a:gd name="T36" fmla="*/ 2147483647 w 124"/>
                <a:gd name="T37" fmla="*/ 2147483647 h 158"/>
                <a:gd name="T38" fmla="*/ 2147483647 w 124"/>
                <a:gd name="T39" fmla="*/ 2147483647 h 158"/>
                <a:gd name="T40" fmla="*/ 2147483647 w 124"/>
                <a:gd name="T41" fmla="*/ 2147483647 h 158"/>
                <a:gd name="T42" fmla="*/ 2147483647 w 124"/>
                <a:gd name="T43" fmla="*/ 2147483647 h 158"/>
                <a:gd name="T44" fmla="*/ 2147483647 w 124"/>
                <a:gd name="T45" fmla="*/ 2147483647 h 158"/>
                <a:gd name="T46" fmla="*/ 2147483647 w 124"/>
                <a:gd name="T47" fmla="*/ 2147483647 h 158"/>
                <a:gd name="T48" fmla="*/ 2147483647 w 124"/>
                <a:gd name="T49" fmla="*/ 2147483647 h 158"/>
                <a:gd name="T50" fmla="*/ 2147483647 w 124"/>
                <a:gd name="T51" fmla="*/ 2147483647 h 158"/>
                <a:gd name="T52" fmla="*/ 2147483647 w 124"/>
                <a:gd name="T53" fmla="*/ 2147483647 h 158"/>
                <a:gd name="T54" fmla="*/ 2147483647 w 124"/>
                <a:gd name="T55" fmla="*/ 2147483647 h 158"/>
                <a:gd name="T56" fmla="*/ 2147483647 w 124"/>
                <a:gd name="T57" fmla="*/ 2147483647 h 158"/>
                <a:gd name="T58" fmla="*/ 2147483647 w 124"/>
                <a:gd name="T59" fmla="*/ 2147483647 h 158"/>
                <a:gd name="T60" fmla="*/ 2147483647 w 124"/>
                <a:gd name="T61" fmla="*/ 2147483647 h 158"/>
                <a:gd name="T62" fmla="*/ 2147483647 w 124"/>
                <a:gd name="T63" fmla="*/ 2147483647 h 158"/>
                <a:gd name="T64" fmla="*/ 2147483647 w 124"/>
                <a:gd name="T65" fmla="*/ 2147483647 h 158"/>
                <a:gd name="T66" fmla="*/ 2147483647 w 124"/>
                <a:gd name="T67" fmla="*/ 2147483647 h 158"/>
                <a:gd name="T68" fmla="*/ 2147483647 w 124"/>
                <a:gd name="T69" fmla="*/ 2147483647 h 15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4"/>
                <a:gd name="T106" fmla="*/ 0 h 158"/>
                <a:gd name="T107" fmla="*/ 124 w 124"/>
                <a:gd name="T108" fmla="*/ 158 h 15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4" h="158">
                  <a:moveTo>
                    <a:pt x="99" y="107"/>
                  </a:moveTo>
                  <a:lnTo>
                    <a:pt x="97" y="113"/>
                  </a:lnTo>
                  <a:lnTo>
                    <a:pt x="94" y="118"/>
                  </a:lnTo>
                  <a:lnTo>
                    <a:pt x="91" y="123"/>
                  </a:lnTo>
                  <a:lnTo>
                    <a:pt x="87" y="128"/>
                  </a:lnTo>
                  <a:lnTo>
                    <a:pt x="82" y="130"/>
                  </a:lnTo>
                  <a:lnTo>
                    <a:pt x="77" y="132"/>
                  </a:lnTo>
                  <a:lnTo>
                    <a:pt x="71" y="135"/>
                  </a:lnTo>
                  <a:lnTo>
                    <a:pt x="63" y="135"/>
                  </a:lnTo>
                  <a:lnTo>
                    <a:pt x="55" y="134"/>
                  </a:lnTo>
                  <a:lnTo>
                    <a:pt x="48" y="131"/>
                  </a:lnTo>
                  <a:lnTo>
                    <a:pt x="41" y="128"/>
                  </a:lnTo>
                  <a:lnTo>
                    <a:pt x="35" y="122"/>
                  </a:lnTo>
                  <a:lnTo>
                    <a:pt x="31" y="116"/>
                  </a:lnTo>
                  <a:lnTo>
                    <a:pt x="28" y="108"/>
                  </a:lnTo>
                  <a:lnTo>
                    <a:pt x="25" y="97"/>
                  </a:lnTo>
                  <a:lnTo>
                    <a:pt x="24" y="87"/>
                  </a:lnTo>
                  <a:lnTo>
                    <a:pt x="124" y="87"/>
                  </a:lnTo>
                  <a:lnTo>
                    <a:pt x="124" y="75"/>
                  </a:lnTo>
                  <a:lnTo>
                    <a:pt x="123" y="59"/>
                  </a:lnTo>
                  <a:lnTo>
                    <a:pt x="119" y="43"/>
                  </a:lnTo>
                  <a:lnTo>
                    <a:pt x="114" y="30"/>
                  </a:lnTo>
                  <a:lnTo>
                    <a:pt x="108" y="19"/>
                  </a:lnTo>
                  <a:lnTo>
                    <a:pt x="98" y="11"/>
                  </a:lnTo>
                  <a:lnTo>
                    <a:pt x="88" y="4"/>
                  </a:lnTo>
                  <a:lnTo>
                    <a:pt x="76" y="1"/>
                  </a:lnTo>
                  <a:lnTo>
                    <a:pt x="61" y="0"/>
                  </a:lnTo>
                  <a:lnTo>
                    <a:pt x="49" y="1"/>
                  </a:lnTo>
                  <a:lnTo>
                    <a:pt x="36" y="5"/>
                  </a:lnTo>
                  <a:lnTo>
                    <a:pt x="25" y="11"/>
                  </a:lnTo>
                  <a:lnTo>
                    <a:pt x="17" y="21"/>
                  </a:lnTo>
                  <a:lnTo>
                    <a:pt x="10" y="32"/>
                  </a:lnTo>
                  <a:lnTo>
                    <a:pt x="4" y="46"/>
                  </a:lnTo>
                  <a:lnTo>
                    <a:pt x="1" y="62"/>
                  </a:lnTo>
                  <a:lnTo>
                    <a:pt x="0" y="80"/>
                  </a:lnTo>
                  <a:lnTo>
                    <a:pt x="1" y="97"/>
                  </a:lnTo>
                  <a:lnTo>
                    <a:pt x="4" y="113"/>
                  </a:lnTo>
                  <a:lnTo>
                    <a:pt x="10" y="127"/>
                  </a:lnTo>
                  <a:lnTo>
                    <a:pt x="17" y="137"/>
                  </a:lnTo>
                  <a:lnTo>
                    <a:pt x="25" y="146"/>
                  </a:lnTo>
                  <a:lnTo>
                    <a:pt x="36" y="152"/>
                  </a:lnTo>
                  <a:lnTo>
                    <a:pt x="49" y="157"/>
                  </a:lnTo>
                  <a:lnTo>
                    <a:pt x="61" y="158"/>
                  </a:lnTo>
                  <a:lnTo>
                    <a:pt x="73" y="157"/>
                  </a:lnTo>
                  <a:lnTo>
                    <a:pt x="85" y="154"/>
                  </a:lnTo>
                  <a:lnTo>
                    <a:pt x="94" y="150"/>
                  </a:lnTo>
                  <a:lnTo>
                    <a:pt x="102" y="144"/>
                  </a:lnTo>
                  <a:lnTo>
                    <a:pt x="109" y="137"/>
                  </a:lnTo>
                  <a:lnTo>
                    <a:pt x="115" y="128"/>
                  </a:lnTo>
                  <a:lnTo>
                    <a:pt x="119" y="118"/>
                  </a:lnTo>
                  <a:lnTo>
                    <a:pt x="121" y="107"/>
                  </a:lnTo>
                  <a:lnTo>
                    <a:pt x="99" y="107"/>
                  </a:lnTo>
                  <a:close/>
                  <a:moveTo>
                    <a:pt x="24" y="66"/>
                  </a:moveTo>
                  <a:lnTo>
                    <a:pt x="25" y="55"/>
                  </a:lnTo>
                  <a:lnTo>
                    <a:pt x="28" y="47"/>
                  </a:lnTo>
                  <a:lnTo>
                    <a:pt x="32" y="39"/>
                  </a:lnTo>
                  <a:lnTo>
                    <a:pt x="36" y="33"/>
                  </a:lnTo>
                  <a:lnTo>
                    <a:pt x="41" y="28"/>
                  </a:lnTo>
                  <a:lnTo>
                    <a:pt x="48" y="24"/>
                  </a:lnTo>
                  <a:lnTo>
                    <a:pt x="54" y="23"/>
                  </a:lnTo>
                  <a:lnTo>
                    <a:pt x="62" y="22"/>
                  </a:lnTo>
                  <a:lnTo>
                    <a:pt x="71" y="23"/>
                  </a:lnTo>
                  <a:lnTo>
                    <a:pt x="78" y="24"/>
                  </a:lnTo>
                  <a:lnTo>
                    <a:pt x="85" y="29"/>
                  </a:lnTo>
                  <a:lnTo>
                    <a:pt x="90" y="33"/>
                  </a:lnTo>
                  <a:lnTo>
                    <a:pt x="94" y="39"/>
                  </a:lnTo>
                  <a:lnTo>
                    <a:pt x="97" y="47"/>
                  </a:lnTo>
                  <a:lnTo>
                    <a:pt x="98" y="55"/>
                  </a:lnTo>
                  <a:lnTo>
                    <a:pt x="99" y="66"/>
                  </a:lnTo>
                  <a:lnTo>
                    <a:pt x="24" y="66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8" name="Freeform 355"/>
            <p:cNvSpPr>
              <a:spLocks/>
            </p:cNvSpPr>
            <p:nvPr/>
          </p:nvSpPr>
          <p:spPr bwMode="auto">
            <a:xfrm>
              <a:off x="5773738" y="1968500"/>
              <a:ext cx="53975" cy="82550"/>
            </a:xfrm>
            <a:custGeom>
              <a:avLst/>
              <a:gdLst>
                <a:gd name="T0" fmla="*/ 2147483647 w 112"/>
                <a:gd name="T1" fmla="*/ 2147483647 h 158"/>
                <a:gd name="T2" fmla="*/ 2147483647 w 112"/>
                <a:gd name="T3" fmla="*/ 2147483647 h 158"/>
                <a:gd name="T4" fmla="*/ 2147483647 w 112"/>
                <a:gd name="T5" fmla="*/ 2147483647 h 158"/>
                <a:gd name="T6" fmla="*/ 2147483647 w 112"/>
                <a:gd name="T7" fmla="*/ 2147483647 h 158"/>
                <a:gd name="T8" fmla="*/ 2147483647 w 112"/>
                <a:gd name="T9" fmla="*/ 2147483647 h 158"/>
                <a:gd name="T10" fmla="*/ 2147483647 w 112"/>
                <a:gd name="T11" fmla="*/ 2147483647 h 158"/>
                <a:gd name="T12" fmla="*/ 2147483647 w 112"/>
                <a:gd name="T13" fmla="*/ 2147483647 h 158"/>
                <a:gd name="T14" fmla="*/ 2147483647 w 112"/>
                <a:gd name="T15" fmla="*/ 2147483647 h 158"/>
                <a:gd name="T16" fmla="*/ 2147483647 w 112"/>
                <a:gd name="T17" fmla="*/ 2147483647 h 158"/>
                <a:gd name="T18" fmla="*/ 2147483647 w 112"/>
                <a:gd name="T19" fmla="*/ 2147483647 h 158"/>
                <a:gd name="T20" fmla="*/ 2147483647 w 112"/>
                <a:gd name="T21" fmla="*/ 2147483647 h 158"/>
                <a:gd name="T22" fmla="*/ 2147483647 w 112"/>
                <a:gd name="T23" fmla="*/ 2147483647 h 158"/>
                <a:gd name="T24" fmla="*/ 2147483647 w 112"/>
                <a:gd name="T25" fmla="*/ 2147483647 h 158"/>
                <a:gd name="T26" fmla="*/ 2147483647 w 112"/>
                <a:gd name="T27" fmla="*/ 2147483647 h 158"/>
                <a:gd name="T28" fmla="*/ 2147483647 w 112"/>
                <a:gd name="T29" fmla="*/ 2147483647 h 158"/>
                <a:gd name="T30" fmla="*/ 2147483647 w 112"/>
                <a:gd name="T31" fmla="*/ 2147483647 h 158"/>
                <a:gd name="T32" fmla="*/ 2147483647 w 112"/>
                <a:gd name="T33" fmla="*/ 2147483647 h 158"/>
                <a:gd name="T34" fmla="*/ 2147483647 w 112"/>
                <a:gd name="T35" fmla="*/ 2147483647 h 158"/>
                <a:gd name="T36" fmla="*/ 2147483647 w 112"/>
                <a:gd name="T37" fmla="*/ 2147483647 h 158"/>
                <a:gd name="T38" fmla="*/ 2147483647 w 112"/>
                <a:gd name="T39" fmla="*/ 2147483647 h 158"/>
                <a:gd name="T40" fmla="*/ 2147483647 w 112"/>
                <a:gd name="T41" fmla="*/ 2147483647 h 158"/>
                <a:gd name="T42" fmla="*/ 2147483647 w 112"/>
                <a:gd name="T43" fmla="*/ 2147483647 h 158"/>
                <a:gd name="T44" fmla="*/ 2147483647 w 112"/>
                <a:gd name="T45" fmla="*/ 2147483647 h 158"/>
                <a:gd name="T46" fmla="*/ 2147483647 w 112"/>
                <a:gd name="T47" fmla="*/ 2147483647 h 158"/>
                <a:gd name="T48" fmla="*/ 2147483647 w 112"/>
                <a:gd name="T49" fmla="*/ 2147483647 h 158"/>
                <a:gd name="T50" fmla="*/ 2147483647 w 112"/>
                <a:gd name="T51" fmla="*/ 2147483647 h 158"/>
                <a:gd name="T52" fmla="*/ 2147483647 w 112"/>
                <a:gd name="T53" fmla="*/ 2147483647 h 158"/>
                <a:gd name="T54" fmla="*/ 2147483647 w 112"/>
                <a:gd name="T55" fmla="*/ 2147483647 h 158"/>
                <a:gd name="T56" fmla="*/ 2147483647 w 112"/>
                <a:gd name="T57" fmla="*/ 2147483647 h 158"/>
                <a:gd name="T58" fmla="*/ 2147483647 w 112"/>
                <a:gd name="T59" fmla="*/ 2147483647 h 158"/>
                <a:gd name="T60" fmla="*/ 2147483647 w 112"/>
                <a:gd name="T61" fmla="*/ 2147483647 h 158"/>
                <a:gd name="T62" fmla="*/ 2147483647 w 112"/>
                <a:gd name="T63" fmla="*/ 2147483647 h 158"/>
                <a:gd name="T64" fmla="*/ 2147483647 w 112"/>
                <a:gd name="T65" fmla="*/ 2147483647 h 158"/>
                <a:gd name="T66" fmla="*/ 2147483647 w 112"/>
                <a:gd name="T67" fmla="*/ 2147483647 h 158"/>
                <a:gd name="T68" fmla="*/ 2147483647 w 112"/>
                <a:gd name="T69" fmla="*/ 2147483647 h 158"/>
                <a:gd name="T70" fmla="*/ 2147483647 w 112"/>
                <a:gd name="T71" fmla="*/ 2147483647 h 158"/>
                <a:gd name="T72" fmla="*/ 2147483647 w 112"/>
                <a:gd name="T73" fmla="*/ 2147483647 h 158"/>
                <a:gd name="T74" fmla="*/ 2147483647 w 112"/>
                <a:gd name="T75" fmla="*/ 2147483647 h 158"/>
                <a:gd name="T76" fmla="*/ 2147483647 w 112"/>
                <a:gd name="T77" fmla="*/ 2147483647 h 158"/>
                <a:gd name="T78" fmla="*/ 2147483647 w 112"/>
                <a:gd name="T79" fmla="*/ 2147483647 h 158"/>
                <a:gd name="T80" fmla="*/ 2147483647 w 112"/>
                <a:gd name="T81" fmla="*/ 2147483647 h 158"/>
                <a:gd name="T82" fmla="*/ 2147483647 w 112"/>
                <a:gd name="T83" fmla="*/ 2147483647 h 158"/>
                <a:gd name="T84" fmla="*/ 2147483647 w 112"/>
                <a:gd name="T85" fmla="*/ 2147483647 h 158"/>
                <a:gd name="T86" fmla="*/ 2147483647 w 112"/>
                <a:gd name="T87" fmla="*/ 2147483647 h 158"/>
                <a:gd name="T88" fmla="*/ 2147483647 w 112"/>
                <a:gd name="T89" fmla="*/ 2147483647 h 158"/>
                <a:gd name="T90" fmla="*/ 2147483647 w 112"/>
                <a:gd name="T91" fmla="*/ 2147483647 h 158"/>
                <a:gd name="T92" fmla="*/ 2147483647 w 112"/>
                <a:gd name="T93" fmla="*/ 2147483647 h 158"/>
                <a:gd name="T94" fmla="*/ 2147483647 w 112"/>
                <a:gd name="T95" fmla="*/ 2147483647 h 158"/>
                <a:gd name="T96" fmla="*/ 2147483647 w 112"/>
                <a:gd name="T97" fmla="*/ 2147483647 h 158"/>
                <a:gd name="T98" fmla="*/ 2147483647 w 112"/>
                <a:gd name="T99" fmla="*/ 2147483647 h 15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2"/>
                <a:gd name="T151" fmla="*/ 0 h 158"/>
                <a:gd name="T152" fmla="*/ 112 w 112"/>
                <a:gd name="T153" fmla="*/ 158 h 15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2" h="158">
                  <a:moveTo>
                    <a:pt x="0" y="106"/>
                  </a:moveTo>
                  <a:lnTo>
                    <a:pt x="1" y="117"/>
                  </a:lnTo>
                  <a:lnTo>
                    <a:pt x="4" y="128"/>
                  </a:lnTo>
                  <a:lnTo>
                    <a:pt x="9" y="137"/>
                  </a:lnTo>
                  <a:lnTo>
                    <a:pt x="14" y="144"/>
                  </a:lnTo>
                  <a:lnTo>
                    <a:pt x="23" y="150"/>
                  </a:lnTo>
                  <a:lnTo>
                    <a:pt x="32" y="154"/>
                  </a:lnTo>
                  <a:lnTo>
                    <a:pt x="43" y="157"/>
                  </a:lnTo>
                  <a:lnTo>
                    <a:pt x="55" y="158"/>
                  </a:lnTo>
                  <a:lnTo>
                    <a:pt x="68" y="157"/>
                  </a:lnTo>
                  <a:lnTo>
                    <a:pt x="80" y="154"/>
                  </a:lnTo>
                  <a:lnTo>
                    <a:pt x="89" y="151"/>
                  </a:lnTo>
                  <a:lnTo>
                    <a:pt x="97" y="145"/>
                  </a:lnTo>
                  <a:lnTo>
                    <a:pt x="104" y="138"/>
                  </a:lnTo>
                  <a:lnTo>
                    <a:pt x="108" y="130"/>
                  </a:lnTo>
                  <a:lnTo>
                    <a:pt x="111" y="120"/>
                  </a:lnTo>
                  <a:lnTo>
                    <a:pt x="112" y="109"/>
                  </a:lnTo>
                  <a:lnTo>
                    <a:pt x="111" y="100"/>
                  </a:lnTo>
                  <a:lnTo>
                    <a:pt x="110" y="93"/>
                  </a:lnTo>
                  <a:lnTo>
                    <a:pt x="107" y="86"/>
                  </a:lnTo>
                  <a:lnTo>
                    <a:pt x="102" y="81"/>
                  </a:lnTo>
                  <a:lnTo>
                    <a:pt x="96" y="76"/>
                  </a:lnTo>
                  <a:lnTo>
                    <a:pt x="89" y="73"/>
                  </a:lnTo>
                  <a:lnTo>
                    <a:pt x="81" y="69"/>
                  </a:lnTo>
                  <a:lnTo>
                    <a:pt x="71" y="67"/>
                  </a:lnTo>
                  <a:lnTo>
                    <a:pt x="48" y="61"/>
                  </a:lnTo>
                  <a:lnTo>
                    <a:pt x="43" y="59"/>
                  </a:lnTo>
                  <a:lnTo>
                    <a:pt x="38" y="58"/>
                  </a:lnTo>
                  <a:lnTo>
                    <a:pt x="34" y="57"/>
                  </a:lnTo>
                  <a:lnTo>
                    <a:pt x="31" y="54"/>
                  </a:lnTo>
                  <a:lnTo>
                    <a:pt x="29" y="52"/>
                  </a:lnTo>
                  <a:lnTo>
                    <a:pt x="27" y="50"/>
                  </a:lnTo>
                  <a:lnTo>
                    <a:pt x="26" y="46"/>
                  </a:lnTo>
                  <a:lnTo>
                    <a:pt x="26" y="43"/>
                  </a:lnTo>
                  <a:lnTo>
                    <a:pt x="26" y="38"/>
                  </a:lnTo>
                  <a:lnTo>
                    <a:pt x="28" y="33"/>
                  </a:lnTo>
                  <a:lnTo>
                    <a:pt x="30" y="30"/>
                  </a:lnTo>
                  <a:lnTo>
                    <a:pt x="33" y="28"/>
                  </a:lnTo>
                  <a:lnTo>
                    <a:pt x="37" y="25"/>
                  </a:lnTo>
                  <a:lnTo>
                    <a:pt x="43" y="23"/>
                  </a:lnTo>
                  <a:lnTo>
                    <a:pt x="48" y="22"/>
                  </a:lnTo>
                  <a:lnTo>
                    <a:pt x="55" y="22"/>
                  </a:lnTo>
                  <a:lnTo>
                    <a:pt x="62" y="22"/>
                  </a:lnTo>
                  <a:lnTo>
                    <a:pt x="68" y="23"/>
                  </a:lnTo>
                  <a:lnTo>
                    <a:pt x="73" y="25"/>
                  </a:lnTo>
                  <a:lnTo>
                    <a:pt x="77" y="29"/>
                  </a:lnTo>
                  <a:lnTo>
                    <a:pt x="82" y="32"/>
                  </a:lnTo>
                  <a:lnTo>
                    <a:pt x="84" y="36"/>
                  </a:lnTo>
                  <a:lnTo>
                    <a:pt x="86" y="40"/>
                  </a:lnTo>
                  <a:lnTo>
                    <a:pt x="87" y="46"/>
                  </a:lnTo>
                  <a:lnTo>
                    <a:pt x="109" y="46"/>
                  </a:lnTo>
                  <a:lnTo>
                    <a:pt x="108" y="36"/>
                  </a:lnTo>
                  <a:lnTo>
                    <a:pt x="105" y="26"/>
                  </a:lnTo>
                  <a:lnTo>
                    <a:pt x="101" y="18"/>
                  </a:lnTo>
                  <a:lnTo>
                    <a:pt x="94" y="12"/>
                  </a:lnTo>
                  <a:lnTo>
                    <a:pt x="87" y="7"/>
                  </a:lnTo>
                  <a:lnTo>
                    <a:pt x="77" y="3"/>
                  </a:lnTo>
                  <a:lnTo>
                    <a:pt x="67" y="1"/>
                  </a:lnTo>
                  <a:lnTo>
                    <a:pt x="55" y="0"/>
                  </a:lnTo>
                  <a:lnTo>
                    <a:pt x="44" y="1"/>
                  </a:lnTo>
                  <a:lnTo>
                    <a:pt x="33" y="3"/>
                  </a:lnTo>
                  <a:lnTo>
                    <a:pt x="25" y="7"/>
                  </a:lnTo>
                  <a:lnTo>
                    <a:pt x="17" y="11"/>
                  </a:lnTo>
                  <a:lnTo>
                    <a:pt x="11" y="18"/>
                  </a:lnTo>
                  <a:lnTo>
                    <a:pt x="7" y="25"/>
                  </a:lnTo>
                  <a:lnTo>
                    <a:pt x="5" y="33"/>
                  </a:lnTo>
                  <a:lnTo>
                    <a:pt x="4" y="43"/>
                  </a:lnTo>
                  <a:lnTo>
                    <a:pt x="5" y="52"/>
                  </a:lnTo>
                  <a:lnTo>
                    <a:pt x="6" y="59"/>
                  </a:lnTo>
                  <a:lnTo>
                    <a:pt x="9" y="66"/>
                  </a:lnTo>
                  <a:lnTo>
                    <a:pt x="13" y="71"/>
                  </a:lnTo>
                  <a:lnTo>
                    <a:pt x="18" y="75"/>
                  </a:lnTo>
                  <a:lnTo>
                    <a:pt x="25" y="79"/>
                  </a:lnTo>
                  <a:lnTo>
                    <a:pt x="33" y="82"/>
                  </a:lnTo>
                  <a:lnTo>
                    <a:pt x="42" y="85"/>
                  </a:lnTo>
                  <a:lnTo>
                    <a:pt x="69" y="93"/>
                  </a:lnTo>
                  <a:lnTo>
                    <a:pt x="73" y="94"/>
                  </a:lnTo>
                  <a:lnTo>
                    <a:pt x="78" y="95"/>
                  </a:lnTo>
                  <a:lnTo>
                    <a:pt x="82" y="97"/>
                  </a:lnTo>
                  <a:lnTo>
                    <a:pt x="85" y="99"/>
                  </a:lnTo>
                  <a:lnTo>
                    <a:pt x="87" y="102"/>
                  </a:lnTo>
                  <a:lnTo>
                    <a:pt x="89" y="104"/>
                  </a:lnTo>
                  <a:lnTo>
                    <a:pt x="90" y="108"/>
                  </a:lnTo>
                  <a:lnTo>
                    <a:pt x="90" y="113"/>
                  </a:lnTo>
                  <a:lnTo>
                    <a:pt x="89" y="117"/>
                  </a:lnTo>
                  <a:lnTo>
                    <a:pt x="88" y="122"/>
                  </a:lnTo>
                  <a:lnTo>
                    <a:pt x="85" y="127"/>
                  </a:lnTo>
                  <a:lnTo>
                    <a:pt x="82" y="129"/>
                  </a:lnTo>
                  <a:lnTo>
                    <a:pt x="76" y="132"/>
                  </a:lnTo>
                  <a:lnTo>
                    <a:pt x="71" y="135"/>
                  </a:lnTo>
                  <a:lnTo>
                    <a:pt x="65" y="136"/>
                  </a:lnTo>
                  <a:lnTo>
                    <a:pt x="57" y="136"/>
                  </a:lnTo>
                  <a:lnTo>
                    <a:pt x="50" y="136"/>
                  </a:lnTo>
                  <a:lnTo>
                    <a:pt x="43" y="134"/>
                  </a:lnTo>
                  <a:lnTo>
                    <a:pt x="36" y="131"/>
                  </a:lnTo>
                  <a:lnTo>
                    <a:pt x="32" y="128"/>
                  </a:lnTo>
                  <a:lnTo>
                    <a:pt x="28" y="124"/>
                  </a:lnTo>
                  <a:lnTo>
                    <a:pt x="25" y="118"/>
                  </a:lnTo>
                  <a:lnTo>
                    <a:pt x="23" y="113"/>
                  </a:lnTo>
                  <a:lnTo>
                    <a:pt x="22" y="106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9" name="Freeform 356"/>
            <p:cNvSpPr>
              <a:spLocks noEditPoints="1"/>
            </p:cNvSpPr>
            <p:nvPr/>
          </p:nvSpPr>
          <p:spPr bwMode="auto">
            <a:xfrm>
              <a:off x="5873750" y="1939925"/>
              <a:ext cx="73025" cy="109538"/>
            </a:xfrm>
            <a:custGeom>
              <a:avLst/>
              <a:gdLst>
                <a:gd name="T0" fmla="*/ 0 w 153"/>
                <a:gd name="T1" fmla="*/ 2147483647 h 207"/>
                <a:gd name="T2" fmla="*/ 2147483647 w 153"/>
                <a:gd name="T3" fmla="*/ 2147483647 h 207"/>
                <a:gd name="T4" fmla="*/ 2147483647 w 153"/>
                <a:gd name="T5" fmla="*/ 2147483647 h 207"/>
                <a:gd name="T6" fmla="*/ 2147483647 w 153"/>
                <a:gd name="T7" fmla="*/ 2147483647 h 207"/>
                <a:gd name="T8" fmla="*/ 2147483647 w 153"/>
                <a:gd name="T9" fmla="*/ 2147483647 h 207"/>
                <a:gd name="T10" fmla="*/ 2147483647 w 153"/>
                <a:gd name="T11" fmla="*/ 2147483647 h 207"/>
                <a:gd name="T12" fmla="*/ 2147483647 w 153"/>
                <a:gd name="T13" fmla="*/ 2147483647 h 207"/>
                <a:gd name="T14" fmla="*/ 2147483647 w 153"/>
                <a:gd name="T15" fmla="*/ 2147483647 h 207"/>
                <a:gd name="T16" fmla="*/ 2147483647 w 153"/>
                <a:gd name="T17" fmla="*/ 2147483647 h 207"/>
                <a:gd name="T18" fmla="*/ 2147483647 w 153"/>
                <a:gd name="T19" fmla="*/ 2147483647 h 207"/>
                <a:gd name="T20" fmla="*/ 2147483647 w 153"/>
                <a:gd name="T21" fmla="*/ 2147483647 h 207"/>
                <a:gd name="T22" fmla="*/ 2147483647 w 153"/>
                <a:gd name="T23" fmla="*/ 2147483647 h 207"/>
                <a:gd name="T24" fmla="*/ 2147483647 w 153"/>
                <a:gd name="T25" fmla="*/ 2147483647 h 207"/>
                <a:gd name="T26" fmla="*/ 2147483647 w 153"/>
                <a:gd name="T27" fmla="*/ 2147483647 h 207"/>
                <a:gd name="T28" fmla="*/ 2147483647 w 153"/>
                <a:gd name="T29" fmla="*/ 2147483647 h 207"/>
                <a:gd name="T30" fmla="*/ 2147483647 w 153"/>
                <a:gd name="T31" fmla="*/ 2147483647 h 207"/>
                <a:gd name="T32" fmla="*/ 2147483647 w 153"/>
                <a:gd name="T33" fmla="*/ 2147483647 h 207"/>
                <a:gd name="T34" fmla="*/ 2147483647 w 153"/>
                <a:gd name="T35" fmla="*/ 2147483647 h 207"/>
                <a:gd name="T36" fmla="*/ 2147483647 w 153"/>
                <a:gd name="T37" fmla="*/ 2147483647 h 207"/>
                <a:gd name="T38" fmla="*/ 2147483647 w 153"/>
                <a:gd name="T39" fmla="*/ 2147483647 h 207"/>
                <a:gd name="T40" fmla="*/ 2147483647 w 153"/>
                <a:gd name="T41" fmla="*/ 2147483647 h 207"/>
                <a:gd name="T42" fmla="*/ 2147483647 w 153"/>
                <a:gd name="T43" fmla="*/ 2147483647 h 207"/>
                <a:gd name="T44" fmla="*/ 2147483647 w 153"/>
                <a:gd name="T45" fmla="*/ 2147483647 h 207"/>
                <a:gd name="T46" fmla="*/ 2147483647 w 153"/>
                <a:gd name="T47" fmla="*/ 2147483647 h 207"/>
                <a:gd name="T48" fmla="*/ 2147483647 w 153"/>
                <a:gd name="T49" fmla="*/ 2147483647 h 207"/>
                <a:gd name="T50" fmla="*/ 2147483647 w 153"/>
                <a:gd name="T51" fmla="*/ 2147483647 h 207"/>
                <a:gd name="T52" fmla="*/ 2147483647 w 153"/>
                <a:gd name="T53" fmla="*/ 2147483647 h 207"/>
                <a:gd name="T54" fmla="*/ 2147483647 w 153"/>
                <a:gd name="T55" fmla="*/ 2147483647 h 207"/>
                <a:gd name="T56" fmla="*/ 2147483647 w 153"/>
                <a:gd name="T57" fmla="*/ 2147483647 h 207"/>
                <a:gd name="T58" fmla="*/ 2147483647 w 153"/>
                <a:gd name="T59" fmla="*/ 2147483647 h 207"/>
                <a:gd name="T60" fmla="*/ 2147483647 w 153"/>
                <a:gd name="T61" fmla="*/ 2147483647 h 207"/>
                <a:gd name="T62" fmla="*/ 2147483647 w 153"/>
                <a:gd name="T63" fmla="*/ 2147483647 h 207"/>
                <a:gd name="T64" fmla="*/ 2147483647 w 153"/>
                <a:gd name="T65" fmla="*/ 0 h 207"/>
                <a:gd name="T66" fmla="*/ 2147483647 w 153"/>
                <a:gd name="T67" fmla="*/ 0 h 207"/>
                <a:gd name="T68" fmla="*/ 0 w 153"/>
                <a:gd name="T69" fmla="*/ 0 h 207"/>
                <a:gd name="T70" fmla="*/ 0 w 153"/>
                <a:gd name="T71" fmla="*/ 2147483647 h 207"/>
                <a:gd name="T72" fmla="*/ 2147483647 w 153"/>
                <a:gd name="T73" fmla="*/ 2147483647 h 207"/>
                <a:gd name="T74" fmla="*/ 2147483647 w 153"/>
                <a:gd name="T75" fmla="*/ 2147483647 h 207"/>
                <a:gd name="T76" fmla="*/ 2147483647 w 153"/>
                <a:gd name="T77" fmla="*/ 2147483647 h 207"/>
                <a:gd name="T78" fmla="*/ 2147483647 w 153"/>
                <a:gd name="T79" fmla="*/ 2147483647 h 207"/>
                <a:gd name="T80" fmla="*/ 2147483647 w 153"/>
                <a:gd name="T81" fmla="*/ 2147483647 h 207"/>
                <a:gd name="T82" fmla="*/ 2147483647 w 153"/>
                <a:gd name="T83" fmla="*/ 2147483647 h 207"/>
                <a:gd name="T84" fmla="*/ 2147483647 w 153"/>
                <a:gd name="T85" fmla="*/ 2147483647 h 207"/>
                <a:gd name="T86" fmla="*/ 2147483647 w 153"/>
                <a:gd name="T87" fmla="*/ 2147483647 h 207"/>
                <a:gd name="T88" fmla="*/ 2147483647 w 153"/>
                <a:gd name="T89" fmla="*/ 2147483647 h 207"/>
                <a:gd name="T90" fmla="*/ 2147483647 w 153"/>
                <a:gd name="T91" fmla="*/ 2147483647 h 207"/>
                <a:gd name="T92" fmla="*/ 2147483647 w 153"/>
                <a:gd name="T93" fmla="*/ 2147483647 h 207"/>
                <a:gd name="T94" fmla="*/ 2147483647 w 153"/>
                <a:gd name="T95" fmla="*/ 2147483647 h 207"/>
                <a:gd name="T96" fmla="*/ 2147483647 w 153"/>
                <a:gd name="T97" fmla="*/ 2147483647 h 207"/>
                <a:gd name="T98" fmla="*/ 2147483647 w 153"/>
                <a:gd name="T99" fmla="*/ 2147483647 h 207"/>
                <a:gd name="T100" fmla="*/ 2147483647 w 153"/>
                <a:gd name="T101" fmla="*/ 2147483647 h 207"/>
                <a:gd name="T102" fmla="*/ 2147483647 w 153"/>
                <a:gd name="T103" fmla="*/ 2147483647 h 207"/>
                <a:gd name="T104" fmla="*/ 2147483647 w 153"/>
                <a:gd name="T105" fmla="*/ 2147483647 h 207"/>
                <a:gd name="T106" fmla="*/ 2147483647 w 153"/>
                <a:gd name="T107" fmla="*/ 2147483647 h 207"/>
                <a:gd name="T108" fmla="*/ 2147483647 w 153"/>
                <a:gd name="T109" fmla="*/ 2147483647 h 207"/>
                <a:gd name="T110" fmla="*/ 2147483647 w 153"/>
                <a:gd name="T111" fmla="*/ 2147483647 h 20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3"/>
                <a:gd name="T169" fmla="*/ 0 h 207"/>
                <a:gd name="T170" fmla="*/ 153 w 153"/>
                <a:gd name="T171" fmla="*/ 207 h 20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3" h="207">
                  <a:moveTo>
                    <a:pt x="0" y="207"/>
                  </a:moveTo>
                  <a:lnTo>
                    <a:pt x="71" y="207"/>
                  </a:lnTo>
                  <a:lnTo>
                    <a:pt x="80" y="207"/>
                  </a:lnTo>
                  <a:lnTo>
                    <a:pt x="89" y="205"/>
                  </a:lnTo>
                  <a:lnTo>
                    <a:pt x="97" y="204"/>
                  </a:lnTo>
                  <a:lnTo>
                    <a:pt x="106" y="200"/>
                  </a:lnTo>
                  <a:lnTo>
                    <a:pt x="113" y="197"/>
                  </a:lnTo>
                  <a:lnTo>
                    <a:pt x="119" y="191"/>
                  </a:lnTo>
                  <a:lnTo>
                    <a:pt x="126" y="187"/>
                  </a:lnTo>
                  <a:lnTo>
                    <a:pt x="131" y="180"/>
                  </a:lnTo>
                  <a:lnTo>
                    <a:pt x="136" y="173"/>
                  </a:lnTo>
                  <a:lnTo>
                    <a:pt x="141" y="164"/>
                  </a:lnTo>
                  <a:lnTo>
                    <a:pt x="145" y="156"/>
                  </a:lnTo>
                  <a:lnTo>
                    <a:pt x="148" y="146"/>
                  </a:lnTo>
                  <a:lnTo>
                    <a:pt x="150" y="136"/>
                  </a:lnTo>
                  <a:lnTo>
                    <a:pt x="152" y="125"/>
                  </a:lnTo>
                  <a:lnTo>
                    <a:pt x="153" y="113"/>
                  </a:lnTo>
                  <a:lnTo>
                    <a:pt x="153" y="100"/>
                  </a:lnTo>
                  <a:lnTo>
                    <a:pt x="153" y="89"/>
                  </a:lnTo>
                  <a:lnTo>
                    <a:pt x="152" y="78"/>
                  </a:lnTo>
                  <a:lnTo>
                    <a:pt x="150" y="68"/>
                  </a:lnTo>
                  <a:lnTo>
                    <a:pt x="148" y="57"/>
                  </a:lnTo>
                  <a:lnTo>
                    <a:pt x="145" y="49"/>
                  </a:lnTo>
                  <a:lnTo>
                    <a:pt x="142" y="40"/>
                  </a:lnTo>
                  <a:lnTo>
                    <a:pt x="137" y="33"/>
                  </a:lnTo>
                  <a:lnTo>
                    <a:pt x="132" y="26"/>
                  </a:lnTo>
                  <a:lnTo>
                    <a:pt x="127" y="20"/>
                  </a:lnTo>
                  <a:lnTo>
                    <a:pt x="121" y="15"/>
                  </a:lnTo>
                  <a:lnTo>
                    <a:pt x="114" y="11"/>
                  </a:lnTo>
                  <a:lnTo>
                    <a:pt x="107" y="7"/>
                  </a:lnTo>
                  <a:lnTo>
                    <a:pt x="99" y="4"/>
                  </a:lnTo>
                  <a:lnTo>
                    <a:pt x="91" y="1"/>
                  </a:lnTo>
                  <a:lnTo>
                    <a:pt x="82" y="0"/>
                  </a:lnTo>
                  <a:lnTo>
                    <a:pt x="72" y="0"/>
                  </a:lnTo>
                  <a:lnTo>
                    <a:pt x="0" y="0"/>
                  </a:lnTo>
                  <a:lnTo>
                    <a:pt x="0" y="207"/>
                  </a:lnTo>
                  <a:close/>
                  <a:moveTo>
                    <a:pt x="70" y="25"/>
                  </a:moveTo>
                  <a:lnTo>
                    <a:pt x="83" y="26"/>
                  </a:lnTo>
                  <a:lnTo>
                    <a:pt x="94" y="29"/>
                  </a:lnTo>
                  <a:lnTo>
                    <a:pt x="104" y="36"/>
                  </a:lnTo>
                  <a:lnTo>
                    <a:pt x="112" y="44"/>
                  </a:lnTo>
                  <a:lnTo>
                    <a:pt x="118" y="56"/>
                  </a:lnTo>
                  <a:lnTo>
                    <a:pt x="123" y="69"/>
                  </a:lnTo>
                  <a:lnTo>
                    <a:pt x="126" y="84"/>
                  </a:lnTo>
                  <a:lnTo>
                    <a:pt x="127" y="103"/>
                  </a:lnTo>
                  <a:lnTo>
                    <a:pt x="126" y="121"/>
                  </a:lnTo>
                  <a:lnTo>
                    <a:pt x="124" y="136"/>
                  </a:lnTo>
                  <a:lnTo>
                    <a:pt x="118" y="150"/>
                  </a:lnTo>
                  <a:lnTo>
                    <a:pt x="112" y="162"/>
                  </a:lnTo>
                  <a:lnTo>
                    <a:pt x="105" y="170"/>
                  </a:lnTo>
                  <a:lnTo>
                    <a:pt x="94" y="177"/>
                  </a:lnTo>
                  <a:lnTo>
                    <a:pt x="83" y="181"/>
                  </a:lnTo>
                  <a:lnTo>
                    <a:pt x="70" y="182"/>
                  </a:lnTo>
                  <a:lnTo>
                    <a:pt x="26" y="182"/>
                  </a:lnTo>
                  <a:lnTo>
                    <a:pt x="26" y="25"/>
                  </a:lnTo>
                  <a:lnTo>
                    <a:pt x="70" y="25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0" name="Rectangle 357"/>
            <p:cNvSpPr>
              <a:spLocks noChangeArrowheads="1"/>
            </p:cNvSpPr>
            <p:nvPr/>
          </p:nvSpPr>
          <p:spPr bwMode="auto">
            <a:xfrm>
              <a:off x="5961063" y="2033588"/>
              <a:ext cx="11112" cy="15875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61" name="Freeform 358"/>
            <p:cNvSpPr>
              <a:spLocks/>
            </p:cNvSpPr>
            <p:nvPr/>
          </p:nvSpPr>
          <p:spPr bwMode="auto">
            <a:xfrm>
              <a:off x="4851400" y="2136775"/>
              <a:ext cx="58738" cy="107950"/>
            </a:xfrm>
            <a:custGeom>
              <a:avLst/>
              <a:gdLst>
                <a:gd name="T0" fmla="*/ 0 w 126"/>
                <a:gd name="T1" fmla="*/ 2147483647 h 204"/>
                <a:gd name="T2" fmla="*/ 2147483647 w 126"/>
                <a:gd name="T3" fmla="*/ 2147483647 h 204"/>
                <a:gd name="T4" fmla="*/ 2147483647 w 126"/>
                <a:gd name="T5" fmla="*/ 2147483647 h 204"/>
                <a:gd name="T6" fmla="*/ 2147483647 w 126"/>
                <a:gd name="T7" fmla="*/ 2147483647 h 204"/>
                <a:gd name="T8" fmla="*/ 2147483647 w 126"/>
                <a:gd name="T9" fmla="*/ 2147483647 h 204"/>
                <a:gd name="T10" fmla="*/ 2147483647 w 126"/>
                <a:gd name="T11" fmla="*/ 2147483647 h 204"/>
                <a:gd name="T12" fmla="*/ 2147483647 w 126"/>
                <a:gd name="T13" fmla="*/ 2147483647 h 204"/>
                <a:gd name="T14" fmla="*/ 2147483647 w 126"/>
                <a:gd name="T15" fmla="*/ 2147483647 h 204"/>
                <a:gd name="T16" fmla="*/ 2147483647 w 126"/>
                <a:gd name="T17" fmla="*/ 2147483647 h 204"/>
                <a:gd name="T18" fmla="*/ 2147483647 w 126"/>
                <a:gd name="T19" fmla="*/ 2147483647 h 204"/>
                <a:gd name="T20" fmla="*/ 2147483647 w 126"/>
                <a:gd name="T21" fmla="*/ 2147483647 h 204"/>
                <a:gd name="T22" fmla="*/ 2147483647 w 126"/>
                <a:gd name="T23" fmla="*/ 2147483647 h 204"/>
                <a:gd name="T24" fmla="*/ 2147483647 w 126"/>
                <a:gd name="T25" fmla="*/ 2147483647 h 204"/>
                <a:gd name="T26" fmla="*/ 2147483647 w 126"/>
                <a:gd name="T27" fmla="*/ 2147483647 h 204"/>
                <a:gd name="T28" fmla="*/ 2147483647 w 126"/>
                <a:gd name="T29" fmla="*/ 2147483647 h 204"/>
                <a:gd name="T30" fmla="*/ 2147483647 w 126"/>
                <a:gd name="T31" fmla="*/ 2147483647 h 204"/>
                <a:gd name="T32" fmla="*/ 2147483647 w 126"/>
                <a:gd name="T33" fmla="*/ 2147483647 h 204"/>
                <a:gd name="T34" fmla="*/ 2147483647 w 126"/>
                <a:gd name="T35" fmla="*/ 2147483647 h 204"/>
                <a:gd name="T36" fmla="*/ 2147483647 w 126"/>
                <a:gd name="T37" fmla="*/ 2147483647 h 204"/>
                <a:gd name="T38" fmla="*/ 2147483647 w 126"/>
                <a:gd name="T39" fmla="*/ 2147483647 h 204"/>
                <a:gd name="T40" fmla="*/ 2147483647 w 126"/>
                <a:gd name="T41" fmla="*/ 0 h 204"/>
                <a:gd name="T42" fmla="*/ 2147483647 w 126"/>
                <a:gd name="T43" fmla="*/ 2147483647 h 204"/>
                <a:gd name="T44" fmla="*/ 2147483647 w 126"/>
                <a:gd name="T45" fmla="*/ 2147483647 h 204"/>
                <a:gd name="T46" fmla="*/ 2147483647 w 126"/>
                <a:gd name="T47" fmla="*/ 2147483647 h 204"/>
                <a:gd name="T48" fmla="*/ 2147483647 w 126"/>
                <a:gd name="T49" fmla="*/ 2147483647 h 204"/>
                <a:gd name="T50" fmla="*/ 2147483647 w 126"/>
                <a:gd name="T51" fmla="*/ 2147483647 h 204"/>
                <a:gd name="T52" fmla="*/ 2147483647 w 126"/>
                <a:gd name="T53" fmla="*/ 2147483647 h 204"/>
                <a:gd name="T54" fmla="*/ 2147483647 w 126"/>
                <a:gd name="T55" fmla="*/ 2147483647 h 204"/>
                <a:gd name="T56" fmla="*/ 2147483647 w 126"/>
                <a:gd name="T57" fmla="*/ 2147483647 h 204"/>
                <a:gd name="T58" fmla="*/ 2147483647 w 126"/>
                <a:gd name="T59" fmla="*/ 2147483647 h 204"/>
                <a:gd name="T60" fmla="*/ 2147483647 w 126"/>
                <a:gd name="T61" fmla="*/ 2147483647 h 204"/>
                <a:gd name="T62" fmla="*/ 2147483647 w 126"/>
                <a:gd name="T63" fmla="*/ 2147483647 h 204"/>
                <a:gd name="T64" fmla="*/ 2147483647 w 126"/>
                <a:gd name="T65" fmla="*/ 2147483647 h 204"/>
                <a:gd name="T66" fmla="*/ 2147483647 w 126"/>
                <a:gd name="T67" fmla="*/ 2147483647 h 204"/>
                <a:gd name="T68" fmla="*/ 2147483647 w 126"/>
                <a:gd name="T69" fmla="*/ 2147483647 h 204"/>
                <a:gd name="T70" fmla="*/ 2147483647 w 126"/>
                <a:gd name="T71" fmla="*/ 2147483647 h 204"/>
                <a:gd name="T72" fmla="*/ 2147483647 w 126"/>
                <a:gd name="T73" fmla="*/ 2147483647 h 204"/>
                <a:gd name="T74" fmla="*/ 2147483647 w 126"/>
                <a:gd name="T75" fmla="*/ 2147483647 h 204"/>
                <a:gd name="T76" fmla="*/ 2147483647 w 126"/>
                <a:gd name="T77" fmla="*/ 2147483647 h 204"/>
                <a:gd name="T78" fmla="*/ 2147483647 w 126"/>
                <a:gd name="T79" fmla="*/ 2147483647 h 204"/>
                <a:gd name="T80" fmla="*/ 2147483647 w 126"/>
                <a:gd name="T81" fmla="*/ 2147483647 h 204"/>
                <a:gd name="T82" fmla="*/ 2147483647 w 126"/>
                <a:gd name="T83" fmla="*/ 2147483647 h 204"/>
                <a:gd name="T84" fmla="*/ 2147483647 w 126"/>
                <a:gd name="T85" fmla="*/ 2147483647 h 204"/>
                <a:gd name="T86" fmla="*/ 2147483647 w 126"/>
                <a:gd name="T87" fmla="*/ 2147483647 h 204"/>
                <a:gd name="T88" fmla="*/ 2147483647 w 126"/>
                <a:gd name="T89" fmla="*/ 2147483647 h 204"/>
                <a:gd name="T90" fmla="*/ 2147483647 w 126"/>
                <a:gd name="T91" fmla="*/ 2147483647 h 204"/>
                <a:gd name="T92" fmla="*/ 2147483647 w 126"/>
                <a:gd name="T93" fmla="*/ 2147483647 h 204"/>
                <a:gd name="T94" fmla="*/ 2147483647 w 126"/>
                <a:gd name="T95" fmla="*/ 2147483647 h 204"/>
                <a:gd name="T96" fmla="*/ 2147483647 w 126"/>
                <a:gd name="T97" fmla="*/ 2147483647 h 204"/>
                <a:gd name="T98" fmla="*/ 2147483647 w 126"/>
                <a:gd name="T99" fmla="*/ 2147483647 h 204"/>
                <a:gd name="T100" fmla="*/ 2147483647 w 126"/>
                <a:gd name="T101" fmla="*/ 2147483647 h 204"/>
                <a:gd name="T102" fmla="*/ 0 w 126"/>
                <a:gd name="T103" fmla="*/ 2147483647 h 20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26"/>
                <a:gd name="T157" fmla="*/ 0 h 204"/>
                <a:gd name="T158" fmla="*/ 126 w 126"/>
                <a:gd name="T159" fmla="*/ 204 h 20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26" h="204">
                  <a:moveTo>
                    <a:pt x="0" y="135"/>
                  </a:moveTo>
                  <a:lnTo>
                    <a:pt x="0" y="136"/>
                  </a:lnTo>
                  <a:lnTo>
                    <a:pt x="1" y="151"/>
                  </a:lnTo>
                  <a:lnTo>
                    <a:pt x="4" y="164"/>
                  </a:lnTo>
                  <a:lnTo>
                    <a:pt x="9" y="176"/>
                  </a:lnTo>
                  <a:lnTo>
                    <a:pt x="17" y="185"/>
                  </a:lnTo>
                  <a:lnTo>
                    <a:pt x="25" y="193"/>
                  </a:lnTo>
                  <a:lnTo>
                    <a:pt x="36" y="199"/>
                  </a:lnTo>
                  <a:lnTo>
                    <a:pt x="47" y="202"/>
                  </a:lnTo>
                  <a:lnTo>
                    <a:pt x="61" y="204"/>
                  </a:lnTo>
                  <a:lnTo>
                    <a:pt x="76" y="202"/>
                  </a:lnTo>
                  <a:lnTo>
                    <a:pt x="89" y="199"/>
                  </a:lnTo>
                  <a:lnTo>
                    <a:pt x="99" y="193"/>
                  </a:lnTo>
                  <a:lnTo>
                    <a:pt x="109" y="186"/>
                  </a:lnTo>
                  <a:lnTo>
                    <a:pt x="116" y="177"/>
                  </a:lnTo>
                  <a:lnTo>
                    <a:pt x="122" y="166"/>
                  </a:lnTo>
                  <a:lnTo>
                    <a:pt x="125" y="154"/>
                  </a:lnTo>
                  <a:lnTo>
                    <a:pt x="126" y="141"/>
                  </a:lnTo>
                  <a:lnTo>
                    <a:pt x="126" y="131"/>
                  </a:lnTo>
                  <a:lnTo>
                    <a:pt x="124" y="123"/>
                  </a:lnTo>
                  <a:lnTo>
                    <a:pt x="122" y="116"/>
                  </a:lnTo>
                  <a:lnTo>
                    <a:pt x="119" y="110"/>
                  </a:lnTo>
                  <a:lnTo>
                    <a:pt x="115" y="105"/>
                  </a:lnTo>
                  <a:lnTo>
                    <a:pt x="110" y="99"/>
                  </a:lnTo>
                  <a:lnTo>
                    <a:pt x="104" y="95"/>
                  </a:lnTo>
                  <a:lnTo>
                    <a:pt x="97" y="92"/>
                  </a:lnTo>
                  <a:lnTo>
                    <a:pt x="102" y="88"/>
                  </a:lnTo>
                  <a:lnTo>
                    <a:pt x="108" y="85"/>
                  </a:lnTo>
                  <a:lnTo>
                    <a:pt x="111" y="81"/>
                  </a:lnTo>
                  <a:lnTo>
                    <a:pt x="115" y="77"/>
                  </a:lnTo>
                  <a:lnTo>
                    <a:pt x="117" y="71"/>
                  </a:lnTo>
                  <a:lnTo>
                    <a:pt x="119" y="65"/>
                  </a:lnTo>
                  <a:lnTo>
                    <a:pt x="120" y="59"/>
                  </a:lnTo>
                  <a:lnTo>
                    <a:pt x="120" y="52"/>
                  </a:lnTo>
                  <a:lnTo>
                    <a:pt x="119" y="41"/>
                  </a:lnTo>
                  <a:lnTo>
                    <a:pt x="116" y="30"/>
                  </a:lnTo>
                  <a:lnTo>
                    <a:pt x="112" y="22"/>
                  </a:lnTo>
                  <a:lnTo>
                    <a:pt x="105" y="14"/>
                  </a:lnTo>
                  <a:lnTo>
                    <a:pt x="97" y="8"/>
                  </a:lnTo>
                  <a:lnTo>
                    <a:pt x="86" y="3"/>
                  </a:lnTo>
                  <a:lnTo>
                    <a:pt x="75" y="1"/>
                  </a:lnTo>
                  <a:lnTo>
                    <a:pt x="61" y="0"/>
                  </a:lnTo>
                  <a:lnTo>
                    <a:pt x="50" y="1"/>
                  </a:lnTo>
                  <a:lnTo>
                    <a:pt x="38" y="5"/>
                  </a:lnTo>
                  <a:lnTo>
                    <a:pt x="28" y="10"/>
                  </a:lnTo>
                  <a:lnTo>
                    <a:pt x="20" y="17"/>
                  </a:lnTo>
                  <a:lnTo>
                    <a:pt x="14" y="27"/>
                  </a:lnTo>
                  <a:lnTo>
                    <a:pt x="8" y="38"/>
                  </a:lnTo>
                  <a:lnTo>
                    <a:pt x="5" y="50"/>
                  </a:lnTo>
                  <a:lnTo>
                    <a:pt x="4" y="65"/>
                  </a:lnTo>
                  <a:lnTo>
                    <a:pt x="4" y="66"/>
                  </a:lnTo>
                  <a:lnTo>
                    <a:pt x="27" y="66"/>
                  </a:lnTo>
                  <a:lnTo>
                    <a:pt x="28" y="56"/>
                  </a:lnTo>
                  <a:lnTo>
                    <a:pt x="31" y="48"/>
                  </a:lnTo>
                  <a:lnTo>
                    <a:pt x="33" y="41"/>
                  </a:lnTo>
                  <a:lnTo>
                    <a:pt x="37" y="34"/>
                  </a:lnTo>
                  <a:lnTo>
                    <a:pt x="41" y="29"/>
                  </a:lnTo>
                  <a:lnTo>
                    <a:pt x="47" y="25"/>
                  </a:lnTo>
                  <a:lnTo>
                    <a:pt x="55" y="24"/>
                  </a:lnTo>
                  <a:lnTo>
                    <a:pt x="63" y="23"/>
                  </a:lnTo>
                  <a:lnTo>
                    <a:pt x="71" y="23"/>
                  </a:lnTo>
                  <a:lnTo>
                    <a:pt x="77" y="25"/>
                  </a:lnTo>
                  <a:lnTo>
                    <a:pt x="82" y="28"/>
                  </a:lnTo>
                  <a:lnTo>
                    <a:pt x="86" y="31"/>
                  </a:lnTo>
                  <a:lnTo>
                    <a:pt x="91" y="35"/>
                  </a:lnTo>
                  <a:lnTo>
                    <a:pt x="93" y="41"/>
                  </a:lnTo>
                  <a:lnTo>
                    <a:pt x="95" y="46"/>
                  </a:lnTo>
                  <a:lnTo>
                    <a:pt x="95" y="53"/>
                  </a:lnTo>
                  <a:lnTo>
                    <a:pt x="94" y="62"/>
                  </a:lnTo>
                  <a:lnTo>
                    <a:pt x="93" y="67"/>
                  </a:lnTo>
                  <a:lnTo>
                    <a:pt x="90" y="73"/>
                  </a:lnTo>
                  <a:lnTo>
                    <a:pt x="85" y="77"/>
                  </a:lnTo>
                  <a:lnTo>
                    <a:pt x="80" y="80"/>
                  </a:lnTo>
                  <a:lnTo>
                    <a:pt x="74" y="83"/>
                  </a:lnTo>
                  <a:lnTo>
                    <a:pt x="66" y="84"/>
                  </a:lnTo>
                  <a:lnTo>
                    <a:pt x="58" y="84"/>
                  </a:lnTo>
                  <a:lnTo>
                    <a:pt x="50" y="84"/>
                  </a:lnTo>
                  <a:lnTo>
                    <a:pt x="50" y="106"/>
                  </a:lnTo>
                  <a:lnTo>
                    <a:pt x="63" y="106"/>
                  </a:lnTo>
                  <a:lnTo>
                    <a:pt x="72" y="107"/>
                  </a:lnTo>
                  <a:lnTo>
                    <a:pt x="79" y="108"/>
                  </a:lnTo>
                  <a:lnTo>
                    <a:pt x="86" y="112"/>
                  </a:lnTo>
                  <a:lnTo>
                    <a:pt x="92" y="115"/>
                  </a:lnTo>
                  <a:lnTo>
                    <a:pt x="96" y="120"/>
                  </a:lnTo>
                  <a:lnTo>
                    <a:pt x="99" y="126"/>
                  </a:lnTo>
                  <a:lnTo>
                    <a:pt x="100" y="133"/>
                  </a:lnTo>
                  <a:lnTo>
                    <a:pt x="101" y="141"/>
                  </a:lnTo>
                  <a:lnTo>
                    <a:pt x="100" y="149"/>
                  </a:lnTo>
                  <a:lnTo>
                    <a:pt x="99" y="157"/>
                  </a:lnTo>
                  <a:lnTo>
                    <a:pt x="96" y="163"/>
                  </a:lnTo>
                  <a:lnTo>
                    <a:pt x="91" y="169"/>
                  </a:lnTo>
                  <a:lnTo>
                    <a:pt x="85" y="173"/>
                  </a:lnTo>
                  <a:lnTo>
                    <a:pt x="79" y="177"/>
                  </a:lnTo>
                  <a:lnTo>
                    <a:pt x="72" y="178"/>
                  </a:lnTo>
                  <a:lnTo>
                    <a:pt x="63" y="179"/>
                  </a:lnTo>
                  <a:lnTo>
                    <a:pt x="55" y="178"/>
                  </a:lnTo>
                  <a:lnTo>
                    <a:pt x="46" y="177"/>
                  </a:lnTo>
                  <a:lnTo>
                    <a:pt x="40" y="172"/>
                  </a:lnTo>
                  <a:lnTo>
                    <a:pt x="35" y="168"/>
                  </a:lnTo>
                  <a:lnTo>
                    <a:pt x="31" y="162"/>
                  </a:lnTo>
                  <a:lnTo>
                    <a:pt x="27" y="154"/>
                  </a:lnTo>
                  <a:lnTo>
                    <a:pt x="25" y="145"/>
                  </a:lnTo>
                  <a:lnTo>
                    <a:pt x="24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2" name="Freeform 359"/>
            <p:cNvSpPr>
              <a:spLocks noEditPoints="1"/>
            </p:cNvSpPr>
            <p:nvPr/>
          </p:nvSpPr>
          <p:spPr bwMode="auto">
            <a:xfrm>
              <a:off x="4919663" y="2136775"/>
              <a:ext cx="58737" cy="107950"/>
            </a:xfrm>
            <a:custGeom>
              <a:avLst/>
              <a:gdLst>
                <a:gd name="T0" fmla="*/ 0 w 126"/>
                <a:gd name="T1" fmla="*/ 2147483647 h 204"/>
                <a:gd name="T2" fmla="*/ 2147483647 w 126"/>
                <a:gd name="T3" fmla="*/ 2147483647 h 204"/>
                <a:gd name="T4" fmla="*/ 2147483647 w 126"/>
                <a:gd name="T5" fmla="*/ 2147483647 h 204"/>
                <a:gd name="T6" fmla="*/ 2147483647 w 126"/>
                <a:gd name="T7" fmla="*/ 2147483647 h 204"/>
                <a:gd name="T8" fmla="*/ 2147483647 w 126"/>
                <a:gd name="T9" fmla="*/ 2147483647 h 204"/>
                <a:gd name="T10" fmla="*/ 2147483647 w 126"/>
                <a:gd name="T11" fmla="*/ 2147483647 h 204"/>
                <a:gd name="T12" fmla="*/ 2147483647 w 126"/>
                <a:gd name="T13" fmla="*/ 2147483647 h 204"/>
                <a:gd name="T14" fmla="*/ 2147483647 w 126"/>
                <a:gd name="T15" fmla="*/ 2147483647 h 204"/>
                <a:gd name="T16" fmla="*/ 2147483647 w 126"/>
                <a:gd name="T17" fmla="*/ 2147483647 h 204"/>
                <a:gd name="T18" fmla="*/ 2147483647 w 126"/>
                <a:gd name="T19" fmla="*/ 2147483647 h 204"/>
                <a:gd name="T20" fmla="*/ 2147483647 w 126"/>
                <a:gd name="T21" fmla="*/ 2147483647 h 204"/>
                <a:gd name="T22" fmla="*/ 2147483647 w 126"/>
                <a:gd name="T23" fmla="*/ 2147483647 h 204"/>
                <a:gd name="T24" fmla="*/ 2147483647 w 126"/>
                <a:gd name="T25" fmla="*/ 2147483647 h 204"/>
                <a:gd name="T26" fmla="*/ 2147483647 w 126"/>
                <a:gd name="T27" fmla="*/ 2147483647 h 204"/>
                <a:gd name="T28" fmla="*/ 2147483647 w 126"/>
                <a:gd name="T29" fmla="*/ 2147483647 h 204"/>
                <a:gd name="T30" fmla="*/ 2147483647 w 126"/>
                <a:gd name="T31" fmla="*/ 2147483647 h 204"/>
                <a:gd name="T32" fmla="*/ 2147483647 w 126"/>
                <a:gd name="T33" fmla="*/ 2147483647 h 204"/>
                <a:gd name="T34" fmla="*/ 2147483647 w 126"/>
                <a:gd name="T35" fmla="*/ 2147483647 h 204"/>
                <a:gd name="T36" fmla="*/ 2147483647 w 126"/>
                <a:gd name="T37" fmla="*/ 2147483647 h 204"/>
                <a:gd name="T38" fmla="*/ 2147483647 w 126"/>
                <a:gd name="T39" fmla="*/ 2147483647 h 204"/>
                <a:gd name="T40" fmla="*/ 2147483647 w 126"/>
                <a:gd name="T41" fmla="*/ 2147483647 h 204"/>
                <a:gd name="T42" fmla="*/ 2147483647 w 126"/>
                <a:gd name="T43" fmla="*/ 2147483647 h 204"/>
                <a:gd name="T44" fmla="*/ 2147483647 w 126"/>
                <a:gd name="T45" fmla="*/ 2147483647 h 204"/>
                <a:gd name="T46" fmla="*/ 2147483647 w 126"/>
                <a:gd name="T47" fmla="*/ 0 h 204"/>
                <a:gd name="T48" fmla="*/ 2147483647 w 126"/>
                <a:gd name="T49" fmla="*/ 0 h 204"/>
                <a:gd name="T50" fmla="*/ 2147483647 w 126"/>
                <a:gd name="T51" fmla="*/ 2147483647 h 204"/>
                <a:gd name="T52" fmla="*/ 2147483647 w 126"/>
                <a:gd name="T53" fmla="*/ 2147483647 h 204"/>
                <a:gd name="T54" fmla="*/ 2147483647 w 126"/>
                <a:gd name="T55" fmla="*/ 2147483647 h 204"/>
                <a:gd name="T56" fmla="*/ 2147483647 w 126"/>
                <a:gd name="T57" fmla="*/ 2147483647 h 204"/>
                <a:gd name="T58" fmla="*/ 2147483647 w 126"/>
                <a:gd name="T59" fmla="*/ 2147483647 h 204"/>
                <a:gd name="T60" fmla="*/ 2147483647 w 126"/>
                <a:gd name="T61" fmla="*/ 2147483647 h 204"/>
                <a:gd name="T62" fmla="*/ 0 w 126"/>
                <a:gd name="T63" fmla="*/ 2147483647 h 204"/>
                <a:gd name="T64" fmla="*/ 2147483647 w 126"/>
                <a:gd name="T65" fmla="*/ 2147483647 h 204"/>
                <a:gd name="T66" fmla="*/ 2147483647 w 126"/>
                <a:gd name="T67" fmla="*/ 2147483647 h 204"/>
                <a:gd name="T68" fmla="*/ 2147483647 w 126"/>
                <a:gd name="T69" fmla="*/ 2147483647 h 204"/>
                <a:gd name="T70" fmla="*/ 2147483647 w 126"/>
                <a:gd name="T71" fmla="*/ 2147483647 h 204"/>
                <a:gd name="T72" fmla="*/ 2147483647 w 126"/>
                <a:gd name="T73" fmla="*/ 2147483647 h 204"/>
                <a:gd name="T74" fmla="*/ 2147483647 w 126"/>
                <a:gd name="T75" fmla="*/ 2147483647 h 204"/>
                <a:gd name="T76" fmla="*/ 2147483647 w 126"/>
                <a:gd name="T77" fmla="*/ 2147483647 h 204"/>
                <a:gd name="T78" fmla="*/ 2147483647 w 126"/>
                <a:gd name="T79" fmla="*/ 2147483647 h 204"/>
                <a:gd name="T80" fmla="*/ 2147483647 w 126"/>
                <a:gd name="T81" fmla="*/ 2147483647 h 204"/>
                <a:gd name="T82" fmla="*/ 2147483647 w 126"/>
                <a:gd name="T83" fmla="*/ 2147483647 h 204"/>
                <a:gd name="T84" fmla="*/ 2147483647 w 126"/>
                <a:gd name="T85" fmla="*/ 2147483647 h 204"/>
                <a:gd name="T86" fmla="*/ 2147483647 w 126"/>
                <a:gd name="T87" fmla="*/ 2147483647 h 204"/>
                <a:gd name="T88" fmla="*/ 2147483647 w 126"/>
                <a:gd name="T89" fmla="*/ 2147483647 h 204"/>
                <a:gd name="T90" fmla="*/ 2147483647 w 126"/>
                <a:gd name="T91" fmla="*/ 2147483647 h 204"/>
                <a:gd name="T92" fmla="*/ 2147483647 w 126"/>
                <a:gd name="T93" fmla="*/ 2147483647 h 204"/>
                <a:gd name="T94" fmla="*/ 2147483647 w 126"/>
                <a:gd name="T95" fmla="*/ 2147483647 h 204"/>
                <a:gd name="T96" fmla="*/ 2147483647 w 126"/>
                <a:gd name="T97" fmla="*/ 2147483647 h 2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6"/>
                <a:gd name="T148" fmla="*/ 0 h 204"/>
                <a:gd name="T149" fmla="*/ 126 w 126"/>
                <a:gd name="T150" fmla="*/ 204 h 20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6" h="204">
                  <a:moveTo>
                    <a:pt x="0" y="102"/>
                  </a:moveTo>
                  <a:lnTo>
                    <a:pt x="0" y="114"/>
                  </a:lnTo>
                  <a:lnTo>
                    <a:pt x="1" y="126"/>
                  </a:lnTo>
                  <a:lnTo>
                    <a:pt x="3" y="136"/>
                  </a:lnTo>
                  <a:lnTo>
                    <a:pt x="5" y="147"/>
                  </a:lnTo>
                  <a:lnTo>
                    <a:pt x="7" y="155"/>
                  </a:lnTo>
                  <a:lnTo>
                    <a:pt x="10" y="164"/>
                  </a:lnTo>
                  <a:lnTo>
                    <a:pt x="13" y="171"/>
                  </a:lnTo>
                  <a:lnTo>
                    <a:pt x="16" y="178"/>
                  </a:lnTo>
                  <a:lnTo>
                    <a:pt x="20" y="184"/>
                  </a:lnTo>
                  <a:lnTo>
                    <a:pt x="26" y="190"/>
                  </a:lnTo>
                  <a:lnTo>
                    <a:pt x="31" y="193"/>
                  </a:lnTo>
                  <a:lnTo>
                    <a:pt x="36" y="197"/>
                  </a:lnTo>
                  <a:lnTo>
                    <a:pt x="43" y="200"/>
                  </a:lnTo>
                  <a:lnTo>
                    <a:pt x="49" y="202"/>
                  </a:lnTo>
                  <a:lnTo>
                    <a:pt x="55" y="204"/>
                  </a:lnTo>
                  <a:lnTo>
                    <a:pt x="63" y="204"/>
                  </a:lnTo>
                  <a:lnTo>
                    <a:pt x="70" y="204"/>
                  </a:lnTo>
                  <a:lnTo>
                    <a:pt x="77" y="202"/>
                  </a:lnTo>
                  <a:lnTo>
                    <a:pt x="84" y="200"/>
                  </a:lnTo>
                  <a:lnTo>
                    <a:pt x="90" y="197"/>
                  </a:lnTo>
                  <a:lnTo>
                    <a:pt x="95" y="193"/>
                  </a:lnTo>
                  <a:lnTo>
                    <a:pt x="101" y="190"/>
                  </a:lnTo>
                  <a:lnTo>
                    <a:pt x="106" y="184"/>
                  </a:lnTo>
                  <a:lnTo>
                    <a:pt x="110" y="178"/>
                  </a:lnTo>
                  <a:lnTo>
                    <a:pt x="113" y="171"/>
                  </a:lnTo>
                  <a:lnTo>
                    <a:pt x="116" y="164"/>
                  </a:lnTo>
                  <a:lnTo>
                    <a:pt x="120" y="155"/>
                  </a:lnTo>
                  <a:lnTo>
                    <a:pt x="122" y="147"/>
                  </a:lnTo>
                  <a:lnTo>
                    <a:pt x="124" y="136"/>
                  </a:lnTo>
                  <a:lnTo>
                    <a:pt x="125" y="126"/>
                  </a:lnTo>
                  <a:lnTo>
                    <a:pt x="126" y="114"/>
                  </a:lnTo>
                  <a:lnTo>
                    <a:pt x="126" y="102"/>
                  </a:lnTo>
                  <a:lnTo>
                    <a:pt x="126" y="90"/>
                  </a:lnTo>
                  <a:lnTo>
                    <a:pt x="125" y="78"/>
                  </a:lnTo>
                  <a:lnTo>
                    <a:pt x="124" y="67"/>
                  </a:lnTo>
                  <a:lnTo>
                    <a:pt x="122" y="58"/>
                  </a:lnTo>
                  <a:lnTo>
                    <a:pt x="120" y="49"/>
                  </a:lnTo>
                  <a:lnTo>
                    <a:pt x="116" y="41"/>
                  </a:lnTo>
                  <a:lnTo>
                    <a:pt x="113" y="32"/>
                  </a:lnTo>
                  <a:lnTo>
                    <a:pt x="110" y="25"/>
                  </a:lnTo>
                  <a:lnTo>
                    <a:pt x="106" y="20"/>
                  </a:lnTo>
                  <a:lnTo>
                    <a:pt x="101" y="15"/>
                  </a:lnTo>
                  <a:lnTo>
                    <a:pt x="95" y="10"/>
                  </a:lnTo>
                  <a:lnTo>
                    <a:pt x="90" y="7"/>
                  </a:lnTo>
                  <a:lnTo>
                    <a:pt x="84" y="3"/>
                  </a:lnTo>
                  <a:lnTo>
                    <a:pt x="77" y="1"/>
                  </a:lnTo>
                  <a:lnTo>
                    <a:pt x="70" y="0"/>
                  </a:lnTo>
                  <a:lnTo>
                    <a:pt x="63" y="0"/>
                  </a:lnTo>
                  <a:lnTo>
                    <a:pt x="55" y="0"/>
                  </a:lnTo>
                  <a:lnTo>
                    <a:pt x="49" y="1"/>
                  </a:lnTo>
                  <a:lnTo>
                    <a:pt x="43" y="3"/>
                  </a:lnTo>
                  <a:lnTo>
                    <a:pt x="36" y="7"/>
                  </a:lnTo>
                  <a:lnTo>
                    <a:pt x="31" y="10"/>
                  </a:lnTo>
                  <a:lnTo>
                    <a:pt x="26" y="15"/>
                  </a:lnTo>
                  <a:lnTo>
                    <a:pt x="20" y="20"/>
                  </a:lnTo>
                  <a:lnTo>
                    <a:pt x="16" y="25"/>
                  </a:lnTo>
                  <a:lnTo>
                    <a:pt x="13" y="32"/>
                  </a:lnTo>
                  <a:lnTo>
                    <a:pt x="10" y="41"/>
                  </a:lnTo>
                  <a:lnTo>
                    <a:pt x="7" y="49"/>
                  </a:lnTo>
                  <a:lnTo>
                    <a:pt x="5" y="58"/>
                  </a:lnTo>
                  <a:lnTo>
                    <a:pt x="3" y="67"/>
                  </a:lnTo>
                  <a:lnTo>
                    <a:pt x="1" y="78"/>
                  </a:lnTo>
                  <a:lnTo>
                    <a:pt x="0" y="90"/>
                  </a:lnTo>
                  <a:lnTo>
                    <a:pt x="0" y="102"/>
                  </a:lnTo>
                  <a:close/>
                  <a:moveTo>
                    <a:pt x="26" y="102"/>
                  </a:moveTo>
                  <a:lnTo>
                    <a:pt x="26" y="84"/>
                  </a:lnTo>
                  <a:lnTo>
                    <a:pt x="28" y="67"/>
                  </a:lnTo>
                  <a:lnTo>
                    <a:pt x="31" y="53"/>
                  </a:lnTo>
                  <a:lnTo>
                    <a:pt x="34" y="43"/>
                  </a:lnTo>
                  <a:lnTo>
                    <a:pt x="39" y="34"/>
                  </a:lnTo>
                  <a:lnTo>
                    <a:pt x="46" y="28"/>
                  </a:lnTo>
                  <a:lnTo>
                    <a:pt x="54" y="24"/>
                  </a:lnTo>
                  <a:lnTo>
                    <a:pt x="64" y="23"/>
                  </a:lnTo>
                  <a:lnTo>
                    <a:pt x="72" y="24"/>
                  </a:lnTo>
                  <a:lnTo>
                    <a:pt x="81" y="28"/>
                  </a:lnTo>
                  <a:lnTo>
                    <a:pt x="87" y="34"/>
                  </a:lnTo>
                  <a:lnTo>
                    <a:pt x="92" y="43"/>
                  </a:lnTo>
                  <a:lnTo>
                    <a:pt x="96" y="53"/>
                  </a:lnTo>
                  <a:lnTo>
                    <a:pt x="98" y="67"/>
                  </a:lnTo>
                  <a:lnTo>
                    <a:pt x="101" y="84"/>
                  </a:lnTo>
                  <a:lnTo>
                    <a:pt x="101" y="102"/>
                  </a:lnTo>
                  <a:lnTo>
                    <a:pt x="101" y="121"/>
                  </a:lnTo>
                  <a:lnTo>
                    <a:pt x="98" y="136"/>
                  </a:lnTo>
                  <a:lnTo>
                    <a:pt x="96" y="150"/>
                  </a:lnTo>
                  <a:lnTo>
                    <a:pt x="92" y="161"/>
                  </a:lnTo>
                  <a:lnTo>
                    <a:pt x="87" y="170"/>
                  </a:lnTo>
                  <a:lnTo>
                    <a:pt x="81" y="176"/>
                  </a:lnTo>
                  <a:lnTo>
                    <a:pt x="72" y="179"/>
                  </a:lnTo>
                  <a:lnTo>
                    <a:pt x="64" y="180"/>
                  </a:lnTo>
                  <a:lnTo>
                    <a:pt x="54" y="179"/>
                  </a:lnTo>
                  <a:lnTo>
                    <a:pt x="46" y="176"/>
                  </a:lnTo>
                  <a:lnTo>
                    <a:pt x="39" y="170"/>
                  </a:lnTo>
                  <a:lnTo>
                    <a:pt x="34" y="161"/>
                  </a:lnTo>
                  <a:lnTo>
                    <a:pt x="31" y="150"/>
                  </a:lnTo>
                  <a:lnTo>
                    <a:pt x="28" y="136"/>
                  </a:lnTo>
                  <a:lnTo>
                    <a:pt x="26" y="121"/>
                  </a:lnTo>
                  <a:lnTo>
                    <a:pt x="26" y="102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3" name="Freeform 360"/>
            <p:cNvSpPr>
              <a:spLocks noEditPoints="1"/>
            </p:cNvSpPr>
            <p:nvPr/>
          </p:nvSpPr>
          <p:spPr bwMode="auto">
            <a:xfrm>
              <a:off x="5537200" y="2133600"/>
              <a:ext cx="69850" cy="109538"/>
            </a:xfrm>
            <a:custGeom>
              <a:avLst/>
              <a:gdLst>
                <a:gd name="T0" fmla="*/ 0 w 145"/>
                <a:gd name="T1" fmla="*/ 2147483647 h 207"/>
                <a:gd name="T2" fmla="*/ 2147483647 w 145"/>
                <a:gd name="T3" fmla="*/ 2147483647 h 207"/>
                <a:gd name="T4" fmla="*/ 2147483647 w 145"/>
                <a:gd name="T5" fmla="*/ 2147483647 h 207"/>
                <a:gd name="T6" fmla="*/ 2147483647 w 145"/>
                <a:gd name="T7" fmla="*/ 2147483647 h 207"/>
                <a:gd name="T8" fmla="*/ 2147483647 w 145"/>
                <a:gd name="T9" fmla="*/ 2147483647 h 207"/>
                <a:gd name="T10" fmla="*/ 2147483647 w 145"/>
                <a:gd name="T11" fmla="*/ 2147483647 h 207"/>
                <a:gd name="T12" fmla="*/ 2147483647 w 145"/>
                <a:gd name="T13" fmla="*/ 2147483647 h 207"/>
                <a:gd name="T14" fmla="*/ 2147483647 w 145"/>
                <a:gd name="T15" fmla="*/ 2147483647 h 207"/>
                <a:gd name="T16" fmla="*/ 2147483647 w 145"/>
                <a:gd name="T17" fmla="*/ 2147483647 h 207"/>
                <a:gd name="T18" fmla="*/ 2147483647 w 145"/>
                <a:gd name="T19" fmla="*/ 2147483647 h 207"/>
                <a:gd name="T20" fmla="*/ 2147483647 w 145"/>
                <a:gd name="T21" fmla="*/ 2147483647 h 207"/>
                <a:gd name="T22" fmla="*/ 2147483647 w 145"/>
                <a:gd name="T23" fmla="*/ 2147483647 h 207"/>
                <a:gd name="T24" fmla="*/ 2147483647 w 145"/>
                <a:gd name="T25" fmla="*/ 2147483647 h 207"/>
                <a:gd name="T26" fmla="*/ 2147483647 w 145"/>
                <a:gd name="T27" fmla="*/ 2147483647 h 207"/>
                <a:gd name="T28" fmla="*/ 2147483647 w 145"/>
                <a:gd name="T29" fmla="*/ 2147483647 h 207"/>
                <a:gd name="T30" fmla="*/ 2147483647 w 145"/>
                <a:gd name="T31" fmla="*/ 2147483647 h 207"/>
                <a:gd name="T32" fmla="*/ 2147483647 w 145"/>
                <a:gd name="T33" fmla="*/ 2147483647 h 207"/>
                <a:gd name="T34" fmla="*/ 2147483647 w 145"/>
                <a:gd name="T35" fmla="*/ 2147483647 h 207"/>
                <a:gd name="T36" fmla="*/ 2147483647 w 145"/>
                <a:gd name="T37" fmla="*/ 2147483647 h 207"/>
                <a:gd name="T38" fmla="*/ 2147483647 w 145"/>
                <a:gd name="T39" fmla="*/ 2147483647 h 207"/>
                <a:gd name="T40" fmla="*/ 2147483647 w 145"/>
                <a:gd name="T41" fmla="*/ 2147483647 h 207"/>
                <a:gd name="T42" fmla="*/ 2147483647 w 145"/>
                <a:gd name="T43" fmla="*/ 2147483647 h 207"/>
                <a:gd name="T44" fmla="*/ 2147483647 w 145"/>
                <a:gd name="T45" fmla="*/ 2147483647 h 207"/>
                <a:gd name="T46" fmla="*/ 2147483647 w 145"/>
                <a:gd name="T47" fmla="*/ 2147483647 h 207"/>
                <a:gd name="T48" fmla="*/ 2147483647 w 145"/>
                <a:gd name="T49" fmla="*/ 2147483647 h 207"/>
                <a:gd name="T50" fmla="*/ 2147483647 w 145"/>
                <a:gd name="T51" fmla="*/ 0 h 207"/>
                <a:gd name="T52" fmla="*/ 0 w 145"/>
                <a:gd name="T53" fmla="*/ 0 h 207"/>
                <a:gd name="T54" fmla="*/ 2147483647 w 145"/>
                <a:gd name="T55" fmla="*/ 2147483647 h 207"/>
                <a:gd name="T56" fmla="*/ 2147483647 w 145"/>
                <a:gd name="T57" fmla="*/ 2147483647 h 207"/>
                <a:gd name="T58" fmla="*/ 2147483647 w 145"/>
                <a:gd name="T59" fmla="*/ 2147483647 h 207"/>
                <a:gd name="T60" fmla="*/ 2147483647 w 145"/>
                <a:gd name="T61" fmla="*/ 2147483647 h 207"/>
                <a:gd name="T62" fmla="*/ 2147483647 w 145"/>
                <a:gd name="T63" fmla="*/ 2147483647 h 207"/>
                <a:gd name="T64" fmla="*/ 2147483647 w 145"/>
                <a:gd name="T65" fmla="*/ 2147483647 h 207"/>
                <a:gd name="T66" fmla="*/ 2147483647 w 145"/>
                <a:gd name="T67" fmla="*/ 2147483647 h 207"/>
                <a:gd name="T68" fmla="*/ 2147483647 w 145"/>
                <a:gd name="T69" fmla="*/ 2147483647 h 207"/>
                <a:gd name="T70" fmla="*/ 2147483647 w 145"/>
                <a:gd name="T71" fmla="*/ 2147483647 h 207"/>
                <a:gd name="T72" fmla="*/ 2147483647 w 145"/>
                <a:gd name="T73" fmla="*/ 2147483647 h 20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45"/>
                <a:gd name="T112" fmla="*/ 0 h 207"/>
                <a:gd name="T113" fmla="*/ 145 w 145"/>
                <a:gd name="T114" fmla="*/ 207 h 20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45" h="207">
                  <a:moveTo>
                    <a:pt x="0" y="0"/>
                  </a:moveTo>
                  <a:lnTo>
                    <a:pt x="0" y="207"/>
                  </a:lnTo>
                  <a:lnTo>
                    <a:pt x="26" y="207"/>
                  </a:lnTo>
                  <a:lnTo>
                    <a:pt x="26" y="118"/>
                  </a:lnTo>
                  <a:lnTo>
                    <a:pt x="67" y="118"/>
                  </a:lnTo>
                  <a:lnTo>
                    <a:pt x="78" y="118"/>
                  </a:lnTo>
                  <a:lnTo>
                    <a:pt x="87" y="120"/>
                  </a:lnTo>
                  <a:lnTo>
                    <a:pt x="94" y="121"/>
                  </a:lnTo>
                  <a:lnTo>
                    <a:pt x="100" y="123"/>
                  </a:lnTo>
                  <a:lnTo>
                    <a:pt x="104" y="128"/>
                  </a:lnTo>
                  <a:lnTo>
                    <a:pt x="106" y="134"/>
                  </a:lnTo>
                  <a:lnTo>
                    <a:pt x="108" y="142"/>
                  </a:lnTo>
                  <a:lnTo>
                    <a:pt x="109" y="151"/>
                  </a:lnTo>
                  <a:lnTo>
                    <a:pt x="110" y="179"/>
                  </a:lnTo>
                  <a:lnTo>
                    <a:pt x="111" y="187"/>
                  </a:lnTo>
                  <a:lnTo>
                    <a:pt x="112" y="195"/>
                  </a:lnTo>
                  <a:lnTo>
                    <a:pt x="113" y="201"/>
                  </a:lnTo>
                  <a:lnTo>
                    <a:pt x="115" y="207"/>
                  </a:lnTo>
                  <a:lnTo>
                    <a:pt x="145" y="207"/>
                  </a:lnTo>
                  <a:lnTo>
                    <a:pt x="145" y="201"/>
                  </a:lnTo>
                  <a:lnTo>
                    <a:pt x="141" y="198"/>
                  </a:lnTo>
                  <a:lnTo>
                    <a:pt x="139" y="193"/>
                  </a:lnTo>
                  <a:lnTo>
                    <a:pt x="137" y="186"/>
                  </a:lnTo>
                  <a:lnTo>
                    <a:pt x="136" y="177"/>
                  </a:lnTo>
                  <a:lnTo>
                    <a:pt x="134" y="143"/>
                  </a:lnTo>
                  <a:lnTo>
                    <a:pt x="133" y="136"/>
                  </a:lnTo>
                  <a:lnTo>
                    <a:pt x="132" y="129"/>
                  </a:lnTo>
                  <a:lnTo>
                    <a:pt x="131" y="122"/>
                  </a:lnTo>
                  <a:lnTo>
                    <a:pt x="129" y="117"/>
                  </a:lnTo>
                  <a:lnTo>
                    <a:pt x="126" y="113"/>
                  </a:lnTo>
                  <a:lnTo>
                    <a:pt x="123" y="109"/>
                  </a:lnTo>
                  <a:lnTo>
                    <a:pt x="118" y="107"/>
                  </a:lnTo>
                  <a:lnTo>
                    <a:pt x="113" y="105"/>
                  </a:lnTo>
                  <a:lnTo>
                    <a:pt x="118" y="101"/>
                  </a:lnTo>
                  <a:lnTo>
                    <a:pt x="124" y="96"/>
                  </a:lnTo>
                  <a:lnTo>
                    <a:pt x="128" y="92"/>
                  </a:lnTo>
                  <a:lnTo>
                    <a:pt x="132" y="86"/>
                  </a:lnTo>
                  <a:lnTo>
                    <a:pt x="134" y="80"/>
                  </a:lnTo>
                  <a:lnTo>
                    <a:pt x="136" y="73"/>
                  </a:lnTo>
                  <a:lnTo>
                    <a:pt x="139" y="65"/>
                  </a:lnTo>
                  <a:lnTo>
                    <a:pt x="139" y="57"/>
                  </a:lnTo>
                  <a:lnTo>
                    <a:pt x="139" y="49"/>
                  </a:lnTo>
                  <a:lnTo>
                    <a:pt x="137" y="40"/>
                  </a:lnTo>
                  <a:lnTo>
                    <a:pt x="135" y="33"/>
                  </a:lnTo>
                  <a:lnTo>
                    <a:pt x="132" y="26"/>
                  </a:lnTo>
                  <a:lnTo>
                    <a:pt x="129" y="21"/>
                  </a:lnTo>
                  <a:lnTo>
                    <a:pt x="125" y="16"/>
                  </a:lnTo>
                  <a:lnTo>
                    <a:pt x="120" y="11"/>
                  </a:lnTo>
                  <a:lnTo>
                    <a:pt x="114" y="7"/>
                  </a:lnTo>
                  <a:lnTo>
                    <a:pt x="105" y="3"/>
                  </a:lnTo>
                  <a:lnTo>
                    <a:pt x="95" y="1"/>
                  </a:lnTo>
                  <a:lnTo>
                    <a:pt x="85" y="0"/>
                  </a:lnTo>
                  <a:lnTo>
                    <a:pt x="73" y="0"/>
                  </a:lnTo>
                  <a:lnTo>
                    <a:pt x="0" y="0"/>
                  </a:lnTo>
                  <a:close/>
                  <a:moveTo>
                    <a:pt x="26" y="24"/>
                  </a:moveTo>
                  <a:lnTo>
                    <a:pt x="69" y="24"/>
                  </a:lnTo>
                  <a:lnTo>
                    <a:pt x="79" y="24"/>
                  </a:lnTo>
                  <a:lnTo>
                    <a:pt x="88" y="25"/>
                  </a:lnTo>
                  <a:lnTo>
                    <a:pt x="95" y="28"/>
                  </a:lnTo>
                  <a:lnTo>
                    <a:pt x="102" y="30"/>
                  </a:lnTo>
                  <a:lnTo>
                    <a:pt x="106" y="35"/>
                  </a:lnTo>
                  <a:lnTo>
                    <a:pt x="109" y="40"/>
                  </a:lnTo>
                  <a:lnTo>
                    <a:pt x="111" y="49"/>
                  </a:lnTo>
                  <a:lnTo>
                    <a:pt x="112" y="58"/>
                  </a:lnTo>
                  <a:lnTo>
                    <a:pt x="111" y="67"/>
                  </a:lnTo>
                  <a:lnTo>
                    <a:pt x="110" y="75"/>
                  </a:lnTo>
                  <a:lnTo>
                    <a:pt x="106" y="81"/>
                  </a:lnTo>
                  <a:lnTo>
                    <a:pt x="102" y="86"/>
                  </a:lnTo>
                  <a:lnTo>
                    <a:pt x="95" y="89"/>
                  </a:lnTo>
                  <a:lnTo>
                    <a:pt x="88" y="92"/>
                  </a:lnTo>
                  <a:lnTo>
                    <a:pt x="79" y="94"/>
                  </a:lnTo>
                  <a:lnTo>
                    <a:pt x="69" y="94"/>
                  </a:lnTo>
                  <a:lnTo>
                    <a:pt x="26" y="94"/>
                  </a:lnTo>
                  <a:lnTo>
                    <a:pt x="26" y="24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4" name="Freeform 361"/>
            <p:cNvSpPr>
              <a:spLocks noEditPoints="1"/>
            </p:cNvSpPr>
            <p:nvPr/>
          </p:nvSpPr>
          <p:spPr bwMode="auto">
            <a:xfrm>
              <a:off x="5614988" y="2160588"/>
              <a:ext cx="57150" cy="84137"/>
            </a:xfrm>
            <a:custGeom>
              <a:avLst/>
              <a:gdLst>
                <a:gd name="T0" fmla="*/ 2147483647 w 123"/>
                <a:gd name="T1" fmla="*/ 2147483647 h 158"/>
                <a:gd name="T2" fmla="*/ 2147483647 w 123"/>
                <a:gd name="T3" fmla="*/ 2147483647 h 158"/>
                <a:gd name="T4" fmla="*/ 2147483647 w 123"/>
                <a:gd name="T5" fmla="*/ 2147483647 h 158"/>
                <a:gd name="T6" fmla="*/ 2147483647 w 123"/>
                <a:gd name="T7" fmla="*/ 2147483647 h 158"/>
                <a:gd name="T8" fmla="*/ 2147483647 w 123"/>
                <a:gd name="T9" fmla="*/ 2147483647 h 158"/>
                <a:gd name="T10" fmla="*/ 2147483647 w 123"/>
                <a:gd name="T11" fmla="*/ 2147483647 h 158"/>
                <a:gd name="T12" fmla="*/ 2147483647 w 123"/>
                <a:gd name="T13" fmla="*/ 2147483647 h 158"/>
                <a:gd name="T14" fmla="*/ 2147483647 w 123"/>
                <a:gd name="T15" fmla="*/ 2147483647 h 158"/>
                <a:gd name="T16" fmla="*/ 2147483647 w 123"/>
                <a:gd name="T17" fmla="*/ 2147483647 h 158"/>
                <a:gd name="T18" fmla="*/ 2147483647 w 123"/>
                <a:gd name="T19" fmla="*/ 2147483647 h 158"/>
                <a:gd name="T20" fmla="*/ 2147483647 w 123"/>
                <a:gd name="T21" fmla="*/ 2147483647 h 158"/>
                <a:gd name="T22" fmla="*/ 2147483647 w 123"/>
                <a:gd name="T23" fmla="*/ 2147483647 h 158"/>
                <a:gd name="T24" fmla="*/ 2147483647 w 123"/>
                <a:gd name="T25" fmla="*/ 2147483647 h 158"/>
                <a:gd name="T26" fmla="*/ 2147483647 w 123"/>
                <a:gd name="T27" fmla="*/ 2147483647 h 158"/>
                <a:gd name="T28" fmla="*/ 2147483647 w 123"/>
                <a:gd name="T29" fmla="*/ 2147483647 h 158"/>
                <a:gd name="T30" fmla="*/ 2147483647 w 123"/>
                <a:gd name="T31" fmla="*/ 2147483647 h 158"/>
                <a:gd name="T32" fmla="*/ 2147483647 w 123"/>
                <a:gd name="T33" fmla="*/ 2147483647 h 158"/>
                <a:gd name="T34" fmla="*/ 2147483647 w 123"/>
                <a:gd name="T35" fmla="*/ 2147483647 h 158"/>
                <a:gd name="T36" fmla="*/ 2147483647 w 123"/>
                <a:gd name="T37" fmla="*/ 2147483647 h 158"/>
                <a:gd name="T38" fmla="*/ 2147483647 w 123"/>
                <a:gd name="T39" fmla="*/ 2147483647 h 158"/>
                <a:gd name="T40" fmla="*/ 2147483647 w 123"/>
                <a:gd name="T41" fmla="*/ 2147483647 h 158"/>
                <a:gd name="T42" fmla="*/ 2147483647 w 123"/>
                <a:gd name="T43" fmla="*/ 2147483647 h 158"/>
                <a:gd name="T44" fmla="*/ 2147483647 w 123"/>
                <a:gd name="T45" fmla="*/ 2147483647 h 158"/>
                <a:gd name="T46" fmla="*/ 2147483647 w 123"/>
                <a:gd name="T47" fmla="*/ 2147483647 h 158"/>
                <a:gd name="T48" fmla="*/ 2147483647 w 123"/>
                <a:gd name="T49" fmla="*/ 2147483647 h 158"/>
                <a:gd name="T50" fmla="*/ 2147483647 w 123"/>
                <a:gd name="T51" fmla="*/ 2147483647 h 158"/>
                <a:gd name="T52" fmla="*/ 2147483647 w 123"/>
                <a:gd name="T53" fmla="*/ 2147483647 h 158"/>
                <a:gd name="T54" fmla="*/ 2147483647 w 123"/>
                <a:gd name="T55" fmla="*/ 2147483647 h 158"/>
                <a:gd name="T56" fmla="*/ 2147483647 w 123"/>
                <a:gd name="T57" fmla="*/ 2147483647 h 158"/>
                <a:gd name="T58" fmla="*/ 2147483647 w 123"/>
                <a:gd name="T59" fmla="*/ 2147483647 h 158"/>
                <a:gd name="T60" fmla="*/ 2147483647 w 123"/>
                <a:gd name="T61" fmla="*/ 2147483647 h 158"/>
                <a:gd name="T62" fmla="*/ 2147483647 w 123"/>
                <a:gd name="T63" fmla="*/ 2147483647 h 158"/>
                <a:gd name="T64" fmla="*/ 2147483647 w 123"/>
                <a:gd name="T65" fmla="*/ 2147483647 h 158"/>
                <a:gd name="T66" fmla="*/ 2147483647 w 123"/>
                <a:gd name="T67" fmla="*/ 2147483647 h 158"/>
                <a:gd name="T68" fmla="*/ 2147483647 w 123"/>
                <a:gd name="T69" fmla="*/ 2147483647 h 15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3"/>
                <a:gd name="T106" fmla="*/ 0 h 158"/>
                <a:gd name="T107" fmla="*/ 123 w 123"/>
                <a:gd name="T108" fmla="*/ 158 h 15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3" h="158">
                  <a:moveTo>
                    <a:pt x="99" y="107"/>
                  </a:moveTo>
                  <a:lnTo>
                    <a:pt x="97" y="113"/>
                  </a:lnTo>
                  <a:lnTo>
                    <a:pt x="94" y="119"/>
                  </a:lnTo>
                  <a:lnTo>
                    <a:pt x="91" y="124"/>
                  </a:lnTo>
                  <a:lnTo>
                    <a:pt x="86" y="128"/>
                  </a:lnTo>
                  <a:lnTo>
                    <a:pt x="82" y="131"/>
                  </a:lnTo>
                  <a:lnTo>
                    <a:pt x="77" y="133"/>
                  </a:lnTo>
                  <a:lnTo>
                    <a:pt x="70" y="135"/>
                  </a:lnTo>
                  <a:lnTo>
                    <a:pt x="63" y="135"/>
                  </a:lnTo>
                  <a:lnTo>
                    <a:pt x="55" y="134"/>
                  </a:lnTo>
                  <a:lnTo>
                    <a:pt x="47" y="132"/>
                  </a:lnTo>
                  <a:lnTo>
                    <a:pt x="41" y="128"/>
                  </a:lnTo>
                  <a:lnTo>
                    <a:pt x="35" y="122"/>
                  </a:lnTo>
                  <a:lnTo>
                    <a:pt x="30" y="117"/>
                  </a:lnTo>
                  <a:lnTo>
                    <a:pt x="27" y="108"/>
                  </a:lnTo>
                  <a:lnTo>
                    <a:pt x="25" y="98"/>
                  </a:lnTo>
                  <a:lnTo>
                    <a:pt x="24" y="87"/>
                  </a:lnTo>
                  <a:lnTo>
                    <a:pt x="123" y="87"/>
                  </a:lnTo>
                  <a:lnTo>
                    <a:pt x="123" y="76"/>
                  </a:lnTo>
                  <a:lnTo>
                    <a:pt x="122" y="60"/>
                  </a:lnTo>
                  <a:lnTo>
                    <a:pt x="119" y="43"/>
                  </a:lnTo>
                  <a:lnTo>
                    <a:pt x="114" y="30"/>
                  </a:lnTo>
                  <a:lnTo>
                    <a:pt x="107" y="20"/>
                  </a:lnTo>
                  <a:lnTo>
                    <a:pt x="98" y="12"/>
                  </a:lnTo>
                  <a:lnTo>
                    <a:pt x="87" y="5"/>
                  </a:lnTo>
                  <a:lnTo>
                    <a:pt x="76" y="1"/>
                  </a:lnTo>
                  <a:lnTo>
                    <a:pt x="61" y="0"/>
                  </a:lnTo>
                  <a:lnTo>
                    <a:pt x="48" y="1"/>
                  </a:lnTo>
                  <a:lnTo>
                    <a:pt x="36" y="6"/>
                  </a:lnTo>
                  <a:lnTo>
                    <a:pt x="25" y="12"/>
                  </a:lnTo>
                  <a:lnTo>
                    <a:pt x="17" y="21"/>
                  </a:lnTo>
                  <a:lnTo>
                    <a:pt x="9" y="33"/>
                  </a:lnTo>
                  <a:lnTo>
                    <a:pt x="4" y="47"/>
                  </a:lnTo>
                  <a:lnTo>
                    <a:pt x="1" y="63"/>
                  </a:lnTo>
                  <a:lnTo>
                    <a:pt x="0" y="80"/>
                  </a:lnTo>
                  <a:lnTo>
                    <a:pt x="1" y="98"/>
                  </a:lnTo>
                  <a:lnTo>
                    <a:pt x="4" y="113"/>
                  </a:lnTo>
                  <a:lnTo>
                    <a:pt x="9" y="127"/>
                  </a:lnTo>
                  <a:lnTo>
                    <a:pt x="17" y="138"/>
                  </a:lnTo>
                  <a:lnTo>
                    <a:pt x="25" y="147"/>
                  </a:lnTo>
                  <a:lnTo>
                    <a:pt x="36" y="153"/>
                  </a:lnTo>
                  <a:lnTo>
                    <a:pt x="48" y="157"/>
                  </a:lnTo>
                  <a:lnTo>
                    <a:pt x="61" y="158"/>
                  </a:lnTo>
                  <a:lnTo>
                    <a:pt x="73" y="157"/>
                  </a:lnTo>
                  <a:lnTo>
                    <a:pt x="84" y="155"/>
                  </a:lnTo>
                  <a:lnTo>
                    <a:pt x="94" y="150"/>
                  </a:lnTo>
                  <a:lnTo>
                    <a:pt x="102" y="145"/>
                  </a:lnTo>
                  <a:lnTo>
                    <a:pt x="108" y="138"/>
                  </a:lnTo>
                  <a:lnTo>
                    <a:pt x="115" y="128"/>
                  </a:lnTo>
                  <a:lnTo>
                    <a:pt x="119" y="119"/>
                  </a:lnTo>
                  <a:lnTo>
                    <a:pt x="121" y="107"/>
                  </a:lnTo>
                  <a:lnTo>
                    <a:pt x="99" y="107"/>
                  </a:lnTo>
                  <a:close/>
                  <a:moveTo>
                    <a:pt x="24" y="66"/>
                  </a:moveTo>
                  <a:lnTo>
                    <a:pt x="25" y="56"/>
                  </a:lnTo>
                  <a:lnTo>
                    <a:pt x="27" y="48"/>
                  </a:lnTo>
                  <a:lnTo>
                    <a:pt x="31" y="40"/>
                  </a:lnTo>
                  <a:lnTo>
                    <a:pt x="36" y="34"/>
                  </a:lnTo>
                  <a:lnTo>
                    <a:pt x="41" y="28"/>
                  </a:lnTo>
                  <a:lnTo>
                    <a:pt x="47" y="25"/>
                  </a:lnTo>
                  <a:lnTo>
                    <a:pt x="54" y="23"/>
                  </a:lnTo>
                  <a:lnTo>
                    <a:pt x="62" y="22"/>
                  </a:lnTo>
                  <a:lnTo>
                    <a:pt x="70" y="23"/>
                  </a:lnTo>
                  <a:lnTo>
                    <a:pt x="78" y="25"/>
                  </a:lnTo>
                  <a:lnTo>
                    <a:pt x="84" y="29"/>
                  </a:lnTo>
                  <a:lnTo>
                    <a:pt x="89" y="34"/>
                  </a:lnTo>
                  <a:lnTo>
                    <a:pt x="94" y="40"/>
                  </a:lnTo>
                  <a:lnTo>
                    <a:pt x="97" y="48"/>
                  </a:lnTo>
                  <a:lnTo>
                    <a:pt x="98" y="56"/>
                  </a:lnTo>
                  <a:lnTo>
                    <a:pt x="99" y="66"/>
                  </a:lnTo>
                  <a:lnTo>
                    <a:pt x="24" y="66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5" name="Freeform 362"/>
            <p:cNvSpPr>
              <a:spLocks/>
            </p:cNvSpPr>
            <p:nvPr/>
          </p:nvSpPr>
          <p:spPr bwMode="auto">
            <a:xfrm>
              <a:off x="5684838" y="2160588"/>
              <a:ext cx="53975" cy="82550"/>
            </a:xfrm>
            <a:custGeom>
              <a:avLst/>
              <a:gdLst>
                <a:gd name="T0" fmla="*/ 2147483647 w 113"/>
                <a:gd name="T1" fmla="*/ 2147483647 h 155"/>
                <a:gd name="T2" fmla="*/ 2147483647 w 113"/>
                <a:gd name="T3" fmla="*/ 2147483647 h 155"/>
                <a:gd name="T4" fmla="*/ 2147483647 w 113"/>
                <a:gd name="T5" fmla="*/ 2147483647 h 155"/>
                <a:gd name="T6" fmla="*/ 2147483647 w 113"/>
                <a:gd name="T7" fmla="*/ 2147483647 h 155"/>
                <a:gd name="T8" fmla="*/ 2147483647 w 113"/>
                <a:gd name="T9" fmla="*/ 2147483647 h 155"/>
                <a:gd name="T10" fmla="*/ 2147483647 w 113"/>
                <a:gd name="T11" fmla="*/ 2147483647 h 155"/>
                <a:gd name="T12" fmla="*/ 2147483647 w 113"/>
                <a:gd name="T13" fmla="*/ 2147483647 h 155"/>
                <a:gd name="T14" fmla="*/ 2147483647 w 113"/>
                <a:gd name="T15" fmla="*/ 2147483647 h 155"/>
                <a:gd name="T16" fmla="*/ 2147483647 w 113"/>
                <a:gd name="T17" fmla="*/ 2147483647 h 155"/>
                <a:gd name="T18" fmla="*/ 2147483647 w 113"/>
                <a:gd name="T19" fmla="*/ 2147483647 h 155"/>
                <a:gd name="T20" fmla="*/ 2147483647 w 113"/>
                <a:gd name="T21" fmla="*/ 2147483647 h 155"/>
                <a:gd name="T22" fmla="*/ 2147483647 w 113"/>
                <a:gd name="T23" fmla="*/ 2147483647 h 155"/>
                <a:gd name="T24" fmla="*/ 2147483647 w 113"/>
                <a:gd name="T25" fmla="*/ 2147483647 h 155"/>
                <a:gd name="T26" fmla="*/ 2147483647 w 113"/>
                <a:gd name="T27" fmla="*/ 2147483647 h 155"/>
                <a:gd name="T28" fmla="*/ 2147483647 w 113"/>
                <a:gd name="T29" fmla="*/ 0 h 155"/>
                <a:gd name="T30" fmla="*/ 2147483647 w 113"/>
                <a:gd name="T31" fmla="*/ 0 h 155"/>
                <a:gd name="T32" fmla="*/ 2147483647 w 113"/>
                <a:gd name="T33" fmla="*/ 0 h 155"/>
                <a:gd name="T34" fmla="*/ 2147483647 w 113"/>
                <a:gd name="T35" fmla="*/ 2147483647 h 155"/>
                <a:gd name="T36" fmla="*/ 2147483647 w 113"/>
                <a:gd name="T37" fmla="*/ 2147483647 h 155"/>
                <a:gd name="T38" fmla="*/ 2147483647 w 113"/>
                <a:gd name="T39" fmla="*/ 2147483647 h 155"/>
                <a:gd name="T40" fmla="*/ 2147483647 w 113"/>
                <a:gd name="T41" fmla="*/ 2147483647 h 155"/>
                <a:gd name="T42" fmla="*/ 2147483647 w 113"/>
                <a:gd name="T43" fmla="*/ 2147483647 h 155"/>
                <a:gd name="T44" fmla="*/ 2147483647 w 113"/>
                <a:gd name="T45" fmla="*/ 2147483647 h 155"/>
                <a:gd name="T46" fmla="*/ 2147483647 w 113"/>
                <a:gd name="T47" fmla="*/ 2147483647 h 155"/>
                <a:gd name="T48" fmla="*/ 2147483647 w 113"/>
                <a:gd name="T49" fmla="*/ 2147483647 h 155"/>
                <a:gd name="T50" fmla="*/ 0 w 113"/>
                <a:gd name="T51" fmla="*/ 2147483647 h 155"/>
                <a:gd name="T52" fmla="*/ 0 w 113"/>
                <a:gd name="T53" fmla="*/ 2147483647 h 155"/>
                <a:gd name="T54" fmla="*/ 2147483647 w 113"/>
                <a:gd name="T55" fmla="*/ 2147483647 h 155"/>
                <a:gd name="T56" fmla="*/ 2147483647 w 113"/>
                <a:gd name="T57" fmla="*/ 2147483647 h 155"/>
                <a:gd name="T58" fmla="*/ 2147483647 w 113"/>
                <a:gd name="T59" fmla="*/ 2147483647 h 155"/>
                <a:gd name="T60" fmla="*/ 2147483647 w 113"/>
                <a:gd name="T61" fmla="*/ 2147483647 h 155"/>
                <a:gd name="T62" fmla="*/ 2147483647 w 113"/>
                <a:gd name="T63" fmla="*/ 2147483647 h 155"/>
                <a:gd name="T64" fmla="*/ 2147483647 w 113"/>
                <a:gd name="T65" fmla="*/ 2147483647 h 155"/>
                <a:gd name="T66" fmla="*/ 2147483647 w 113"/>
                <a:gd name="T67" fmla="*/ 2147483647 h 155"/>
                <a:gd name="T68" fmla="*/ 2147483647 w 113"/>
                <a:gd name="T69" fmla="*/ 2147483647 h 155"/>
                <a:gd name="T70" fmla="*/ 2147483647 w 113"/>
                <a:gd name="T71" fmla="*/ 2147483647 h 155"/>
                <a:gd name="T72" fmla="*/ 2147483647 w 113"/>
                <a:gd name="T73" fmla="*/ 2147483647 h 155"/>
                <a:gd name="T74" fmla="*/ 2147483647 w 113"/>
                <a:gd name="T75" fmla="*/ 2147483647 h 155"/>
                <a:gd name="T76" fmla="*/ 2147483647 w 113"/>
                <a:gd name="T77" fmla="*/ 2147483647 h 155"/>
                <a:gd name="T78" fmla="*/ 2147483647 w 113"/>
                <a:gd name="T79" fmla="*/ 2147483647 h 155"/>
                <a:gd name="T80" fmla="*/ 2147483647 w 113"/>
                <a:gd name="T81" fmla="*/ 2147483647 h 155"/>
                <a:gd name="T82" fmla="*/ 2147483647 w 113"/>
                <a:gd name="T83" fmla="*/ 2147483647 h 155"/>
                <a:gd name="T84" fmla="*/ 2147483647 w 113"/>
                <a:gd name="T85" fmla="*/ 2147483647 h 155"/>
                <a:gd name="T86" fmla="*/ 2147483647 w 113"/>
                <a:gd name="T87" fmla="*/ 2147483647 h 155"/>
                <a:gd name="T88" fmla="*/ 2147483647 w 113"/>
                <a:gd name="T89" fmla="*/ 2147483647 h 155"/>
                <a:gd name="T90" fmla="*/ 2147483647 w 113"/>
                <a:gd name="T91" fmla="*/ 2147483647 h 15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3"/>
                <a:gd name="T139" fmla="*/ 0 h 155"/>
                <a:gd name="T140" fmla="*/ 113 w 113"/>
                <a:gd name="T141" fmla="*/ 155 h 15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3" h="155">
                  <a:moveTo>
                    <a:pt x="90" y="155"/>
                  </a:moveTo>
                  <a:lnTo>
                    <a:pt x="113" y="155"/>
                  </a:lnTo>
                  <a:lnTo>
                    <a:pt x="113" y="64"/>
                  </a:lnTo>
                  <a:lnTo>
                    <a:pt x="113" y="57"/>
                  </a:lnTo>
                  <a:lnTo>
                    <a:pt x="113" y="47"/>
                  </a:lnTo>
                  <a:lnTo>
                    <a:pt x="112" y="37"/>
                  </a:lnTo>
                  <a:lnTo>
                    <a:pt x="111" y="28"/>
                  </a:lnTo>
                  <a:lnTo>
                    <a:pt x="107" y="21"/>
                  </a:lnTo>
                  <a:lnTo>
                    <a:pt x="104" y="15"/>
                  </a:lnTo>
                  <a:lnTo>
                    <a:pt x="101" y="12"/>
                  </a:lnTo>
                  <a:lnTo>
                    <a:pt x="97" y="8"/>
                  </a:lnTo>
                  <a:lnTo>
                    <a:pt x="91" y="5"/>
                  </a:lnTo>
                  <a:lnTo>
                    <a:pt x="86" y="2"/>
                  </a:lnTo>
                  <a:lnTo>
                    <a:pt x="80" y="1"/>
                  </a:lnTo>
                  <a:lnTo>
                    <a:pt x="72" y="0"/>
                  </a:lnTo>
                  <a:lnTo>
                    <a:pt x="65" y="0"/>
                  </a:lnTo>
                  <a:lnTo>
                    <a:pt x="59" y="0"/>
                  </a:lnTo>
                  <a:lnTo>
                    <a:pt x="52" y="1"/>
                  </a:lnTo>
                  <a:lnTo>
                    <a:pt x="46" y="4"/>
                  </a:lnTo>
                  <a:lnTo>
                    <a:pt x="41" y="6"/>
                  </a:lnTo>
                  <a:lnTo>
                    <a:pt x="35" y="9"/>
                  </a:lnTo>
                  <a:lnTo>
                    <a:pt x="30" y="14"/>
                  </a:lnTo>
                  <a:lnTo>
                    <a:pt x="26" y="20"/>
                  </a:lnTo>
                  <a:lnTo>
                    <a:pt x="22" y="26"/>
                  </a:lnTo>
                  <a:lnTo>
                    <a:pt x="22" y="4"/>
                  </a:lnTo>
                  <a:lnTo>
                    <a:pt x="0" y="4"/>
                  </a:lnTo>
                  <a:lnTo>
                    <a:pt x="0" y="155"/>
                  </a:lnTo>
                  <a:lnTo>
                    <a:pt x="23" y="155"/>
                  </a:lnTo>
                  <a:lnTo>
                    <a:pt x="23" y="69"/>
                  </a:lnTo>
                  <a:lnTo>
                    <a:pt x="24" y="58"/>
                  </a:lnTo>
                  <a:lnTo>
                    <a:pt x="26" y="49"/>
                  </a:lnTo>
                  <a:lnTo>
                    <a:pt x="29" y="41"/>
                  </a:lnTo>
                  <a:lnTo>
                    <a:pt x="33" y="34"/>
                  </a:lnTo>
                  <a:lnTo>
                    <a:pt x="40" y="29"/>
                  </a:lnTo>
                  <a:lnTo>
                    <a:pt x="46" y="26"/>
                  </a:lnTo>
                  <a:lnTo>
                    <a:pt x="54" y="23"/>
                  </a:lnTo>
                  <a:lnTo>
                    <a:pt x="63" y="22"/>
                  </a:lnTo>
                  <a:lnTo>
                    <a:pt x="70" y="23"/>
                  </a:lnTo>
                  <a:lnTo>
                    <a:pt x="77" y="25"/>
                  </a:lnTo>
                  <a:lnTo>
                    <a:pt x="81" y="28"/>
                  </a:lnTo>
                  <a:lnTo>
                    <a:pt x="85" y="32"/>
                  </a:lnTo>
                  <a:lnTo>
                    <a:pt x="87" y="37"/>
                  </a:lnTo>
                  <a:lnTo>
                    <a:pt x="89" y="44"/>
                  </a:lnTo>
                  <a:lnTo>
                    <a:pt x="90" y="53"/>
                  </a:lnTo>
                  <a:lnTo>
                    <a:pt x="90" y="62"/>
                  </a:lnTo>
                  <a:lnTo>
                    <a:pt x="90" y="155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6" name="Freeform 363"/>
            <p:cNvSpPr>
              <a:spLocks noEditPoints="1"/>
            </p:cNvSpPr>
            <p:nvPr/>
          </p:nvSpPr>
          <p:spPr bwMode="auto">
            <a:xfrm>
              <a:off x="5751513" y="2160588"/>
              <a:ext cx="58737" cy="84137"/>
            </a:xfrm>
            <a:custGeom>
              <a:avLst/>
              <a:gdLst>
                <a:gd name="T0" fmla="*/ 2147483647 w 128"/>
                <a:gd name="T1" fmla="*/ 2147483647 h 158"/>
                <a:gd name="T2" fmla="*/ 2147483647 w 128"/>
                <a:gd name="T3" fmla="*/ 2147483647 h 158"/>
                <a:gd name="T4" fmla="*/ 2147483647 w 128"/>
                <a:gd name="T5" fmla="*/ 2147483647 h 158"/>
                <a:gd name="T6" fmla="*/ 2147483647 w 128"/>
                <a:gd name="T7" fmla="*/ 2147483647 h 158"/>
                <a:gd name="T8" fmla="*/ 2147483647 w 128"/>
                <a:gd name="T9" fmla="*/ 2147483647 h 158"/>
                <a:gd name="T10" fmla="*/ 2147483647 w 128"/>
                <a:gd name="T11" fmla="*/ 2147483647 h 158"/>
                <a:gd name="T12" fmla="*/ 2147483647 w 128"/>
                <a:gd name="T13" fmla="*/ 2147483647 h 158"/>
                <a:gd name="T14" fmla="*/ 2147483647 w 128"/>
                <a:gd name="T15" fmla="*/ 2147483647 h 158"/>
                <a:gd name="T16" fmla="*/ 2147483647 w 128"/>
                <a:gd name="T17" fmla="*/ 2147483647 h 158"/>
                <a:gd name="T18" fmla="*/ 2147483647 w 128"/>
                <a:gd name="T19" fmla="*/ 2147483647 h 158"/>
                <a:gd name="T20" fmla="*/ 2147483647 w 128"/>
                <a:gd name="T21" fmla="*/ 2147483647 h 158"/>
                <a:gd name="T22" fmla="*/ 2147483647 w 128"/>
                <a:gd name="T23" fmla="*/ 2147483647 h 158"/>
                <a:gd name="T24" fmla="*/ 2147483647 w 128"/>
                <a:gd name="T25" fmla="*/ 2147483647 h 158"/>
                <a:gd name="T26" fmla="*/ 2147483647 w 128"/>
                <a:gd name="T27" fmla="*/ 2147483647 h 158"/>
                <a:gd name="T28" fmla="*/ 2147483647 w 128"/>
                <a:gd name="T29" fmla="*/ 2147483647 h 158"/>
                <a:gd name="T30" fmla="*/ 2147483647 w 128"/>
                <a:gd name="T31" fmla="*/ 2147483647 h 158"/>
                <a:gd name="T32" fmla="*/ 2147483647 w 128"/>
                <a:gd name="T33" fmla="*/ 2147483647 h 158"/>
                <a:gd name="T34" fmla="*/ 2147483647 w 128"/>
                <a:gd name="T35" fmla="*/ 2147483647 h 158"/>
                <a:gd name="T36" fmla="*/ 2147483647 w 128"/>
                <a:gd name="T37" fmla="*/ 2147483647 h 158"/>
                <a:gd name="T38" fmla="*/ 2147483647 w 128"/>
                <a:gd name="T39" fmla="*/ 2147483647 h 158"/>
                <a:gd name="T40" fmla="*/ 2147483647 w 128"/>
                <a:gd name="T41" fmla="*/ 2147483647 h 158"/>
                <a:gd name="T42" fmla="*/ 2147483647 w 128"/>
                <a:gd name="T43" fmla="*/ 2147483647 h 158"/>
                <a:gd name="T44" fmla="*/ 2147483647 w 128"/>
                <a:gd name="T45" fmla="*/ 2147483647 h 158"/>
                <a:gd name="T46" fmla="*/ 2147483647 w 128"/>
                <a:gd name="T47" fmla="*/ 2147483647 h 158"/>
                <a:gd name="T48" fmla="*/ 2147483647 w 128"/>
                <a:gd name="T49" fmla="*/ 2147483647 h 158"/>
                <a:gd name="T50" fmla="*/ 2147483647 w 128"/>
                <a:gd name="T51" fmla="*/ 2147483647 h 158"/>
                <a:gd name="T52" fmla="*/ 2147483647 w 128"/>
                <a:gd name="T53" fmla="*/ 2147483647 h 158"/>
                <a:gd name="T54" fmla="*/ 2147483647 w 128"/>
                <a:gd name="T55" fmla="*/ 0 h 158"/>
                <a:gd name="T56" fmla="*/ 2147483647 w 128"/>
                <a:gd name="T57" fmla="*/ 2147483647 h 158"/>
                <a:gd name="T58" fmla="*/ 2147483647 w 128"/>
                <a:gd name="T59" fmla="*/ 2147483647 h 158"/>
                <a:gd name="T60" fmla="*/ 2147483647 w 128"/>
                <a:gd name="T61" fmla="*/ 2147483647 h 158"/>
                <a:gd name="T62" fmla="*/ 2147483647 w 128"/>
                <a:gd name="T63" fmla="*/ 2147483647 h 158"/>
                <a:gd name="T64" fmla="*/ 2147483647 w 128"/>
                <a:gd name="T65" fmla="*/ 2147483647 h 158"/>
                <a:gd name="T66" fmla="*/ 2147483647 w 128"/>
                <a:gd name="T67" fmla="*/ 2147483647 h 158"/>
                <a:gd name="T68" fmla="*/ 2147483647 w 128"/>
                <a:gd name="T69" fmla="*/ 2147483647 h 158"/>
                <a:gd name="T70" fmla="*/ 2147483647 w 128"/>
                <a:gd name="T71" fmla="*/ 2147483647 h 158"/>
                <a:gd name="T72" fmla="*/ 2147483647 w 128"/>
                <a:gd name="T73" fmla="*/ 2147483647 h 158"/>
                <a:gd name="T74" fmla="*/ 2147483647 w 128"/>
                <a:gd name="T75" fmla="*/ 2147483647 h 158"/>
                <a:gd name="T76" fmla="*/ 2147483647 w 128"/>
                <a:gd name="T77" fmla="*/ 2147483647 h 158"/>
                <a:gd name="T78" fmla="*/ 2147483647 w 128"/>
                <a:gd name="T79" fmla="*/ 2147483647 h 158"/>
                <a:gd name="T80" fmla="*/ 2147483647 w 128"/>
                <a:gd name="T81" fmla="*/ 2147483647 h 158"/>
                <a:gd name="T82" fmla="*/ 2147483647 w 128"/>
                <a:gd name="T83" fmla="*/ 2147483647 h 158"/>
                <a:gd name="T84" fmla="*/ 2147483647 w 128"/>
                <a:gd name="T85" fmla="*/ 2147483647 h 158"/>
                <a:gd name="T86" fmla="*/ 2147483647 w 128"/>
                <a:gd name="T87" fmla="*/ 2147483647 h 158"/>
                <a:gd name="T88" fmla="*/ 2147483647 w 128"/>
                <a:gd name="T89" fmla="*/ 2147483647 h 158"/>
                <a:gd name="T90" fmla="*/ 2147483647 w 128"/>
                <a:gd name="T91" fmla="*/ 2147483647 h 158"/>
                <a:gd name="T92" fmla="*/ 2147483647 w 128"/>
                <a:gd name="T93" fmla="*/ 2147483647 h 158"/>
                <a:gd name="T94" fmla="*/ 2147483647 w 128"/>
                <a:gd name="T95" fmla="*/ 2147483647 h 158"/>
                <a:gd name="T96" fmla="*/ 0 w 128"/>
                <a:gd name="T97" fmla="*/ 2147483647 h 158"/>
                <a:gd name="T98" fmla="*/ 2147483647 w 128"/>
                <a:gd name="T99" fmla="*/ 2147483647 h 158"/>
                <a:gd name="T100" fmla="*/ 2147483647 w 128"/>
                <a:gd name="T101" fmla="*/ 2147483647 h 158"/>
                <a:gd name="T102" fmla="*/ 2147483647 w 128"/>
                <a:gd name="T103" fmla="*/ 2147483647 h 158"/>
                <a:gd name="T104" fmla="*/ 2147483647 w 128"/>
                <a:gd name="T105" fmla="*/ 2147483647 h 158"/>
                <a:gd name="T106" fmla="*/ 2147483647 w 128"/>
                <a:gd name="T107" fmla="*/ 2147483647 h 158"/>
                <a:gd name="T108" fmla="*/ 2147483647 w 128"/>
                <a:gd name="T109" fmla="*/ 2147483647 h 15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8"/>
                <a:gd name="T166" fmla="*/ 0 h 158"/>
                <a:gd name="T167" fmla="*/ 128 w 128"/>
                <a:gd name="T168" fmla="*/ 158 h 15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8" h="158">
                  <a:moveTo>
                    <a:pt x="91" y="77"/>
                  </a:moveTo>
                  <a:lnTo>
                    <a:pt x="91" y="99"/>
                  </a:lnTo>
                  <a:lnTo>
                    <a:pt x="89" y="107"/>
                  </a:lnTo>
                  <a:lnTo>
                    <a:pt x="87" y="114"/>
                  </a:lnTo>
                  <a:lnTo>
                    <a:pt x="84" y="120"/>
                  </a:lnTo>
                  <a:lnTo>
                    <a:pt x="79" y="126"/>
                  </a:lnTo>
                  <a:lnTo>
                    <a:pt x="73" y="131"/>
                  </a:lnTo>
                  <a:lnTo>
                    <a:pt x="65" y="134"/>
                  </a:lnTo>
                  <a:lnTo>
                    <a:pt x="58" y="135"/>
                  </a:lnTo>
                  <a:lnTo>
                    <a:pt x="48" y="136"/>
                  </a:lnTo>
                  <a:lnTo>
                    <a:pt x="43" y="136"/>
                  </a:lnTo>
                  <a:lnTo>
                    <a:pt x="38" y="135"/>
                  </a:lnTo>
                  <a:lnTo>
                    <a:pt x="34" y="133"/>
                  </a:lnTo>
                  <a:lnTo>
                    <a:pt x="30" y="131"/>
                  </a:lnTo>
                  <a:lnTo>
                    <a:pt x="27" y="127"/>
                  </a:lnTo>
                  <a:lnTo>
                    <a:pt x="26" y="122"/>
                  </a:lnTo>
                  <a:lnTo>
                    <a:pt x="24" y="118"/>
                  </a:lnTo>
                  <a:lnTo>
                    <a:pt x="24" y="113"/>
                  </a:lnTo>
                  <a:lnTo>
                    <a:pt x="24" y="107"/>
                  </a:lnTo>
                  <a:lnTo>
                    <a:pt x="25" y="103"/>
                  </a:lnTo>
                  <a:lnTo>
                    <a:pt x="27" y="99"/>
                  </a:lnTo>
                  <a:lnTo>
                    <a:pt x="29" y="96"/>
                  </a:lnTo>
                  <a:lnTo>
                    <a:pt x="33" y="92"/>
                  </a:lnTo>
                  <a:lnTo>
                    <a:pt x="37" y="90"/>
                  </a:lnTo>
                  <a:lnTo>
                    <a:pt x="42" y="89"/>
                  </a:lnTo>
                  <a:lnTo>
                    <a:pt x="47" y="87"/>
                  </a:lnTo>
                  <a:lnTo>
                    <a:pt x="59" y="85"/>
                  </a:lnTo>
                  <a:lnTo>
                    <a:pt x="70" y="84"/>
                  </a:lnTo>
                  <a:lnTo>
                    <a:pt x="81" y="82"/>
                  </a:lnTo>
                  <a:lnTo>
                    <a:pt x="91" y="77"/>
                  </a:lnTo>
                  <a:close/>
                  <a:moveTo>
                    <a:pt x="93" y="134"/>
                  </a:moveTo>
                  <a:lnTo>
                    <a:pt x="93" y="140"/>
                  </a:lnTo>
                  <a:lnTo>
                    <a:pt x="94" y="145"/>
                  </a:lnTo>
                  <a:lnTo>
                    <a:pt x="96" y="148"/>
                  </a:lnTo>
                  <a:lnTo>
                    <a:pt x="98" y="152"/>
                  </a:lnTo>
                  <a:lnTo>
                    <a:pt x="101" y="154"/>
                  </a:lnTo>
                  <a:lnTo>
                    <a:pt x="105" y="156"/>
                  </a:lnTo>
                  <a:lnTo>
                    <a:pt x="109" y="157"/>
                  </a:lnTo>
                  <a:lnTo>
                    <a:pt x="116" y="157"/>
                  </a:lnTo>
                  <a:lnTo>
                    <a:pt x="121" y="156"/>
                  </a:lnTo>
                  <a:lnTo>
                    <a:pt x="128" y="155"/>
                  </a:lnTo>
                  <a:lnTo>
                    <a:pt x="128" y="135"/>
                  </a:lnTo>
                  <a:lnTo>
                    <a:pt x="122" y="136"/>
                  </a:lnTo>
                  <a:lnTo>
                    <a:pt x="118" y="135"/>
                  </a:lnTo>
                  <a:lnTo>
                    <a:pt x="115" y="132"/>
                  </a:lnTo>
                  <a:lnTo>
                    <a:pt x="114" y="127"/>
                  </a:lnTo>
                  <a:lnTo>
                    <a:pt x="114" y="120"/>
                  </a:lnTo>
                  <a:lnTo>
                    <a:pt x="114" y="46"/>
                  </a:lnTo>
                  <a:lnTo>
                    <a:pt x="113" y="35"/>
                  </a:lnTo>
                  <a:lnTo>
                    <a:pt x="111" y="26"/>
                  </a:lnTo>
                  <a:lnTo>
                    <a:pt x="106" y="18"/>
                  </a:lnTo>
                  <a:lnTo>
                    <a:pt x="101" y="11"/>
                  </a:lnTo>
                  <a:lnTo>
                    <a:pt x="94" y="6"/>
                  </a:lnTo>
                  <a:lnTo>
                    <a:pt x="84" y="2"/>
                  </a:lnTo>
                  <a:lnTo>
                    <a:pt x="74" y="1"/>
                  </a:lnTo>
                  <a:lnTo>
                    <a:pt x="61" y="0"/>
                  </a:lnTo>
                  <a:lnTo>
                    <a:pt x="48" y="1"/>
                  </a:lnTo>
                  <a:lnTo>
                    <a:pt x="38" y="4"/>
                  </a:lnTo>
                  <a:lnTo>
                    <a:pt x="28" y="7"/>
                  </a:lnTo>
                  <a:lnTo>
                    <a:pt x="21" y="13"/>
                  </a:lnTo>
                  <a:lnTo>
                    <a:pt x="15" y="20"/>
                  </a:lnTo>
                  <a:lnTo>
                    <a:pt x="10" y="28"/>
                  </a:lnTo>
                  <a:lnTo>
                    <a:pt x="7" y="37"/>
                  </a:lnTo>
                  <a:lnTo>
                    <a:pt x="6" y="48"/>
                  </a:lnTo>
                  <a:lnTo>
                    <a:pt x="6" y="49"/>
                  </a:lnTo>
                  <a:lnTo>
                    <a:pt x="28" y="49"/>
                  </a:lnTo>
                  <a:lnTo>
                    <a:pt x="28" y="43"/>
                  </a:lnTo>
                  <a:lnTo>
                    <a:pt x="30" y="37"/>
                  </a:lnTo>
                  <a:lnTo>
                    <a:pt x="33" y="33"/>
                  </a:lnTo>
                  <a:lnTo>
                    <a:pt x="37" y="29"/>
                  </a:lnTo>
                  <a:lnTo>
                    <a:pt x="41" y="26"/>
                  </a:lnTo>
                  <a:lnTo>
                    <a:pt x="46" y="23"/>
                  </a:lnTo>
                  <a:lnTo>
                    <a:pt x="53" y="22"/>
                  </a:lnTo>
                  <a:lnTo>
                    <a:pt x="60" y="22"/>
                  </a:lnTo>
                  <a:lnTo>
                    <a:pt x="67" y="22"/>
                  </a:lnTo>
                  <a:lnTo>
                    <a:pt x="74" y="23"/>
                  </a:lnTo>
                  <a:lnTo>
                    <a:pt x="79" y="26"/>
                  </a:lnTo>
                  <a:lnTo>
                    <a:pt x="83" y="28"/>
                  </a:lnTo>
                  <a:lnTo>
                    <a:pt x="86" y="30"/>
                  </a:lnTo>
                  <a:lnTo>
                    <a:pt x="88" y="35"/>
                  </a:lnTo>
                  <a:lnTo>
                    <a:pt x="91" y="39"/>
                  </a:lnTo>
                  <a:lnTo>
                    <a:pt x="91" y="44"/>
                  </a:lnTo>
                  <a:lnTo>
                    <a:pt x="91" y="50"/>
                  </a:lnTo>
                  <a:lnTo>
                    <a:pt x="89" y="55"/>
                  </a:lnTo>
                  <a:lnTo>
                    <a:pt x="88" y="57"/>
                  </a:lnTo>
                  <a:lnTo>
                    <a:pt x="84" y="60"/>
                  </a:lnTo>
                  <a:lnTo>
                    <a:pt x="79" y="62"/>
                  </a:lnTo>
                  <a:lnTo>
                    <a:pt x="70" y="63"/>
                  </a:lnTo>
                  <a:lnTo>
                    <a:pt x="60" y="64"/>
                  </a:lnTo>
                  <a:lnTo>
                    <a:pt x="47" y="65"/>
                  </a:lnTo>
                  <a:lnTo>
                    <a:pt x="36" y="68"/>
                  </a:lnTo>
                  <a:lnTo>
                    <a:pt x="26" y="71"/>
                  </a:lnTo>
                  <a:lnTo>
                    <a:pt x="18" y="75"/>
                  </a:lnTo>
                  <a:lnTo>
                    <a:pt x="11" y="80"/>
                  </a:lnTo>
                  <a:lnTo>
                    <a:pt x="6" y="86"/>
                  </a:lnTo>
                  <a:lnTo>
                    <a:pt x="3" y="94"/>
                  </a:lnTo>
                  <a:lnTo>
                    <a:pt x="1" y="103"/>
                  </a:lnTo>
                  <a:lnTo>
                    <a:pt x="0" y="113"/>
                  </a:lnTo>
                  <a:lnTo>
                    <a:pt x="1" y="124"/>
                  </a:lnTo>
                  <a:lnTo>
                    <a:pt x="3" y="132"/>
                  </a:lnTo>
                  <a:lnTo>
                    <a:pt x="6" y="140"/>
                  </a:lnTo>
                  <a:lnTo>
                    <a:pt x="11" y="147"/>
                  </a:lnTo>
                  <a:lnTo>
                    <a:pt x="18" y="152"/>
                  </a:lnTo>
                  <a:lnTo>
                    <a:pt x="25" y="155"/>
                  </a:lnTo>
                  <a:lnTo>
                    <a:pt x="35" y="157"/>
                  </a:lnTo>
                  <a:lnTo>
                    <a:pt x="44" y="158"/>
                  </a:lnTo>
                  <a:lnTo>
                    <a:pt x="58" y="157"/>
                  </a:lnTo>
                  <a:lnTo>
                    <a:pt x="70" y="153"/>
                  </a:lnTo>
                  <a:lnTo>
                    <a:pt x="82" y="145"/>
                  </a:lnTo>
                  <a:lnTo>
                    <a:pt x="93" y="134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7" name="Freeform 364"/>
            <p:cNvSpPr>
              <a:spLocks/>
            </p:cNvSpPr>
            <p:nvPr/>
          </p:nvSpPr>
          <p:spPr bwMode="auto">
            <a:xfrm>
              <a:off x="5822950" y="2162175"/>
              <a:ext cx="50800" cy="82550"/>
            </a:xfrm>
            <a:custGeom>
              <a:avLst/>
              <a:gdLst>
                <a:gd name="T0" fmla="*/ 2147483647 w 113"/>
                <a:gd name="T1" fmla="*/ 0 h 154"/>
                <a:gd name="T2" fmla="*/ 0 w 113"/>
                <a:gd name="T3" fmla="*/ 0 h 154"/>
                <a:gd name="T4" fmla="*/ 0 w 113"/>
                <a:gd name="T5" fmla="*/ 2147483647 h 154"/>
                <a:gd name="T6" fmla="*/ 0 w 113"/>
                <a:gd name="T7" fmla="*/ 2147483647 h 154"/>
                <a:gd name="T8" fmla="*/ 0 w 113"/>
                <a:gd name="T9" fmla="*/ 2147483647 h 154"/>
                <a:gd name="T10" fmla="*/ 2147483647 w 113"/>
                <a:gd name="T11" fmla="*/ 2147483647 h 154"/>
                <a:gd name="T12" fmla="*/ 2147483647 w 113"/>
                <a:gd name="T13" fmla="*/ 2147483647 h 154"/>
                <a:gd name="T14" fmla="*/ 2147483647 w 113"/>
                <a:gd name="T15" fmla="*/ 2147483647 h 154"/>
                <a:gd name="T16" fmla="*/ 2147483647 w 113"/>
                <a:gd name="T17" fmla="*/ 2147483647 h 154"/>
                <a:gd name="T18" fmla="*/ 2147483647 w 113"/>
                <a:gd name="T19" fmla="*/ 2147483647 h 154"/>
                <a:gd name="T20" fmla="*/ 2147483647 w 113"/>
                <a:gd name="T21" fmla="*/ 2147483647 h 154"/>
                <a:gd name="T22" fmla="*/ 2147483647 w 113"/>
                <a:gd name="T23" fmla="*/ 2147483647 h 154"/>
                <a:gd name="T24" fmla="*/ 2147483647 w 113"/>
                <a:gd name="T25" fmla="*/ 2147483647 h 154"/>
                <a:gd name="T26" fmla="*/ 2147483647 w 113"/>
                <a:gd name="T27" fmla="*/ 2147483647 h 154"/>
                <a:gd name="T28" fmla="*/ 2147483647 w 113"/>
                <a:gd name="T29" fmla="*/ 2147483647 h 154"/>
                <a:gd name="T30" fmla="*/ 2147483647 w 113"/>
                <a:gd name="T31" fmla="*/ 2147483647 h 154"/>
                <a:gd name="T32" fmla="*/ 2147483647 w 113"/>
                <a:gd name="T33" fmla="*/ 2147483647 h 154"/>
                <a:gd name="T34" fmla="*/ 2147483647 w 113"/>
                <a:gd name="T35" fmla="*/ 2147483647 h 154"/>
                <a:gd name="T36" fmla="*/ 2147483647 w 113"/>
                <a:gd name="T37" fmla="*/ 2147483647 h 154"/>
                <a:gd name="T38" fmla="*/ 2147483647 w 113"/>
                <a:gd name="T39" fmla="*/ 2147483647 h 154"/>
                <a:gd name="T40" fmla="*/ 2147483647 w 113"/>
                <a:gd name="T41" fmla="*/ 2147483647 h 154"/>
                <a:gd name="T42" fmla="*/ 2147483647 w 113"/>
                <a:gd name="T43" fmla="*/ 2147483647 h 154"/>
                <a:gd name="T44" fmla="*/ 2147483647 w 113"/>
                <a:gd name="T45" fmla="*/ 2147483647 h 154"/>
                <a:gd name="T46" fmla="*/ 2147483647 w 113"/>
                <a:gd name="T47" fmla="*/ 2147483647 h 154"/>
                <a:gd name="T48" fmla="*/ 2147483647 w 113"/>
                <a:gd name="T49" fmla="*/ 2147483647 h 154"/>
                <a:gd name="T50" fmla="*/ 2147483647 w 113"/>
                <a:gd name="T51" fmla="*/ 2147483647 h 154"/>
                <a:gd name="T52" fmla="*/ 2147483647 w 113"/>
                <a:gd name="T53" fmla="*/ 0 h 154"/>
                <a:gd name="T54" fmla="*/ 2147483647 w 113"/>
                <a:gd name="T55" fmla="*/ 0 h 154"/>
                <a:gd name="T56" fmla="*/ 2147483647 w 113"/>
                <a:gd name="T57" fmla="*/ 2147483647 h 154"/>
                <a:gd name="T58" fmla="*/ 2147483647 w 113"/>
                <a:gd name="T59" fmla="*/ 2147483647 h 154"/>
                <a:gd name="T60" fmla="*/ 2147483647 w 113"/>
                <a:gd name="T61" fmla="*/ 2147483647 h 154"/>
                <a:gd name="T62" fmla="*/ 2147483647 w 113"/>
                <a:gd name="T63" fmla="*/ 2147483647 h 154"/>
                <a:gd name="T64" fmla="*/ 2147483647 w 113"/>
                <a:gd name="T65" fmla="*/ 2147483647 h 154"/>
                <a:gd name="T66" fmla="*/ 2147483647 w 113"/>
                <a:gd name="T67" fmla="*/ 2147483647 h 154"/>
                <a:gd name="T68" fmla="*/ 2147483647 w 113"/>
                <a:gd name="T69" fmla="*/ 2147483647 h 154"/>
                <a:gd name="T70" fmla="*/ 2147483647 w 113"/>
                <a:gd name="T71" fmla="*/ 2147483647 h 154"/>
                <a:gd name="T72" fmla="*/ 2147483647 w 113"/>
                <a:gd name="T73" fmla="*/ 2147483647 h 154"/>
                <a:gd name="T74" fmla="*/ 2147483647 w 113"/>
                <a:gd name="T75" fmla="*/ 2147483647 h 154"/>
                <a:gd name="T76" fmla="*/ 2147483647 w 113"/>
                <a:gd name="T77" fmla="*/ 2147483647 h 154"/>
                <a:gd name="T78" fmla="*/ 2147483647 w 113"/>
                <a:gd name="T79" fmla="*/ 2147483647 h 154"/>
                <a:gd name="T80" fmla="*/ 2147483647 w 113"/>
                <a:gd name="T81" fmla="*/ 2147483647 h 154"/>
                <a:gd name="T82" fmla="*/ 2147483647 w 113"/>
                <a:gd name="T83" fmla="*/ 2147483647 h 154"/>
                <a:gd name="T84" fmla="*/ 2147483647 w 113"/>
                <a:gd name="T85" fmla="*/ 2147483647 h 154"/>
                <a:gd name="T86" fmla="*/ 2147483647 w 113"/>
                <a:gd name="T87" fmla="*/ 2147483647 h 154"/>
                <a:gd name="T88" fmla="*/ 2147483647 w 113"/>
                <a:gd name="T89" fmla="*/ 2147483647 h 154"/>
                <a:gd name="T90" fmla="*/ 2147483647 w 113"/>
                <a:gd name="T91" fmla="*/ 0 h 15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3"/>
                <a:gd name="T139" fmla="*/ 0 h 154"/>
                <a:gd name="T140" fmla="*/ 113 w 113"/>
                <a:gd name="T141" fmla="*/ 154 h 15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3" h="154">
                  <a:moveTo>
                    <a:pt x="23" y="0"/>
                  </a:moveTo>
                  <a:lnTo>
                    <a:pt x="0" y="0"/>
                  </a:lnTo>
                  <a:lnTo>
                    <a:pt x="0" y="90"/>
                  </a:lnTo>
                  <a:lnTo>
                    <a:pt x="0" y="97"/>
                  </a:lnTo>
                  <a:lnTo>
                    <a:pt x="0" y="108"/>
                  </a:lnTo>
                  <a:lnTo>
                    <a:pt x="1" y="117"/>
                  </a:lnTo>
                  <a:lnTo>
                    <a:pt x="3" y="127"/>
                  </a:lnTo>
                  <a:lnTo>
                    <a:pt x="6" y="134"/>
                  </a:lnTo>
                  <a:lnTo>
                    <a:pt x="9" y="138"/>
                  </a:lnTo>
                  <a:lnTo>
                    <a:pt x="12" y="143"/>
                  </a:lnTo>
                  <a:lnTo>
                    <a:pt x="16" y="146"/>
                  </a:lnTo>
                  <a:lnTo>
                    <a:pt x="22" y="149"/>
                  </a:lnTo>
                  <a:lnTo>
                    <a:pt x="27" y="151"/>
                  </a:lnTo>
                  <a:lnTo>
                    <a:pt x="33" y="153"/>
                  </a:lnTo>
                  <a:lnTo>
                    <a:pt x="40" y="154"/>
                  </a:lnTo>
                  <a:lnTo>
                    <a:pt x="46" y="154"/>
                  </a:lnTo>
                  <a:lnTo>
                    <a:pt x="53" y="154"/>
                  </a:lnTo>
                  <a:lnTo>
                    <a:pt x="61" y="153"/>
                  </a:lnTo>
                  <a:lnTo>
                    <a:pt x="67" y="151"/>
                  </a:lnTo>
                  <a:lnTo>
                    <a:pt x="73" y="148"/>
                  </a:lnTo>
                  <a:lnTo>
                    <a:pt x="79" y="144"/>
                  </a:lnTo>
                  <a:lnTo>
                    <a:pt x="83" y="139"/>
                  </a:lnTo>
                  <a:lnTo>
                    <a:pt x="87" y="135"/>
                  </a:lnTo>
                  <a:lnTo>
                    <a:pt x="91" y="129"/>
                  </a:lnTo>
                  <a:lnTo>
                    <a:pt x="91" y="151"/>
                  </a:lnTo>
                  <a:lnTo>
                    <a:pt x="113" y="151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90" y="81"/>
                  </a:lnTo>
                  <a:lnTo>
                    <a:pt x="89" y="93"/>
                  </a:lnTo>
                  <a:lnTo>
                    <a:pt x="88" y="103"/>
                  </a:lnTo>
                  <a:lnTo>
                    <a:pt x="85" y="113"/>
                  </a:lnTo>
                  <a:lnTo>
                    <a:pt x="80" y="120"/>
                  </a:lnTo>
                  <a:lnTo>
                    <a:pt x="74" y="125"/>
                  </a:lnTo>
                  <a:lnTo>
                    <a:pt x="68" y="129"/>
                  </a:lnTo>
                  <a:lnTo>
                    <a:pt x="60" y="131"/>
                  </a:lnTo>
                  <a:lnTo>
                    <a:pt x="50" y="132"/>
                  </a:lnTo>
                  <a:lnTo>
                    <a:pt x="43" y="132"/>
                  </a:lnTo>
                  <a:lnTo>
                    <a:pt x="36" y="130"/>
                  </a:lnTo>
                  <a:lnTo>
                    <a:pt x="32" y="127"/>
                  </a:lnTo>
                  <a:lnTo>
                    <a:pt x="28" y="123"/>
                  </a:lnTo>
                  <a:lnTo>
                    <a:pt x="26" y="117"/>
                  </a:lnTo>
                  <a:lnTo>
                    <a:pt x="24" y="110"/>
                  </a:lnTo>
                  <a:lnTo>
                    <a:pt x="23" y="102"/>
                  </a:lnTo>
                  <a:lnTo>
                    <a:pt x="23" y="9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8" name="Freeform 365"/>
            <p:cNvSpPr>
              <a:spLocks noEditPoints="1"/>
            </p:cNvSpPr>
            <p:nvPr/>
          </p:nvSpPr>
          <p:spPr bwMode="auto">
            <a:xfrm>
              <a:off x="5888038" y="2133600"/>
              <a:ext cx="60325" cy="111125"/>
            </a:xfrm>
            <a:custGeom>
              <a:avLst/>
              <a:gdLst>
                <a:gd name="T0" fmla="*/ 2147483647 w 126"/>
                <a:gd name="T1" fmla="*/ 0 h 210"/>
                <a:gd name="T2" fmla="*/ 2147483647 w 126"/>
                <a:gd name="T3" fmla="*/ 0 h 210"/>
                <a:gd name="T4" fmla="*/ 2147483647 w 126"/>
                <a:gd name="T5" fmla="*/ 2147483647 h 210"/>
                <a:gd name="T6" fmla="*/ 2147483647 w 126"/>
                <a:gd name="T7" fmla="*/ 2147483647 h 210"/>
                <a:gd name="T8" fmla="*/ 2147483647 w 126"/>
                <a:gd name="T9" fmla="*/ 2147483647 h 210"/>
                <a:gd name="T10" fmla="*/ 2147483647 w 126"/>
                <a:gd name="T11" fmla="*/ 2147483647 h 210"/>
                <a:gd name="T12" fmla="*/ 2147483647 w 126"/>
                <a:gd name="T13" fmla="*/ 2147483647 h 210"/>
                <a:gd name="T14" fmla="*/ 2147483647 w 126"/>
                <a:gd name="T15" fmla="*/ 2147483647 h 210"/>
                <a:gd name="T16" fmla="*/ 2147483647 w 126"/>
                <a:gd name="T17" fmla="*/ 2147483647 h 210"/>
                <a:gd name="T18" fmla="*/ 2147483647 w 126"/>
                <a:gd name="T19" fmla="*/ 2147483647 h 210"/>
                <a:gd name="T20" fmla="*/ 2147483647 w 126"/>
                <a:gd name="T21" fmla="*/ 2147483647 h 210"/>
                <a:gd name="T22" fmla="*/ 2147483647 w 126"/>
                <a:gd name="T23" fmla="*/ 2147483647 h 210"/>
                <a:gd name="T24" fmla="*/ 2147483647 w 126"/>
                <a:gd name="T25" fmla="*/ 2147483647 h 210"/>
                <a:gd name="T26" fmla="*/ 2147483647 w 126"/>
                <a:gd name="T27" fmla="*/ 2147483647 h 210"/>
                <a:gd name="T28" fmla="*/ 0 w 126"/>
                <a:gd name="T29" fmla="*/ 2147483647 h 210"/>
                <a:gd name="T30" fmla="*/ 2147483647 w 126"/>
                <a:gd name="T31" fmla="*/ 2147483647 h 210"/>
                <a:gd name="T32" fmla="*/ 2147483647 w 126"/>
                <a:gd name="T33" fmla="*/ 2147483647 h 210"/>
                <a:gd name="T34" fmla="*/ 2147483647 w 126"/>
                <a:gd name="T35" fmla="*/ 2147483647 h 210"/>
                <a:gd name="T36" fmla="*/ 2147483647 w 126"/>
                <a:gd name="T37" fmla="*/ 2147483647 h 210"/>
                <a:gd name="T38" fmla="*/ 2147483647 w 126"/>
                <a:gd name="T39" fmla="*/ 2147483647 h 210"/>
                <a:gd name="T40" fmla="*/ 2147483647 w 126"/>
                <a:gd name="T41" fmla="*/ 2147483647 h 210"/>
                <a:gd name="T42" fmla="*/ 2147483647 w 126"/>
                <a:gd name="T43" fmla="*/ 2147483647 h 210"/>
                <a:gd name="T44" fmla="*/ 2147483647 w 126"/>
                <a:gd name="T45" fmla="*/ 2147483647 h 210"/>
                <a:gd name="T46" fmla="*/ 2147483647 w 126"/>
                <a:gd name="T47" fmla="*/ 2147483647 h 210"/>
                <a:gd name="T48" fmla="*/ 2147483647 w 126"/>
                <a:gd name="T49" fmla="*/ 2147483647 h 210"/>
                <a:gd name="T50" fmla="*/ 2147483647 w 126"/>
                <a:gd name="T51" fmla="*/ 2147483647 h 210"/>
                <a:gd name="T52" fmla="*/ 2147483647 w 126"/>
                <a:gd name="T53" fmla="*/ 2147483647 h 210"/>
                <a:gd name="T54" fmla="*/ 2147483647 w 126"/>
                <a:gd name="T55" fmla="*/ 2147483647 h 210"/>
                <a:gd name="T56" fmla="*/ 2147483647 w 126"/>
                <a:gd name="T57" fmla="*/ 2147483647 h 210"/>
                <a:gd name="T58" fmla="*/ 2147483647 w 126"/>
                <a:gd name="T59" fmla="*/ 0 h 210"/>
                <a:gd name="T60" fmla="*/ 2147483647 w 126"/>
                <a:gd name="T61" fmla="*/ 2147483647 h 210"/>
                <a:gd name="T62" fmla="*/ 2147483647 w 126"/>
                <a:gd name="T63" fmla="*/ 2147483647 h 210"/>
                <a:gd name="T64" fmla="*/ 2147483647 w 126"/>
                <a:gd name="T65" fmla="*/ 2147483647 h 210"/>
                <a:gd name="T66" fmla="*/ 2147483647 w 126"/>
                <a:gd name="T67" fmla="*/ 2147483647 h 210"/>
                <a:gd name="T68" fmla="*/ 2147483647 w 126"/>
                <a:gd name="T69" fmla="*/ 2147483647 h 210"/>
                <a:gd name="T70" fmla="*/ 2147483647 w 126"/>
                <a:gd name="T71" fmla="*/ 2147483647 h 210"/>
                <a:gd name="T72" fmla="*/ 2147483647 w 126"/>
                <a:gd name="T73" fmla="*/ 2147483647 h 210"/>
                <a:gd name="T74" fmla="*/ 2147483647 w 126"/>
                <a:gd name="T75" fmla="*/ 2147483647 h 210"/>
                <a:gd name="T76" fmla="*/ 2147483647 w 126"/>
                <a:gd name="T77" fmla="*/ 2147483647 h 210"/>
                <a:gd name="T78" fmla="*/ 2147483647 w 126"/>
                <a:gd name="T79" fmla="*/ 2147483647 h 210"/>
                <a:gd name="T80" fmla="*/ 2147483647 w 126"/>
                <a:gd name="T81" fmla="*/ 2147483647 h 210"/>
                <a:gd name="T82" fmla="*/ 2147483647 w 126"/>
                <a:gd name="T83" fmla="*/ 2147483647 h 210"/>
                <a:gd name="T84" fmla="*/ 2147483647 w 126"/>
                <a:gd name="T85" fmla="*/ 2147483647 h 210"/>
                <a:gd name="T86" fmla="*/ 2147483647 w 126"/>
                <a:gd name="T87" fmla="*/ 2147483647 h 210"/>
                <a:gd name="T88" fmla="*/ 2147483647 w 126"/>
                <a:gd name="T89" fmla="*/ 2147483647 h 210"/>
                <a:gd name="T90" fmla="*/ 2147483647 w 126"/>
                <a:gd name="T91" fmla="*/ 2147483647 h 210"/>
                <a:gd name="T92" fmla="*/ 2147483647 w 126"/>
                <a:gd name="T93" fmla="*/ 2147483647 h 210"/>
                <a:gd name="T94" fmla="*/ 2147483647 w 126"/>
                <a:gd name="T95" fmla="*/ 2147483647 h 210"/>
                <a:gd name="T96" fmla="*/ 2147483647 w 126"/>
                <a:gd name="T97" fmla="*/ 2147483647 h 210"/>
                <a:gd name="T98" fmla="*/ 2147483647 w 126"/>
                <a:gd name="T99" fmla="*/ 2147483647 h 210"/>
                <a:gd name="T100" fmla="*/ 2147483647 w 126"/>
                <a:gd name="T101" fmla="*/ 2147483647 h 210"/>
                <a:gd name="T102" fmla="*/ 2147483647 w 126"/>
                <a:gd name="T103" fmla="*/ 2147483647 h 210"/>
                <a:gd name="T104" fmla="*/ 2147483647 w 126"/>
                <a:gd name="T105" fmla="*/ 2147483647 h 210"/>
                <a:gd name="T106" fmla="*/ 2147483647 w 126"/>
                <a:gd name="T107" fmla="*/ 2147483647 h 210"/>
                <a:gd name="T108" fmla="*/ 2147483647 w 126"/>
                <a:gd name="T109" fmla="*/ 2147483647 h 210"/>
                <a:gd name="T110" fmla="*/ 2147483647 w 126"/>
                <a:gd name="T111" fmla="*/ 2147483647 h 210"/>
                <a:gd name="T112" fmla="*/ 2147483647 w 126"/>
                <a:gd name="T113" fmla="*/ 2147483647 h 210"/>
                <a:gd name="T114" fmla="*/ 2147483647 w 126"/>
                <a:gd name="T115" fmla="*/ 2147483647 h 210"/>
                <a:gd name="T116" fmla="*/ 2147483647 w 126"/>
                <a:gd name="T117" fmla="*/ 2147483647 h 210"/>
                <a:gd name="T118" fmla="*/ 2147483647 w 126"/>
                <a:gd name="T119" fmla="*/ 2147483647 h 210"/>
                <a:gd name="T120" fmla="*/ 2147483647 w 126"/>
                <a:gd name="T121" fmla="*/ 2147483647 h 210"/>
                <a:gd name="T122" fmla="*/ 2147483647 w 126"/>
                <a:gd name="T123" fmla="*/ 2147483647 h 210"/>
                <a:gd name="T124" fmla="*/ 2147483647 w 126"/>
                <a:gd name="T125" fmla="*/ 2147483647 h 21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6"/>
                <a:gd name="T190" fmla="*/ 0 h 210"/>
                <a:gd name="T191" fmla="*/ 126 w 126"/>
                <a:gd name="T192" fmla="*/ 210 h 21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6" h="210">
                  <a:moveTo>
                    <a:pt x="126" y="0"/>
                  </a:moveTo>
                  <a:lnTo>
                    <a:pt x="104" y="0"/>
                  </a:lnTo>
                  <a:lnTo>
                    <a:pt x="104" y="75"/>
                  </a:lnTo>
                  <a:lnTo>
                    <a:pt x="96" y="65"/>
                  </a:lnTo>
                  <a:lnTo>
                    <a:pt x="85" y="58"/>
                  </a:lnTo>
                  <a:lnTo>
                    <a:pt x="74" y="53"/>
                  </a:lnTo>
                  <a:lnTo>
                    <a:pt x="60" y="52"/>
                  </a:lnTo>
                  <a:lnTo>
                    <a:pt x="47" y="53"/>
                  </a:lnTo>
                  <a:lnTo>
                    <a:pt x="36" y="58"/>
                  </a:lnTo>
                  <a:lnTo>
                    <a:pt x="25" y="64"/>
                  </a:lnTo>
                  <a:lnTo>
                    <a:pt x="17" y="73"/>
                  </a:lnTo>
                  <a:lnTo>
                    <a:pt x="9" y="85"/>
                  </a:lnTo>
                  <a:lnTo>
                    <a:pt x="4" y="99"/>
                  </a:lnTo>
                  <a:lnTo>
                    <a:pt x="1" y="114"/>
                  </a:lnTo>
                  <a:lnTo>
                    <a:pt x="0" y="131"/>
                  </a:lnTo>
                  <a:lnTo>
                    <a:pt x="1" y="149"/>
                  </a:lnTo>
                  <a:lnTo>
                    <a:pt x="4" y="165"/>
                  </a:lnTo>
                  <a:lnTo>
                    <a:pt x="9" y="178"/>
                  </a:lnTo>
                  <a:lnTo>
                    <a:pt x="17" y="190"/>
                  </a:lnTo>
                  <a:lnTo>
                    <a:pt x="25" y="199"/>
                  </a:lnTo>
                  <a:lnTo>
                    <a:pt x="36" y="205"/>
                  </a:lnTo>
                  <a:lnTo>
                    <a:pt x="47" y="209"/>
                  </a:lnTo>
                  <a:lnTo>
                    <a:pt x="60" y="210"/>
                  </a:lnTo>
                  <a:lnTo>
                    <a:pt x="73" y="209"/>
                  </a:lnTo>
                  <a:lnTo>
                    <a:pt x="84" y="205"/>
                  </a:lnTo>
                  <a:lnTo>
                    <a:pt x="95" y="198"/>
                  </a:lnTo>
                  <a:lnTo>
                    <a:pt x="104" y="187"/>
                  </a:lnTo>
                  <a:lnTo>
                    <a:pt x="104" y="207"/>
                  </a:lnTo>
                  <a:lnTo>
                    <a:pt x="126" y="207"/>
                  </a:lnTo>
                  <a:lnTo>
                    <a:pt x="126" y="0"/>
                  </a:lnTo>
                  <a:close/>
                  <a:moveTo>
                    <a:pt x="105" y="131"/>
                  </a:moveTo>
                  <a:lnTo>
                    <a:pt x="104" y="144"/>
                  </a:lnTo>
                  <a:lnTo>
                    <a:pt x="102" y="156"/>
                  </a:lnTo>
                  <a:lnTo>
                    <a:pt x="99" y="165"/>
                  </a:lnTo>
                  <a:lnTo>
                    <a:pt x="95" y="173"/>
                  </a:lnTo>
                  <a:lnTo>
                    <a:pt x="88" y="180"/>
                  </a:lnTo>
                  <a:lnTo>
                    <a:pt x="82" y="185"/>
                  </a:lnTo>
                  <a:lnTo>
                    <a:pt x="74" y="187"/>
                  </a:lnTo>
                  <a:lnTo>
                    <a:pt x="65" y="188"/>
                  </a:lnTo>
                  <a:lnTo>
                    <a:pt x="56" y="187"/>
                  </a:lnTo>
                  <a:lnTo>
                    <a:pt x="48" y="185"/>
                  </a:lnTo>
                  <a:lnTo>
                    <a:pt x="41" y="180"/>
                  </a:lnTo>
                  <a:lnTo>
                    <a:pt x="35" y="174"/>
                  </a:lnTo>
                  <a:lnTo>
                    <a:pt x="30" y="166"/>
                  </a:lnTo>
                  <a:lnTo>
                    <a:pt x="27" y="157"/>
                  </a:lnTo>
                  <a:lnTo>
                    <a:pt x="25" y="146"/>
                  </a:lnTo>
                  <a:lnTo>
                    <a:pt x="24" y="134"/>
                  </a:lnTo>
                  <a:lnTo>
                    <a:pt x="25" y="121"/>
                  </a:lnTo>
                  <a:lnTo>
                    <a:pt x="27" y="109"/>
                  </a:lnTo>
                  <a:lnTo>
                    <a:pt x="30" y="99"/>
                  </a:lnTo>
                  <a:lnTo>
                    <a:pt x="35" y="91"/>
                  </a:lnTo>
                  <a:lnTo>
                    <a:pt x="41" y="84"/>
                  </a:lnTo>
                  <a:lnTo>
                    <a:pt x="47" y="79"/>
                  </a:lnTo>
                  <a:lnTo>
                    <a:pt x="56" y="77"/>
                  </a:lnTo>
                  <a:lnTo>
                    <a:pt x="64" y="75"/>
                  </a:lnTo>
                  <a:lnTo>
                    <a:pt x="74" y="77"/>
                  </a:lnTo>
                  <a:lnTo>
                    <a:pt x="82" y="79"/>
                  </a:lnTo>
                  <a:lnTo>
                    <a:pt x="90" y="84"/>
                  </a:lnTo>
                  <a:lnTo>
                    <a:pt x="95" y="89"/>
                  </a:lnTo>
                  <a:lnTo>
                    <a:pt x="100" y="98"/>
                  </a:lnTo>
                  <a:lnTo>
                    <a:pt x="103" y="107"/>
                  </a:lnTo>
                  <a:lnTo>
                    <a:pt x="104" y="118"/>
                  </a:lnTo>
                  <a:lnTo>
                    <a:pt x="105" y="131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9" name="Freeform 366"/>
            <p:cNvSpPr>
              <a:spLocks/>
            </p:cNvSpPr>
            <p:nvPr/>
          </p:nvSpPr>
          <p:spPr bwMode="auto">
            <a:xfrm>
              <a:off x="5994400" y="2130425"/>
              <a:ext cx="69850" cy="114300"/>
            </a:xfrm>
            <a:custGeom>
              <a:avLst/>
              <a:gdLst>
                <a:gd name="T0" fmla="*/ 2147483647 w 146"/>
                <a:gd name="T1" fmla="*/ 2147483647 h 216"/>
                <a:gd name="T2" fmla="*/ 2147483647 w 146"/>
                <a:gd name="T3" fmla="*/ 2147483647 h 216"/>
                <a:gd name="T4" fmla="*/ 2147483647 w 146"/>
                <a:gd name="T5" fmla="*/ 2147483647 h 216"/>
                <a:gd name="T6" fmla="*/ 2147483647 w 146"/>
                <a:gd name="T7" fmla="*/ 2147483647 h 216"/>
                <a:gd name="T8" fmla="*/ 2147483647 w 146"/>
                <a:gd name="T9" fmla="*/ 2147483647 h 216"/>
                <a:gd name="T10" fmla="*/ 2147483647 w 146"/>
                <a:gd name="T11" fmla="*/ 2147483647 h 216"/>
                <a:gd name="T12" fmla="*/ 2147483647 w 146"/>
                <a:gd name="T13" fmla="*/ 2147483647 h 216"/>
                <a:gd name="T14" fmla="*/ 2147483647 w 146"/>
                <a:gd name="T15" fmla="*/ 2147483647 h 216"/>
                <a:gd name="T16" fmla="*/ 2147483647 w 146"/>
                <a:gd name="T17" fmla="*/ 2147483647 h 216"/>
                <a:gd name="T18" fmla="*/ 2147483647 w 146"/>
                <a:gd name="T19" fmla="*/ 2147483647 h 216"/>
                <a:gd name="T20" fmla="*/ 2147483647 w 146"/>
                <a:gd name="T21" fmla="*/ 2147483647 h 216"/>
                <a:gd name="T22" fmla="*/ 2147483647 w 146"/>
                <a:gd name="T23" fmla="*/ 2147483647 h 216"/>
                <a:gd name="T24" fmla="*/ 2147483647 w 146"/>
                <a:gd name="T25" fmla="*/ 2147483647 h 216"/>
                <a:gd name="T26" fmla="*/ 2147483647 w 146"/>
                <a:gd name="T27" fmla="*/ 2147483647 h 216"/>
                <a:gd name="T28" fmla="*/ 2147483647 w 146"/>
                <a:gd name="T29" fmla="*/ 2147483647 h 216"/>
                <a:gd name="T30" fmla="*/ 2147483647 w 146"/>
                <a:gd name="T31" fmla="*/ 2147483647 h 216"/>
                <a:gd name="T32" fmla="*/ 2147483647 w 146"/>
                <a:gd name="T33" fmla="*/ 2147483647 h 216"/>
                <a:gd name="T34" fmla="*/ 2147483647 w 146"/>
                <a:gd name="T35" fmla="*/ 2147483647 h 216"/>
                <a:gd name="T36" fmla="*/ 2147483647 w 146"/>
                <a:gd name="T37" fmla="*/ 2147483647 h 216"/>
                <a:gd name="T38" fmla="*/ 2147483647 w 146"/>
                <a:gd name="T39" fmla="*/ 2147483647 h 216"/>
                <a:gd name="T40" fmla="*/ 2147483647 w 146"/>
                <a:gd name="T41" fmla="*/ 2147483647 h 216"/>
                <a:gd name="T42" fmla="*/ 2147483647 w 146"/>
                <a:gd name="T43" fmla="*/ 2147483647 h 216"/>
                <a:gd name="T44" fmla="*/ 2147483647 w 146"/>
                <a:gd name="T45" fmla="*/ 2147483647 h 216"/>
                <a:gd name="T46" fmla="*/ 2147483647 w 146"/>
                <a:gd name="T47" fmla="*/ 2147483647 h 216"/>
                <a:gd name="T48" fmla="*/ 2147483647 w 146"/>
                <a:gd name="T49" fmla="*/ 2147483647 h 216"/>
                <a:gd name="T50" fmla="*/ 2147483647 w 146"/>
                <a:gd name="T51" fmla="*/ 2147483647 h 216"/>
                <a:gd name="T52" fmla="*/ 2147483647 w 146"/>
                <a:gd name="T53" fmla="*/ 2147483647 h 216"/>
                <a:gd name="T54" fmla="*/ 2147483647 w 146"/>
                <a:gd name="T55" fmla="*/ 2147483647 h 216"/>
                <a:gd name="T56" fmla="*/ 2147483647 w 146"/>
                <a:gd name="T57" fmla="*/ 0 h 216"/>
                <a:gd name="T58" fmla="*/ 2147483647 w 146"/>
                <a:gd name="T59" fmla="*/ 2147483647 h 216"/>
                <a:gd name="T60" fmla="*/ 2147483647 w 146"/>
                <a:gd name="T61" fmla="*/ 2147483647 h 216"/>
                <a:gd name="T62" fmla="*/ 2147483647 w 146"/>
                <a:gd name="T63" fmla="*/ 2147483647 h 216"/>
                <a:gd name="T64" fmla="*/ 2147483647 w 146"/>
                <a:gd name="T65" fmla="*/ 2147483647 h 216"/>
                <a:gd name="T66" fmla="*/ 2147483647 w 146"/>
                <a:gd name="T67" fmla="*/ 2147483647 h 216"/>
                <a:gd name="T68" fmla="*/ 2147483647 w 146"/>
                <a:gd name="T69" fmla="*/ 2147483647 h 216"/>
                <a:gd name="T70" fmla="*/ 2147483647 w 146"/>
                <a:gd name="T71" fmla="*/ 2147483647 h 216"/>
                <a:gd name="T72" fmla="*/ 2147483647 w 146"/>
                <a:gd name="T73" fmla="*/ 2147483647 h 216"/>
                <a:gd name="T74" fmla="*/ 2147483647 w 146"/>
                <a:gd name="T75" fmla="*/ 2147483647 h 216"/>
                <a:gd name="T76" fmla="*/ 2147483647 w 146"/>
                <a:gd name="T77" fmla="*/ 2147483647 h 216"/>
                <a:gd name="T78" fmla="*/ 2147483647 w 146"/>
                <a:gd name="T79" fmla="*/ 2147483647 h 216"/>
                <a:gd name="T80" fmla="*/ 2147483647 w 146"/>
                <a:gd name="T81" fmla="*/ 2147483647 h 216"/>
                <a:gd name="T82" fmla="*/ 2147483647 w 146"/>
                <a:gd name="T83" fmla="*/ 2147483647 h 216"/>
                <a:gd name="T84" fmla="*/ 2147483647 w 146"/>
                <a:gd name="T85" fmla="*/ 2147483647 h 216"/>
                <a:gd name="T86" fmla="*/ 2147483647 w 146"/>
                <a:gd name="T87" fmla="*/ 2147483647 h 216"/>
                <a:gd name="T88" fmla="*/ 2147483647 w 146"/>
                <a:gd name="T89" fmla="*/ 2147483647 h 216"/>
                <a:gd name="T90" fmla="*/ 2147483647 w 146"/>
                <a:gd name="T91" fmla="*/ 2147483647 h 216"/>
                <a:gd name="T92" fmla="*/ 2147483647 w 146"/>
                <a:gd name="T93" fmla="*/ 2147483647 h 216"/>
                <a:gd name="T94" fmla="*/ 2147483647 w 146"/>
                <a:gd name="T95" fmla="*/ 2147483647 h 216"/>
                <a:gd name="T96" fmla="*/ 2147483647 w 146"/>
                <a:gd name="T97" fmla="*/ 2147483647 h 21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46"/>
                <a:gd name="T148" fmla="*/ 0 h 216"/>
                <a:gd name="T149" fmla="*/ 146 w 146"/>
                <a:gd name="T150" fmla="*/ 216 h 21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46" h="216">
                  <a:moveTo>
                    <a:pt x="0" y="142"/>
                  </a:moveTo>
                  <a:lnTo>
                    <a:pt x="2" y="159"/>
                  </a:lnTo>
                  <a:lnTo>
                    <a:pt x="6" y="174"/>
                  </a:lnTo>
                  <a:lnTo>
                    <a:pt x="12" y="187"/>
                  </a:lnTo>
                  <a:lnTo>
                    <a:pt x="21" y="197"/>
                  </a:lnTo>
                  <a:lnTo>
                    <a:pt x="31" y="205"/>
                  </a:lnTo>
                  <a:lnTo>
                    <a:pt x="43" y="211"/>
                  </a:lnTo>
                  <a:lnTo>
                    <a:pt x="58" y="214"/>
                  </a:lnTo>
                  <a:lnTo>
                    <a:pt x="73" y="216"/>
                  </a:lnTo>
                  <a:lnTo>
                    <a:pt x="90" y="214"/>
                  </a:lnTo>
                  <a:lnTo>
                    <a:pt x="104" y="211"/>
                  </a:lnTo>
                  <a:lnTo>
                    <a:pt x="117" y="205"/>
                  </a:lnTo>
                  <a:lnTo>
                    <a:pt x="127" y="198"/>
                  </a:lnTo>
                  <a:lnTo>
                    <a:pt x="136" y="189"/>
                  </a:lnTo>
                  <a:lnTo>
                    <a:pt x="141" y="177"/>
                  </a:lnTo>
                  <a:lnTo>
                    <a:pt x="145" y="166"/>
                  </a:lnTo>
                  <a:lnTo>
                    <a:pt x="146" y="152"/>
                  </a:lnTo>
                  <a:lnTo>
                    <a:pt x="145" y="140"/>
                  </a:lnTo>
                  <a:lnTo>
                    <a:pt x="142" y="129"/>
                  </a:lnTo>
                  <a:lnTo>
                    <a:pt x="138" y="120"/>
                  </a:lnTo>
                  <a:lnTo>
                    <a:pt x="130" y="112"/>
                  </a:lnTo>
                  <a:lnTo>
                    <a:pt x="122" y="106"/>
                  </a:lnTo>
                  <a:lnTo>
                    <a:pt x="112" y="102"/>
                  </a:lnTo>
                  <a:lnTo>
                    <a:pt x="101" y="98"/>
                  </a:lnTo>
                  <a:lnTo>
                    <a:pt x="87" y="95"/>
                  </a:lnTo>
                  <a:lnTo>
                    <a:pt x="73" y="91"/>
                  </a:lnTo>
                  <a:lnTo>
                    <a:pt x="62" y="88"/>
                  </a:lnTo>
                  <a:lnTo>
                    <a:pt x="52" y="85"/>
                  </a:lnTo>
                  <a:lnTo>
                    <a:pt x="44" y="82"/>
                  </a:lnTo>
                  <a:lnTo>
                    <a:pt x="37" y="77"/>
                  </a:lnTo>
                  <a:lnTo>
                    <a:pt x="33" y="71"/>
                  </a:lnTo>
                  <a:lnTo>
                    <a:pt x="31" y="65"/>
                  </a:lnTo>
                  <a:lnTo>
                    <a:pt x="30" y="56"/>
                  </a:lnTo>
                  <a:lnTo>
                    <a:pt x="31" y="49"/>
                  </a:lnTo>
                  <a:lnTo>
                    <a:pt x="33" y="43"/>
                  </a:lnTo>
                  <a:lnTo>
                    <a:pt x="36" y="37"/>
                  </a:lnTo>
                  <a:lnTo>
                    <a:pt x="42" y="33"/>
                  </a:lnTo>
                  <a:lnTo>
                    <a:pt x="47" y="29"/>
                  </a:lnTo>
                  <a:lnTo>
                    <a:pt x="54" y="26"/>
                  </a:lnTo>
                  <a:lnTo>
                    <a:pt x="63" y="25"/>
                  </a:lnTo>
                  <a:lnTo>
                    <a:pt x="71" y="24"/>
                  </a:lnTo>
                  <a:lnTo>
                    <a:pt x="81" y="25"/>
                  </a:lnTo>
                  <a:lnTo>
                    <a:pt x="90" y="26"/>
                  </a:lnTo>
                  <a:lnTo>
                    <a:pt x="98" y="29"/>
                  </a:lnTo>
                  <a:lnTo>
                    <a:pt x="103" y="35"/>
                  </a:lnTo>
                  <a:lnTo>
                    <a:pt x="108" y="41"/>
                  </a:lnTo>
                  <a:lnTo>
                    <a:pt x="112" y="48"/>
                  </a:lnTo>
                  <a:lnTo>
                    <a:pt x="114" y="57"/>
                  </a:lnTo>
                  <a:lnTo>
                    <a:pt x="117" y="67"/>
                  </a:lnTo>
                  <a:lnTo>
                    <a:pt x="141" y="67"/>
                  </a:lnTo>
                  <a:lnTo>
                    <a:pt x="140" y="51"/>
                  </a:lnTo>
                  <a:lnTo>
                    <a:pt x="136" y="39"/>
                  </a:lnTo>
                  <a:lnTo>
                    <a:pt x="130" y="27"/>
                  </a:lnTo>
                  <a:lnTo>
                    <a:pt x="123" y="18"/>
                  </a:lnTo>
                  <a:lnTo>
                    <a:pt x="112" y="11"/>
                  </a:lnTo>
                  <a:lnTo>
                    <a:pt x="102" y="5"/>
                  </a:lnTo>
                  <a:lnTo>
                    <a:pt x="88" y="1"/>
                  </a:lnTo>
                  <a:lnTo>
                    <a:pt x="73" y="0"/>
                  </a:lnTo>
                  <a:lnTo>
                    <a:pt x="59" y="1"/>
                  </a:lnTo>
                  <a:lnTo>
                    <a:pt x="45" y="5"/>
                  </a:lnTo>
                  <a:lnTo>
                    <a:pt x="33" y="10"/>
                  </a:lnTo>
                  <a:lnTo>
                    <a:pt x="24" y="17"/>
                  </a:lnTo>
                  <a:lnTo>
                    <a:pt x="16" y="26"/>
                  </a:lnTo>
                  <a:lnTo>
                    <a:pt x="10" y="36"/>
                  </a:lnTo>
                  <a:lnTo>
                    <a:pt x="7" y="48"/>
                  </a:lnTo>
                  <a:lnTo>
                    <a:pt x="6" y="61"/>
                  </a:lnTo>
                  <a:lnTo>
                    <a:pt x="7" y="74"/>
                  </a:lnTo>
                  <a:lnTo>
                    <a:pt x="10" y="83"/>
                  </a:lnTo>
                  <a:lnTo>
                    <a:pt x="15" y="92"/>
                  </a:lnTo>
                  <a:lnTo>
                    <a:pt x="22" y="98"/>
                  </a:lnTo>
                  <a:lnTo>
                    <a:pt x="31" y="104"/>
                  </a:lnTo>
                  <a:lnTo>
                    <a:pt x="42" y="109"/>
                  </a:lnTo>
                  <a:lnTo>
                    <a:pt x="54" y="113"/>
                  </a:lnTo>
                  <a:lnTo>
                    <a:pt x="69" y="118"/>
                  </a:lnTo>
                  <a:lnTo>
                    <a:pt x="81" y="120"/>
                  </a:lnTo>
                  <a:lnTo>
                    <a:pt x="91" y="124"/>
                  </a:lnTo>
                  <a:lnTo>
                    <a:pt x="101" y="126"/>
                  </a:lnTo>
                  <a:lnTo>
                    <a:pt x="108" y="129"/>
                  </a:lnTo>
                  <a:lnTo>
                    <a:pt x="113" y="134"/>
                  </a:lnTo>
                  <a:lnTo>
                    <a:pt x="118" y="139"/>
                  </a:lnTo>
                  <a:lnTo>
                    <a:pt x="120" y="146"/>
                  </a:lnTo>
                  <a:lnTo>
                    <a:pt x="121" y="154"/>
                  </a:lnTo>
                  <a:lnTo>
                    <a:pt x="120" y="162"/>
                  </a:lnTo>
                  <a:lnTo>
                    <a:pt x="118" y="169"/>
                  </a:lnTo>
                  <a:lnTo>
                    <a:pt x="113" y="176"/>
                  </a:lnTo>
                  <a:lnTo>
                    <a:pt x="108" y="181"/>
                  </a:lnTo>
                  <a:lnTo>
                    <a:pt x="102" y="185"/>
                  </a:lnTo>
                  <a:lnTo>
                    <a:pt x="93" y="189"/>
                  </a:lnTo>
                  <a:lnTo>
                    <a:pt x="84" y="190"/>
                  </a:lnTo>
                  <a:lnTo>
                    <a:pt x="73" y="191"/>
                  </a:lnTo>
                  <a:lnTo>
                    <a:pt x="63" y="190"/>
                  </a:lnTo>
                  <a:lnTo>
                    <a:pt x="53" y="188"/>
                  </a:lnTo>
                  <a:lnTo>
                    <a:pt x="45" y="184"/>
                  </a:lnTo>
                  <a:lnTo>
                    <a:pt x="39" y="178"/>
                  </a:lnTo>
                  <a:lnTo>
                    <a:pt x="32" y="171"/>
                  </a:lnTo>
                  <a:lnTo>
                    <a:pt x="28" y="162"/>
                  </a:lnTo>
                  <a:lnTo>
                    <a:pt x="26" y="153"/>
                  </a:lnTo>
                  <a:lnTo>
                    <a:pt x="25" y="142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0" name="Rectangle 367"/>
            <p:cNvSpPr>
              <a:spLocks noChangeArrowheads="1"/>
            </p:cNvSpPr>
            <p:nvPr/>
          </p:nvSpPr>
          <p:spPr bwMode="auto">
            <a:xfrm>
              <a:off x="6078538" y="2225675"/>
              <a:ext cx="12700" cy="17463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71" name="Freeform 368"/>
            <p:cNvSpPr>
              <a:spLocks/>
            </p:cNvSpPr>
            <p:nvPr/>
          </p:nvSpPr>
          <p:spPr bwMode="auto">
            <a:xfrm>
              <a:off x="4851400" y="2330450"/>
              <a:ext cx="58738" cy="107950"/>
            </a:xfrm>
            <a:custGeom>
              <a:avLst/>
              <a:gdLst>
                <a:gd name="T0" fmla="*/ 0 w 126"/>
                <a:gd name="T1" fmla="*/ 2147483647 h 204"/>
                <a:gd name="T2" fmla="*/ 2147483647 w 126"/>
                <a:gd name="T3" fmla="*/ 2147483647 h 204"/>
                <a:gd name="T4" fmla="*/ 2147483647 w 126"/>
                <a:gd name="T5" fmla="*/ 2147483647 h 204"/>
                <a:gd name="T6" fmla="*/ 2147483647 w 126"/>
                <a:gd name="T7" fmla="*/ 2147483647 h 204"/>
                <a:gd name="T8" fmla="*/ 2147483647 w 126"/>
                <a:gd name="T9" fmla="*/ 2147483647 h 204"/>
                <a:gd name="T10" fmla="*/ 2147483647 w 126"/>
                <a:gd name="T11" fmla="*/ 2147483647 h 204"/>
                <a:gd name="T12" fmla="*/ 2147483647 w 126"/>
                <a:gd name="T13" fmla="*/ 2147483647 h 204"/>
                <a:gd name="T14" fmla="*/ 2147483647 w 126"/>
                <a:gd name="T15" fmla="*/ 2147483647 h 204"/>
                <a:gd name="T16" fmla="*/ 2147483647 w 126"/>
                <a:gd name="T17" fmla="*/ 2147483647 h 204"/>
                <a:gd name="T18" fmla="*/ 2147483647 w 126"/>
                <a:gd name="T19" fmla="*/ 2147483647 h 204"/>
                <a:gd name="T20" fmla="*/ 2147483647 w 126"/>
                <a:gd name="T21" fmla="*/ 2147483647 h 204"/>
                <a:gd name="T22" fmla="*/ 2147483647 w 126"/>
                <a:gd name="T23" fmla="*/ 2147483647 h 204"/>
                <a:gd name="T24" fmla="*/ 2147483647 w 126"/>
                <a:gd name="T25" fmla="*/ 2147483647 h 204"/>
                <a:gd name="T26" fmla="*/ 2147483647 w 126"/>
                <a:gd name="T27" fmla="*/ 2147483647 h 204"/>
                <a:gd name="T28" fmla="*/ 2147483647 w 126"/>
                <a:gd name="T29" fmla="*/ 2147483647 h 204"/>
                <a:gd name="T30" fmla="*/ 2147483647 w 126"/>
                <a:gd name="T31" fmla="*/ 2147483647 h 204"/>
                <a:gd name="T32" fmla="*/ 2147483647 w 126"/>
                <a:gd name="T33" fmla="*/ 2147483647 h 204"/>
                <a:gd name="T34" fmla="*/ 2147483647 w 126"/>
                <a:gd name="T35" fmla="*/ 2147483647 h 204"/>
                <a:gd name="T36" fmla="*/ 2147483647 w 126"/>
                <a:gd name="T37" fmla="*/ 2147483647 h 204"/>
                <a:gd name="T38" fmla="*/ 2147483647 w 126"/>
                <a:gd name="T39" fmla="*/ 2147483647 h 204"/>
                <a:gd name="T40" fmla="*/ 2147483647 w 126"/>
                <a:gd name="T41" fmla="*/ 0 h 204"/>
                <a:gd name="T42" fmla="*/ 2147483647 w 126"/>
                <a:gd name="T43" fmla="*/ 2147483647 h 204"/>
                <a:gd name="T44" fmla="*/ 2147483647 w 126"/>
                <a:gd name="T45" fmla="*/ 2147483647 h 204"/>
                <a:gd name="T46" fmla="*/ 2147483647 w 126"/>
                <a:gd name="T47" fmla="*/ 2147483647 h 204"/>
                <a:gd name="T48" fmla="*/ 2147483647 w 126"/>
                <a:gd name="T49" fmla="*/ 2147483647 h 204"/>
                <a:gd name="T50" fmla="*/ 2147483647 w 126"/>
                <a:gd name="T51" fmla="*/ 2147483647 h 204"/>
                <a:gd name="T52" fmla="*/ 2147483647 w 126"/>
                <a:gd name="T53" fmla="*/ 2147483647 h 204"/>
                <a:gd name="T54" fmla="*/ 2147483647 w 126"/>
                <a:gd name="T55" fmla="*/ 2147483647 h 204"/>
                <a:gd name="T56" fmla="*/ 2147483647 w 126"/>
                <a:gd name="T57" fmla="*/ 2147483647 h 204"/>
                <a:gd name="T58" fmla="*/ 2147483647 w 126"/>
                <a:gd name="T59" fmla="*/ 2147483647 h 204"/>
                <a:gd name="T60" fmla="*/ 2147483647 w 126"/>
                <a:gd name="T61" fmla="*/ 2147483647 h 204"/>
                <a:gd name="T62" fmla="*/ 2147483647 w 126"/>
                <a:gd name="T63" fmla="*/ 2147483647 h 204"/>
                <a:gd name="T64" fmla="*/ 2147483647 w 126"/>
                <a:gd name="T65" fmla="*/ 2147483647 h 204"/>
                <a:gd name="T66" fmla="*/ 2147483647 w 126"/>
                <a:gd name="T67" fmla="*/ 2147483647 h 204"/>
                <a:gd name="T68" fmla="*/ 2147483647 w 126"/>
                <a:gd name="T69" fmla="*/ 2147483647 h 204"/>
                <a:gd name="T70" fmla="*/ 2147483647 w 126"/>
                <a:gd name="T71" fmla="*/ 2147483647 h 204"/>
                <a:gd name="T72" fmla="*/ 2147483647 w 126"/>
                <a:gd name="T73" fmla="*/ 2147483647 h 204"/>
                <a:gd name="T74" fmla="*/ 2147483647 w 126"/>
                <a:gd name="T75" fmla="*/ 2147483647 h 204"/>
                <a:gd name="T76" fmla="*/ 2147483647 w 126"/>
                <a:gd name="T77" fmla="*/ 2147483647 h 204"/>
                <a:gd name="T78" fmla="*/ 2147483647 w 126"/>
                <a:gd name="T79" fmla="*/ 2147483647 h 204"/>
                <a:gd name="T80" fmla="*/ 2147483647 w 126"/>
                <a:gd name="T81" fmla="*/ 2147483647 h 204"/>
                <a:gd name="T82" fmla="*/ 2147483647 w 126"/>
                <a:gd name="T83" fmla="*/ 2147483647 h 204"/>
                <a:gd name="T84" fmla="*/ 2147483647 w 126"/>
                <a:gd name="T85" fmla="*/ 2147483647 h 204"/>
                <a:gd name="T86" fmla="*/ 2147483647 w 126"/>
                <a:gd name="T87" fmla="*/ 2147483647 h 204"/>
                <a:gd name="T88" fmla="*/ 2147483647 w 126"/>
                <a:gd name="T89" fmla="*/ 2147483647 h 204"/>
                <a:gd name="T90" fmla="*/ 2147483647 w 126"/>
                <a:gd name="T91" fmla="*/ 2147483647 h 204"/>
                <a:gd name="T92" fmla="*/ 2147483647 w 126"/>
                <a:gd name="T93" fmla="*/ 2147483647 h 204"/>
                <a:gd name="T94" fmla="*/ 2147483647 w 126"/>
                <a:gd name="T95" fmla="*/ 2147483647 h 204"/>
                <a:gd name="T96" fmla="*/ 2147483647 w 126"/>
                <a:gd name="T97" fmla="*/ 2147483647 h 204"/>
                <a:gd name="T98" fmla="*/ 2147483647 w 126"/>
                <a:gd name="T99" fmla="*/ 2147483647 h 204"/>
                <a:gd name="T100" fmla="*/ 2147483647 w 126"/>
                <a:gd name="T101" fmla="*/ 2147483647 h 204"/>
                <a:gd name="T102" fmla="*/ 0 w 126"/>
                <a:gd name="T103" fmla="*/ 2147483647 h 20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26"/>
                <a:gd name="T157" fmla="*/ 0 h 204"/>
                <a:gd name="T158" fmla="*/ 126 w 126"/>
                <a:gd name="T159" fmla="*/ 204 h 20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26" h="204">
                  <a:moveTo>
                    <a:pt x="0" y="135"/>
                  </a:moveTo>
                  <a:lnTo>
                    <a:pt x="0" y="137"/>
                  </a:lnTo>
                  <a:lnTo>
                    <a:pt x="1" y="152"/>
                  </a:lnTo>
                  <a:lnTo>
                    <a:pt x="4" y="165"/>
                  </a:lnTo>
                  <a:lnTo>
                    <a:pt x="9" y="176"/>
                  </a:lnTo>
                  <a:lnTo>
                    <a:pt x="17" y="186"/>
                  </a:lnTo>
                  <a:lnTo>
                    <a:pt x="25" y="194"/>
                  </a:lnTo>
                  <a:lnTo>
                    <a:pt x="36" y="200"/>
                  </a:lnTo>
                  <a:lnTo>
                    <a:pt x="47" y="203"/>
                  </a:lnTo>
                  <a:lnTo>
                    <a:pt x="61" y="204"/>
                  </a:lnTo>
                  <a:lnTo>
                    <a:pt x="76" y="203"/>
                  </a:lnTo>
                  <a:lnTo>
                    <a:pt x="89" y="200"/>
                  </a:lnTo>
                  <a:lnTo>
                    <a:pt x="99" y="194"/>
                  </a:lnTo>
                  <a:lnTo>
                    <a:pt x="109" y="187"/>
                  </a:lnTo>
                  <a:lnTo>
                    <a:pt x="116" y="177"/>
                  </a:lnTo>
                  <a:lnTo>
                    <a:pt x="122" y="167"/>
                  </a:lnTo>
                  <a:lnTo>
                    <a:pt x="125" y="154"/>
                  </a:lnTo>
                  <a:lnTo>
                    <a:pt x="126" y="141"/>
                  </a:lnTo>
                  <a:lnTo>
                    <a:pt x="126" y="132"/>
                  </a:lnTo>
                  <a:lnTo>
                    <a:pt x="124" y="124"/>
                  </a:lnTo>
                  <a:lnTo>
                    <a:pt x="122" y="117"/>
                  </a:lnTo>
                  <a:lnTo>
                    <a:pt x="119" y="111"/>
                  </a:lnTo>
                  <a:lnTo>
                    <a:pt x="115" y="105"/>
                  </a:lnTo>
                  <a:lnTo>
                    <a:pt x="110" y="99"/>
                  </a:lnTo>
                  <a:lnTo>
                    <a:pt x="104" y="96"/>
                  </a:lnTo>
                  <a:lnTo>
                    <a:pt x="97" y="92"/>
                  </a:lnTo>
                  <a:lnTo>
                    <a:pt x="102" y="89"/>
                  </a:lnTo>
                  <a:lnTo>
                    <a:pt x="108" y="85"/>
                  </a:lnTo>
                  <a:lnTo>
                    <a:pt x="111" y="82"/>
                  </a:lnTo>
                  <a:lnTo>
                    <a:pt x="115" y="77"/>
                  </a:lnTo>
                  <a:lnTo>
                    <a:pt x="117" y="71"/>
                  </a:lnTo>
                  <a:lnTo>
                    <a:pt x="119" y="66"/>
                  </a:lnTo>
                  <a:lnTo>
                    <a:pt x="120" y="60"/>
                  </a:lnTo>
                  <a:lnTo>
                    <a:pt x="120" y="53"/>
                  </a:lnTo>
                  <a:lnTo>
                    <a:pt x="119" y="41"/>
                  </a:lnTo>
                  <a:lnTo>
                    <a:pt x="116" y="31"/>
                  </a:lnTo>
                  <a:lnTo>
                    <a:pt x="112" y="22"/>
                  </a:lnTo>
                  <a:lnTo>
                    <a:pt x="105" y="14"/>
                  </a:lnTo>
                  <a:lnTo>
                    <a:pt x="97" y="9"/>
                  </a:lnTo>
                  <a:lnTo>
                    <a:pt x="86" y="4"/>
                  </a:lnTo>
                  <a:lnTo>
                    <a:pt x="75" y="2"/>
                  </a:lnTo>
                  <a:lnTo>
                    <a:pt x="61" y="0"/>
                  </a:lnTo>
                  <a:lnTo>
                    <a:pt x="50" y="2"/>
                  </a:lnTo>
                  <a:lnTo>
                    <a:pt x="38" y="5"/>
                  </a:lnTo>
                  <a:lnTo>
                    <a:pt x="28" y="11"/>
                  </a:lnTo>
                  <a:lnTo>
                    <a:pt x="20" y="18"/>
                  </a:lnTo>
                  <a:lnTo>
                    <a:pt x="14" y="27"/>
                  </a:lnTo>
                  <a:lnTo>
                    <a:pt x="8" y="39"/>
                  </a:lnTo>
                  <a:lnTo>
                    <a:pt x="5" y="50"/>
                  </a:lnTo>
                  <a:lnTo>
                    <a:pt x="4" y="66"/>
                  </a:lnTo>
                  <a:lnTo>
                    <a:pt x="4" y="67"/>
                  </a:lnTo>
                  <a:lnTo>
                    <a:pt x="27" y="67"/>
                  </a:lnTo>
                  <a:lnTo>
                    <a:pt x="28" y="56"/>
                  </a:lnTo>
                  <a:lnTo>
                    <a:pt x="31" y="48"/>
                  </a:lnTo>
                  <a:lnTo>
                    <a:pt x="33" y="41"/>
                  </a:lnTo>
                  <a:lnTo>
                    <a:pt x="37" y="34"/>
                  </a:lnTo>
                  <a:lnTo>
                    <a:pt x="41" y="29"/>
                  </a:lnTo>
                  <a:lnTo>
                    <a:pt x="47" y="26"/>
                  </a:lnTo>
                  <a:lnTo>
                    <a:pt x="55" y="25"/>
                  </a:lnTo>
                  <a:lnTo>
                    <a:pt x="63" y="24"/>
                  </a:lnTo>
                  <a:lnTo>
                    <a:pt x="71" y="24"/>
                  </a:lnTo>
                  <a:lnTo>
                    <a:pt x="77" y="26"/>
                  </a:lnTo>
                  <a:lnTo>
                    <a:pt x="82" y="28"/>
                  </a:lnTo>
                  <a:lnTo>
                    <a:pt x="86" y="32"/>
                  </a:lnTo>
                  <a:lnTo>
                    <a:pt x="91" y="35"/>
                  </a:lnTo>
                  <a:lnTo>
                    <a:pt x="93" y="41"/>
                  </a:lnTo>
                  <a:lnTo>
                    <a:pt x="95" y="47"/>
                  </a:lnTo>
                  <a:lnTo>
                    <a:pt x="95" y="54"/>
                  </a:lnTo>
                  <a:lnTo>
                    <a:pt x="94" y="62"/>
                  </a:lnTo>
                  <a:lnTo>
                    <a:pt x="93" y="68"/>
                  </a:lnTo>
                  <a:lnTo>
                    <a:pt x="90" y="74"/>
                  </a:lnTo>
                  <a:lnTo>
                    <a:pt x="85" y="77"/>
                  </a:lnTo>
                  <a:lnTo>
                    <a:pt x="80" y="81"/>
                  </a:lnTo>
                  <a:lnTo>
                    <a:pt x="74" y="83"/>
                  </a:lnTo>
                  <a:lnTo>
                    <a:pt x="66" y="84"/>
                  </a:lnTo>
                  <a:lnTo>
                    <a:pt x="58" y="84"/>
                  </a:lnTo>
                  <a:lnTo>
                    <a:pt x="50" y="84"/>
                  </a:lnTo>
                  <a:lnTo>
                    <a:pt x="50" y="106"/>
                  </a:lnTo>
                  <a:lnTo>
                    <a:pt x="63" y="106"/>
                  </a:lnTo>
                  <a:lnTo>
                    <a:pt x="72" y="108"/>
                  </a:lnTo>
                  <a:lnTo>
                    <a:pt x="79" y="109"/>
                  </a:lnTo>
                  <a:lnTo>
                    <a:pt x="86" y="112"/>
                  </a:lnTo>
                  <a:lnTo>
                    <a:pt x="92" y="116"/>
                  </a:lnTo>
                  <a:lnTo>
                    <a:pt x="96" y="120"/>
                  </a:lnTo>
                  <a:lnTo>
                    <a:pt x="99" y="126"/>
                  </a:lnTo>
                  <a:lnTo>
                    <a:pt x="100" y="133"/>
                  </a:lnTo>
                  <a:lnTo>
                    <a:pt x="101" y="141"/>
                  </a:lnTo>
                  <a:lnTo>
                    <a:pt x="100" y="149"/>
                  </a:lnTo>
                  <a:lnTo>
                    <a:pt x="99" y="158"/>
                  </a:lnTo>
                  <a:lnTo>
                    <a:pt x="96" y="163"/>
                  </a:lnTo>
                  <a:lnTo>
                    <a:pt x="91" y="169"/>
                  </a:lnTo>
                  <a:lnTo>
                    <a:pt x="85" y="174"/>
                  </a:lnTo>
                  <a:lnTo>
                    <a:pt x="79" y="177"/>
                  </a:lnTo>
                  <a:lnTo>
                    <a:pt x="72" y="179"/>
                  </a:lnTo>
                  <a:lnTo>
                    <a:pt x="63" y="180"/>
                  </a:lnTo>
                  <a:lnTo>
                    <a:pt x="55" y="179"/>
                  </a:lnTo>
                  <a:lnTo>
                    <a:pt x="46" y="177"/>
                  </a:lnTo>
                  <a:lnTo>
                    <a:pt x="40" y="173"/>
                  </a:lnTo>
                  <a:lnTo>
                    <a:pt x="35" y="168"/>
                  </a:lnTo>
                  <a:lnTo>
                    <a:pt x="31" y="162"/>
                  </a:lnTo>
                  <a:lnTo>
                    <a:pt x="27" y="154"/>
                  </a:lnTo>
                  <a:lnTo>
                    <a:pt x="25" y="146"/>
                  </a:lnTo>
                  <a:lnTo>
                    <a:pt x="24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2" name="Freeform 369"/>
            <p:cNvSpPr>
              <a:spLocks/>
            </p:cNvSpPr>
            <p:nvPr/>
          </p:nvSpPr>
          <p:spPr bwMode="auto">
            <a:xfrm>
              <a:off x="4926013" y="2330450"/>
              <a:ext cx="33337" cy="104775"/>
            </a:xfrm>
            <a:custGeom>
              <a:avLst/>
              <a:gdLst>
                <a:gd name="T0" fmla="*/ 2147483647 w 67"/>
                <a:gd name="T1" fmla="*/ 2147483647 h 200"/>
                <a:gd name="T2" fmla="*/ 2147483647 w 67"/>
                <a:gd name="T3" fmla="*/ 2147483647 h 200"/>
                <a:gd name="T4" fmla="*/ 2147483647 w 67"/>
                <a:gd name="T5" fmla="*/ 0 h 200"/>
                <a:gd name="T6" fmla="*/ 2147483647 w 67"/>
                <a:gd name="T7" fmla="*/ 0 h 200"/>
                <a:gd name="T8" fmla="*/ 2147483647 w 67"/>
                <a:gd name="T9" fmla="*/ 2147483647 h 200"/>
                <a:gd name="T10" fmla="*/ 2147483647 w 67"/>
                <a:gd name="T11" fmla="*/ 2147483647 h 200"/>
                <a:gd name="T12" fmla="*/ 2147483647 w 67"/>
                <a:gd name="T13" fmla="*/ 2147483647 h 200"/>
                <a:gd name="T14" fmla="*/ 2147483647 w 67"/>
                <a:gd name="T15" fmla="*/ 2147483647 h 200"/>
                <a:gd name="T16" fmla="*/ 2147483647 w 67"/>
                <a:gd name="T17" fmla="*/ 2147483647 h 200"/>
                <a:gd name="T18" fmla="*/ 2147483647 w 67"/>
                <a:gd name="T19" fmla="*/ 2147483647 h 200"/>
                <a:gd name="T20" fmla="*/ 2147483647 w 67"/>
                <a:gd name="T21" fmla="*/ 2147483647 h 200"/>
                <a:gd name="T22" fmla="*/ 0 w 67"/>
                <a:gd name="T23" fmla="*/ 2147483647 h 200"/>
                <a:gd name="T24" fmla="*/ 0 w 67"/>
                <a:gd name="T25" fmla="*/ 2147483647 h 200"/>
                <a:gd name="T26" fmla="*/ 2147483647 w 67"/>
                <a:gd name="T27" fmla="*/ 2147483647 h 200"/>
                <a:gd name="T28" fmla="*/ 2147483647 w 67"/>
                <a:gd name="T29" fmla="*/ 2147483647 h 2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7"/>
                <a:gd name="T46" fmla="*/ 0 h 200"/>
                <a:gd name="T47" fmla="*/ 67 w 67"/>
                <a:gd name="T48" fmla="*/ 200 h 2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7" h="200">
                  <a:moveTo>
                    <a:pt x="42" y="200"/>
                  </a:moveTo>
                  <a:lnTo>
                    <a:pt x="67" y="200"/>
                  </a:lnTo>
                  <a:lnTo>
                    <a:pt x="67" y="0"/>
                  </a:lnTo>
                  <a:lnTo>
                    <a:pt x="49" y="0"/>
                  </a:lnTo>
                  <a:lnTo>
                    <a:pt x="47" y="10"/>
                  </a:lnTo>
                  <a:lnTo>
                    <a:pt x="45" y="18"/>
                  </a:lnTo>
                  <a:lnTo>
                    <a:pt x="40" y="24"/>
                  </a:lnTo>
                  <a:lnTo>
                    <a:pt x="35" y="29"/>
                  </a:lnTo>
                  <a:lnTo>
                    <a:pt x="28" y="34"/>
                  </a:lnTo>
                  <a:lnTo>
                    <a:pt x="20" y="36"/>
                  </a:lnTo>
                  <a:lnTo>
                    <a:pt x="11" y="38"/>
                  </a:lnTo>
                  <a:lnTo>
                    <a:pt x="0" y="39"/>
                  </a:lnTo>
                  <a:lnTo>
                    <a:pt x="0" y="60"/>
                  </a:lnTo>
                  <a:lnTo>
                    <a:pt x="42" y="60"/>
                  </a:lnTo>
                  <a:lnTo>
                    <a:pt x="42" y="200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3" name="Freeform 370"/>
            <p:cNvSpPr>
              <a:spLocks noEditPoints="1"/>
            </p:cNvSpPr>
            <p:nvPr/>
          </p:nvSpPr>
          <p:spPr bwMode="auto">
            <a:xfrm>
              <a:off x="5537200" y="2325688"/>
              <a:ext cx="63500" cy="109537"/>
            </a:xfrm>
            <a:custGeom>
              <a:avLst/>
              <a:gdLst>
                <a:gd name="T0" fmla="*/ 0 w 134"/>
                <a:gd name="T1" fmla="*/ 2147483647 h 208"/>
                <a:gd name="T2" fmla="*/ 2147483647 w 134"/>
                <a:gd name="T3" fmla="*/ 2147483647 h 208"/>
                <a:gd name="T4" fmla="*/ 2147483647 w 134"/>
                <a:gd name="T5" fmla="*/ 2147483647 h 208"/>
                <a:gd name="T6" fmla="*/ 2147483647 w 134"/>
                <a:gd name="T7" fmla="*/ 2147483647 h 208"/>
                <a:gd name="T8" fmla="*/ 2147483647 w 134"/>
                <a:gd name="T9" fmla="*/ 2147483647 h 208"/>
                <a:gd name="T10" fmla="*/ 2147483647 w 134"/>
                <a:gd name="T11" fmla="*/ 2147483647 h 208"/>
                <a:gd name="T12" fmla="*/ 2147483647 w 134"/>
                <a:gd name="T13" fmla="*/ 2147483647 h 208"/>
                <a:gd name="T14" fmla="*/ 2147483647 w 134"/>
                <a:gd name="T15" fmla="*/ 2147483647 h 208"/>
                <a:gd name="T16" fmla="*/ 2147483647 w 134"/>
                <a:gd name="T17" fmla="*/ 2147483647 h 208"/>
                <a:gd name="T18" fmla="*/ 2147483647 w 134"/>
                <a:gd name="T19" fmla="*/ 2147483647 h 208"/>
                <a:gd name="T20" fmla="*/ 2147483647 w 134"/>
                <a:gd name="T21" fmla="*/ 2147483647 h 208"/>
                <a:gd name="T22" fmla="*/ 2147483647 w 134"/>
                <a:gd name="T23" fmla="*/ 2147483647 h 208"/>
                <a:gd name="T24" fmla="*/ 2147483647 w 134"/>
                <a:gd name="T25" fmla="*/ 2147483647 h 208"/>
                <a:gd name="T26" fmla="*/ 2147483647 w 134"/>
                <a:gd name="T27" fmla="*/ 2147483647 h 208"/>
                <a:gd name="T28" fmla="*/ 2147483647 w 134"/>
                <a:gd name="T29" fmla="*/ 2147483647 h 208"/>
                <a:gd name="T30" fmla="*/ 2147483647 w 134"/>
                <a:gd name="T31" fmla="*/ 2147483647 h 208"/>
                <a:gd name="T32" fmla="*/ 2147483647 w 134"/>
                <a:gd name="T33" fmla="*/ 2147483647 h 208"/>
                <a:gd name="T34" fmla="*/ 2147483647 w 134"/>
                <a:gd name="T35" fmla="*/ 2147483647 h 208"/>
                <a:gd name="T36" fmla="*/ 2147483647 w 134"/>
                <a:gd name="T37" fmla="*/ 2147483647 h 208"/>
                <a:gd name="T38" fmla="*/ 2147483647 w 134"/>
                <a:gd name="T39" fmla="*/ 2147483647 h 208"/>
                <a:gd name="T40" fmla="*/ 2147483647 w 134"/>
                <a:gd name="T41" fmla="*/ 2147483647 h 208"/>
                <a:gd name="T42" fmla="*/ 2147483647 w 134"/>
                <a:gd name="T43" fmla="*/ 2147483647 h 208"/>
                <a:gd name="T44" fmla="*/ 2147483647 w 134"/>
                <a:gd name="T45" fmla="*/ 2147483647 h 208"/>
                <a:gd name="T46" fmla="*/ 2147483647 w 134"/>
                <a:gd name="T47" fmla="*/ 2147483647 h 208"/>
                <a:gd name="T48" fmla="*/ 2147483647 w 134"/>
                <a:gd name="T49" fmla="*/ 2147483647 h 208"/>
                <a:gd name="T50" fmla="*/ 2147483647 w 134"/>
                <a:gd name="T51" fmla="*/ 2147483647 h 208"/>
                <a:gd name="T52" fmla="*/ 2147483647 w 134"/>
                <a:gd name="T53" fmla="*/ 0 h 208"/>
                <a:gd name="T54" fmla="*/ 2147483647 w 134"/>
                <a:gd name="T55" fmla="*/ 0 h 208"/>
                <a:gd name="T56" fmla="*/ 2147483647 w 134"/>
                <a:gd name="T57" fmla="*/ 0 h 208"/>
                <a:gd name="T58" fmla="*/ 0 w 134"/>
                <a:gd name="T59" fmla="*/ 0 h 208"/>
                <a:gd name="T60" fmla="*/ 0 w 134"/>
                <a:gd name="T61" fmla="*/ 2147483647 h 208"/>
                <a:gd name="T62" fmla="*/ 2147483647 w 134"/>
                <a:gd name="T63" fmla="*/ 2147483647 h 208"/>
                <a:gd name="T64" fmla="*/ 2147483647 w 134"/>
                <a:gd name="T65" fmla="*/ 2147483647 h 208"/>
                <a:gd name="T66" fmla="*/ 2147483647 w 134"/>
                <a:gd name="T67" fmla="*/ 2147483647 h 208"/>
                <a:gd name="T68" fmla="*/ 2147483647 w 134"/>
                <a:gd name="T69" fmla="*/ 2147483647 h 208"/>
                <a:gd name="T70" fmla="*/ 2147483647 w 134"/>
                <a:gd name="T71" fmla="*/ 2147483647 h 208"/>
                <a:gd name="T72" fmla="*/ 2147483647 w 134"/>
                <a:gd name="T73" fmla="*/ 2147483647 h 208"/>
                <a:gd name="T74" fmla="*/ 2147483647 w 134"/>
                <a:gd name="T75" fmla="*/ 2147483647 h 208"/>
                <a:gd name="T76" fmla="*/ 2147483647 w 134"/>
                <a:gd name="T77" fmla="*/ 2147483647 h 208"/>
                <a:gd name="T78" fmla="*/ 2147483647 w 134"/>
                <a:gd name="T79" fmla="*/ 2147483647 h 208"/>
                <a:gd name="T80" fmla="*/ 2147483647 w 134"/>
                <a:gd name="T81" fmla="*/ 2147483647 h 208"/>
                <a:gd name="T82" fmla="*/ 2147483647 w 134"/>
                <a:gd name="T83" fmla="*/ 2147483647 h 208"/>
                <a:gd name="T84" fmla="*/ 2147483647 w 134"/>
                <a:gd name="T85" fmla="*/ 2147483647 h 208"/>
                <a:gd name="T86" fmla="*/ 2147483647 w 134"/>
                <a:gd name="T87" fmla="*/ 2147483647 h 208"/>
                <a:gd name="T88" fmla="*/ 2147483647 w 134"/>
                <a:gd name="T89" fmla="*/ 2147483647 h 208"/>
                <a:gd name="T90" fmla="*/ 2147483647 w 134"/>
                <a:gd name="T91" fmla="*/ 2147483647 h 208"/>
                <a:gd name="T92" fmla="*/ 2147483647 w 134"/>
                <a:gd name="T93" fmla="*/ 2147483647 h 208"/>
                <a:gd name="T94" fmla="*/ 2147483647 w 134"/>
                <a:gd name="T95" fmla="*/ 2147483647 h 208"/>
                <a:gd name="T96" fmla="*/ 2147483647 w 134"/>
                <a:gd name="T97" fmla="*/ 2147483647 h 208"/>
                <a:gd name="T98" fmla="*/ 2147483647 w 134"/>
                <a:gd name="T99" fmla="*/ 2147483647 h 208"/>
                <a:gd name="T100" fmla="*/ 2147483647 w 134"/>
                <a:gd name="T101" fmla="*/ 2147483647 h 2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34"/>
                <a:gd name="T154" fmla="*/ 0 h 208"/>
                <a:gd name="T155" fmla="*/ 134 w 134"/>
                <a:gd name="T156" fmla="*/ 208 h 2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34" h="208">
                  <a:moveTo>
                    <a:pt x="0" y="208"/>
                  </a:moveTo>
                  <a:lnTo>
                    <a:pt x="26" y="208"/>
                  </a:lnTo>
                  <a:lnTo>
                    <a:pt x="26" y="120"/>
                  </a:lnTo>
                  <a:lnTo>
                    <a:pt x="64" y="120"/>
                  </a:lnTo>
                  <a:lnTo>
                    <a:pt x="77" y="120"/>
                  </a:lnTo>
                  <a:lnTo>
                    <a:pt x="90" y="119"/>
                  </a:lnTo>
                  <a:lnTo>
                    <a:pt x="101" y="117"/>
                  </a:lnTo>
                  <a:lnTo>
                    <a:pt x="110" y="112"/>
                  </a:lnTo>
                  <a:lnTo>
                    <a:pt x="115" y="107"/>
                  </a:lnTo>
                  <a:lnTo>
                    <a:pt x="121" y="103"/>
                  </a:lnTo>
                  <a:lnTo>
                    <a:pt x="125" y="97"/>
                  </a:lnTo>
                  <a:lnTo>
                    <a:pt x="128" y="91"/>
                  </a:lnTo>
                  <a:lnTo>
                    <a:pt x="131" y="84"/>
                  </a:lnTo>
                  <a:lnTo>
                    <a:pt x="132" y="77"/>
                  </a:lnTo>
                  <a:lnTo>
                    <a:pt x="134" y="69"/>
                  </a:lnTo>
                  <a:lnTo>
                    <a:pt x="134" y="61"/>
                  </a:lnTo>
                  <a:lnTo>
                    <a:pt x="134" y="51"/>
                  </a:lnTo>
                  <a:lnTo>
                    <a:pt x="133" y="43"/>
                  </a:lnTo>
                  <a:lnTo>
                    <a:pt x="131" y="35"/>
                  </a:lnTo>
                  <a:lnTo>
                    <a:pt x="128" y="28"/>
                  </a:lnTo>
                  <a:lnTo>
                    <a:pt x="125" y="22"/>
                  </a:lnTo>
                  <a:lnTo>
                    <a:pt x="121" y="17"/>
                  </a:lnTo>
                  <a:lnTo>
                    <a:pt x="116" y="12"/>
                  </a:lnTo>
                  <a:lnTo>
                    <a:pt x="110" y="8"/>
                  </a:lnTo>
                  <a:lnTo>
                    <a:pt x="102" y="4"/>
                  </a:lnTo>
                  <a:lnTo>
                    <a:pt x="91" y="1"/>
                  </a:lnTo>
                  <a:lnTo>
                    <a:pt x="81" y="0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208"/>
                  </a:lnTo>
                  <a:close/>
                  <a:moveTo>
                    <a:pt x="26" y="95"/>
                  </a:moveTo>
                  <a:lnTo>
                    <a:pt x="26" y="26"/>
                  </a:lnTo>
                  <a:lnTo>
                    <a:pt x="70" y="26"/>
                  </a:lnTo>
                  <a:lnTo>
                    <a:pt x="79" y="26"/>
                  </a:lnTo>
                  <a:lnTo>
                    <a:pt x="87" y="28"/>
                  </a:lnTo>
                  <a:lnTo>
                    <a:pt x="93" y="30"/>
                  </a:lnTo>
                  <a:lnTo>
                    <a:pt x="98" y="34"/>
                  </a:lnTo>
                  <a:lnTo>
                    <a:pt x="103" y="39"/>
                  </a:lnTo>
                  <a:lnTo>
                    <a:pt x="106" y="44"/>
                  </a:lnTo>
                  <a:lnTo>
                    <a:pt x="107" y="51"/>
                  </a:lnTo>
                  <a:lnTo>
                    <a:pt x="108" y="60"/>
                  </a:lnTo>
                  <a:lnTo>
                    <a:pt x="107" y="69"/>
                  </a:lnTo>
                  <a:lnTo>
                    <a:pt x="106" y="77"/>
                  </a:lnTo>
                  <a:lnTo>
                    <a:pt x="103" y="83"/>
                  </a:lnTo>
                  <a:lnTo>
                    <a:pt x="98" y="88"/>
                  </a:lnTo>
                  <a:lnTo>
                    <a:pt x="93" y="91"/>
                  </a:lnTo>
                  <a:lnTo>
                    <a:pt x="86" y="93"/>
                  </a:lnTo>
                  <a:lnTo>
                    <a:pt x="77" y="95"/>
                  </a:lnTo>
                  <a:lnTo>
                    <a:pt x="68" y="95"/>
                  </a:lnTo>
                  <a:lnTo>
                    <a:pt x="26" y="95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4" name="Freeform 371"/>
            <p:cNvSpPr>
              <a:spLocks noEditPoints="1"/>
            </p:cNvSpPr>
            <p:nvPr/>
          </p:nvSpPr>
          <p:spPr bwMode="auto">
            <a:xfrm>
              <a:off x="5613400" y="2325688"/>
              <a:ext cx="11113" cy="109537"/>
            </a:xfrm>
            <a:custGeom>
              <a:avLst/>
              <a:gdLst>
                <a:gd name="T0" fmla="*/ 0 w 23"/>
                <a:gd name="T1" fmla="*/ 2147483647 h 208"/>
                <a:gd name="T2" fmla="*/ 2147483647 w 23"/>
                <a:gd name="T3" fmla="*/ 2147483647 h 208"/>
                <a:gd name="T4" fmla="*/ 2147483647 w 23"/>
                <a:gd name="T5" fmla="*/ 2147483647 h 208"/>
                <a:gd name="T6" fmla="*/ 0 w 23"/>
                <a:gd name="T7" fmla="*/ 2147483647 h 208"/>
                <a:gd name="T8" fmla="*/ 0 w 23"/>
                <a:gd name="T9" fmla="*/ 2147483647 h 208"/>
                <a:gd name="T10" fmla="*/ 0 w 23"/>
                <a:gd name="T11" fmla="*/ 2147483647 h 208"/>
                <a:gd name="T12" fmla="*/ 2147483647 w 23"/>
                <a:gd name="T13" fmla="*/ 2147483647 h 208"/>
                <a:gd name="T14" fmla="*/ 2147483647 w 23"/>
                <a:gd name="T15" fmla="*/ 0 h 208"/>
                <a:gd name="T16" fmla="*/ 0 w 23"/>
                <a:gd name="T17" fmla="*/ 0 h 208"/>
                <a:gd name="T18" fmla="*/ 0 w 23"/>
                <a:gd name="T19" fmla="*/ 2147483647 h 20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"/>
                <a:gd name="T31" fmla="*/ 0 h 208"/>
                <a:gd name="T32" fmla="*/ 23 w 23"/>
                <a:gd name="T33" fmla="*/ 208 h 20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" h="208">
                  <a:moveTo>
                    <a:pt x="0" y="208"/>
                  </a:moveTo>
                  <a:lnTo>
                    <a:pt x="23" y="208"/>
                  </a:lnTo>
                  <a:lnTo>
                    <a:pt x="23" y="56"/>
                  </a:lnTo>
                  <a:lnTo>
                    <a:pt x="0" y="56"/>
                  </a:lnTo>
                  <a:lnTo>
                    <a:pt x="0" y="208"/>
                  </a:lnTo>
                  <a:close/>
                  <a:moveTo>
                    <a:pt x="0" y="28"/>
                  </a:moveTo>
                  <a:lnTo>
                    <a:pt x="23" y="28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5" name="Freeform 372"/>
            <p:cNvSpPr>
              <a:spLocks noEditPoints="1"/>
            </p:cNvSpPr>
            <p:nvPr/>
          </p:nvSpPr>
          <p:spPr bwMode="auto">
            <a:xfrm>
              <a:off x="5637213" y="2354263"/>
              <a:ext cx="58737" cy="82550"/>
            </a:xfrm>
            <a:custGeom>
              <a:avLst/>
              <a:gdLst>
                <a:gd name="T0" fmla="*/ 2147483647 w 124"/>
                <a:gd name="T1" fmla="*/ 2147483647 h 158"/>
                <a:gd name="T2" fmla="*/ 2147483647 w 124"/>
                <a:gd name="T3" fmla="*/ 2147483647 h 158"/>
                <a:gd name="T4" fmla="*/ 2147483647 w 124"/>
                <a:gd name="T5" fmla="*/ 2147483647 h 158"/>
                <a:gd name="T6" fmla="*/ 2147483647 w 124"/>
                <a:gd name="T7" fmla="*/ 2147483647 h 158"/>
                <a:gd name="T8" fmla="*/ 2147483647 w 124"/>
                <a:gd name="T9" fmla="*/ 2147483647 h 158"/>
                <a:gd name="T10" fmla="*/ 2147483647 w 124"/>
                <a:gd name="T11" fmla="*/ 2147483647 h 158"/>
                <a:gd name="T12" fmla="*/ 2147483647 w 124"/>
                <a:gd name="T13" fmla="*/ 2147483647 h 158"/>
                <a:gd name="T14" fmla="*/ 2147483647 w 124"/>
                <a:gd name="T15" fmla="*/ 2147483647 h 158"/>
                <a:gd name="T16" fmla="*/ 2147483647 w 124"/>
                <a:gd name="T17" fmla="*/ 2147483647 h 158"/>
                <a:gd name="T18" fmla="*/ 2147483647 w 124"/>
                <a:gd name="T19" fmla="*/ 2147483647 h 158"/>
                <a:gd name="T20" fmla="*/ 2147483647 w 124"/>
                <a:gd name="T21" fmla="*/ 2147483647 h 158"/>
                <a:gd name="T22" fmla="*/ 2147483647 w 124"/>
                <a:gd name="T23" fmla="*/ 2147483647 h 158"/>
                <a:gd name="T24" fmla="*/ 2147483647 w 124"/>
                <a:gd name="T25" fmla="*/ 2147483647 h 158"/>
                <a:gd name="T26" fmla="*/ 2147483647 w 124"/>
                <a:gd name="T27" fmla="*/ 2147483647 h 158"/>
                <a:gd name="T28" fmla="*/ 2147483647 w 124"/>
                <a:gd name="T29" fmla="*/ 2147483647 h 158"/>
                <a:gd name="T30" fmla="*/ 2147483647 w 124"/>
                <a:gd name="T31" fmla="*/ 2147483647 h 158"/>
                <a:gd name="T32" fmla="*/ 2147483647 w 124"/>
                <a:gd name="T33" fmla="*/ 2147483647 h 158"/>
                <a:gd name="T34" fmla="*/ 2147483647 w 124"/>
                <a:gd name="T35" fmla="*/ 2147483647 h 158"/>
                <a:gd name="T36" fmla="*/ 2147483647 w 124"/>
                <a:gd name="T37" fmla="*/ 2147483647 h 158"/>
                <a:gd name="T38" fmla="*/ 2147483647 w 124"/>
                <a:gd name="T39" fmla="*/ 2147483647 h 158"/>
                <a:gd name="T40" fmla="*/ 2147483647 w 124"/>
                <a:gd name="T41" fmla="*/ 2147483647 h 158"/>
                <a:gd name="T42" fmla="*/ 2147483647 w 124"/>
                <a:gd name="T43" fmla="*/ 2147483647 h 158"/>
                <a:gd name="T44" fmla="*/ 2147483647 w 124"/>
                <a:gd name="T45" fmla="*/ 2147483647 h 158"/>
                <a:gd name="T46" fmla="*/ 2147483647 w 124"/>
                <a:gd name="T47" fmla="*/ 2147483647 h 158"/>
                <a:gd name="T48" fmla="*/ 2147483647 w 124"/>
                <a:gd name="T49" fmla="*/ 2147483647 h 158"/>
                <a:gd name="T50" fmla="*/ 2147483647 w 124"/>
                <a:gd name="T51" fmla="*/ 2147483647 h 158"/>
                <a:gd name="T52" fmla="*/ 2147483647 w 124"/>
                <a:gd name="T53" fmla="*/ 2147483647 h 158"/>
                <a:gd name="T54" fmla="*/ 2147483647 w 124"/>
                <a:gd name="T55" fmla="*/ 2147483647 h 158"/>
                <a:gd name="T56" fmla="*/ 2147483647 w 124"/>
                <a:gd name="T57" fmla="*/ 2147483647 h 158"/>
                <a:gd name="T58" fmla="*/ 2147483647 w 124"/>
                <a:gd name="T59" fmla="*/ 2147483647 h 158"/>
                <a:gd name="T60" fmla="*/ 2147483647 w 124"/>
                <a:gd name="T61" fmla="*/ 2147483647 h 158"/>
                <a:gd name="T62" fmla="*/ 2147483647 w 124"/>
                <a:gd name="T63" fmla="*/ 2147483647 h 158"/>
                <a:gd name="T64" fmla="*/ 2147483647 w 124"/>
                <a:gd name="T65" fmla="*/ 2147483647 h 158"/>
                <a:gd name="T66" fmla="*/ 2147483647 w 124"/>
                <a:gd name="T67" fmla="*/ 2147483647 h 158"/>
                <a:gd name="T68" fmla="*/ 2147483647 w 124"/>
                <a:gd name="T69" fmla="*/ 2147483647 h 15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4"/>
                <a:gd name="T106" fmla="*/ 0 h 158"/>
                <a:gd name="T107" fmla="*/ 124 w 124"/>
                <a:gd name="T108" fmla="*/ 158 h 15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4" h="158">
                  <a:moveTo>
                    <a:pt x="99" y="107"/>
                  </a:moveTo>
                  <a:lnTo>
                    <a:pt x="97" y="113"/>
                  </a:lnTo>
                  <a:lnTo>
                    <a:pt x="94" y="118"/>
                  </a:lnTo>
                  <a:lnTo>
                    <a:pt x="91" y="123"/>
                  </a:lnTo>
                  <a:lnTo>
                    <a:pt x="87" y="128"/>
                  </a:lnTo>
                  <a:lnTo>
                    <a:pt x="83" y="130"/>
                  </a:lnTo>
                  <a:lnTo>
                    <a:pt x="77" y="132"/>
                  </a:lnTo>
                  <a:lnTo>
                    <a:pt x="71" y="135"/>
                  </a:lnTo>
                  <a:lnTo>
                    <a:pt x="64" y="135"/>
                  </a:lnTo>
                  <a:lnTo>
                    <a:pt x="55" y="134"/>
                  </a:lnTo>
                  <a:lnTo>
                    <a:pt x="48" y="131"/>
                  </a:lnTo>
                  <a:lnTo>
                    <a:pt x="41" y="128"/>
                  </a:lnTo>
                  <a:lnTo>
                    <a:pt x="35" y="122"/>
                  </a:lnTo>
                  <a:lnTo>
                    <a:pt x="31" y="116"/>
                  </a:lnTo>
                  <a:lnTo>
                    <a:pt x="28" y="108"/>
                  </a:lnTo>
                  <a:lnTo>
                    <a:pt x="26" y="97"/>
                  </a:lnTo>
                  <a:lnTo>
                    <a:pt x="25" y="87"/>
                  </a:lnTo>
                  <a:lnTo>
                    <a:pt x="124" y="87"/>
                  </a:lnTo>
                  <a:lnTo>
                    <a:pt x="124" y="75"/>
                  </a:lnTo>
                  <a:lnTo>
                    <a:pt x="123" y="59"/>
                  </a:lnTo>
                  <a:lnTo>
                    <a:pt x="119" y="43"/>
                  </a:lnTo>
                  <a:lnTo>
                    <a:pt x="114" y="30"/>
                  </a:lnTo>
                  <a:lnTo>
                    <a:pt x="108" y="19"/>
                  </a:lnTo>
                  <a:lnTo>
                    <a:pt x="98" y="11"/>
                  </a:lnTo>
                  <a:lnTo>
                    <a:pt x="88" y="4"/>
                  </a:lnTo>
                  <a:lnTo>
                    <a:pt x="76" y="1"/>
                  </a:lnTo>
                  <a:lnTo>
                    <a:pt x="61" y="0"/>
                  </a:lnTo>
                  <a:lnTo>
                    <a:pt x="49" y="1"/>
                  </a:lnTo>
                  <a:lnTo>
                    <a:pt x="36" y="5"/>
                  </a:lnTo>
                  <a:lnTo>
                    <a:pt x="26" y="11"/>
                  </a:lnTo>
                  <a:lnTo>
                    <a:pt x="17" y="21"/>
                  </a:lnTo>
                  <a:lnTo>
                    <a:pt x="10" y="32"/>
                  </a:lnTo>
                  <a:lnTo>
                    <a:pt x="5" y="46"/>
                  </a:lnTo>
                  <a:lnTo>
                    <a:pt x="1" y="63"/>
                  </a:lnTo>
                  <a:lnTo>
                    <a:pt x="0" y="80"/>
                  </a:lnTo>
                  <a:lnTo>
                    <a:pt x="1" y="97"/>
                  </a:lnTo>
                  <a:lnTo>
                    <a:pt x="5" y="113"/>
                  </a:lnTo>
                  <a:lnTo>
                    <a:pt x="10" y="127"/>
                  </a:lnTo>
                  <a:lnTo>
                    <a:pt x="17" y="137"/>
                  </a:lnTo>
                  <a:lnTo>
                    <a:pt x="26" y="146"/>
                  </a:lnTo>
                  <a:lnTo>
                    <a:pt x="36" y="152"/>
                  </a:lnTo>
                  <a:lnTo>
                    <a:pt x="49" y="157"/>
                  </a:lnTo>
                  <a:lnTo>
                    <a:pt x="61" y="158"/>
                  </a:lnTo>
                  <a:lnTo>
                    <a:pt x="73" y="157"/>
                  </a:lnTo>
                  <a:lnTo>
                    <a:pt x="85" y="155"/>
                  </a:lnTo>
                  <a:lnTo>
                    <a:pt x="94" y="150"/>
                  </a:lnTo>
                  <a:lnTo>
                    <a:pt x="103" y="144"/>
                  </a:lnTo>
                  <a:lnTo>
                    <a:pt x="109" y="137"/>
                  </a:lnTo>
                  <a:lnTo>
                    <a:pt x="115" y="128"/>
                  </a:lnTo>
                  <a:lnTo>
                    <a:pt x="119" y="118"/>
                  </a:lnTo>
                  <a:lnTo>
                    <a:pt x="122" y="107"/>
                  </a:lnTo>
                  <a:lnTo>
                    <a:pt x="99" y="107"/>
                  </a:lnTo>
                  <a:close/>
                  <a:moveTo>
                    <a:pt x="25" y="66"/>
                  </a:moveTo>
                  <a:lnTo>
                    <a:pt x="26" y="56"/>
                  </a:lnTo>
                  <a:lnTo>
                    <a:pt x="28" y="47"/>
                  </a:lnTo>
                  <a:lnTo>
                    <a:pt x="32" y="39"/>
                  </a:lnTo>
                  <a:lnTo>
                    <a:pt x="36" y="33"/>
                  </a:lnTo>
                  <a:lnTo>
                    <a:pt x="41" y="28"/>
                  </a:lnTo>
                  <a:lnTo>
                    <a:pt x="48" y="24"/>
                  </a:lnTo>
                  <a:lnTo>
                    <a:pt x="54" y="23"/>
                  </a:lnTo>
                  <a:lnTo>
                    <a:pt x="63" y="22"/>
                  </a:lnTo>
                  <a:lnTo>
                    <a:pt x="71" y="23"/>
                  </a:lnTo>
                  <a:lnTo>
                    <a:pt x="78" y="24"/>
                  </a:lnTo>
                  <a:lnTo>
                    <a:pt x="85" y="29"/>
                  </a:lnTo>
                  <a:lnTo>
                    <a:pt x="90" y="33"/>
                  </a:lnTo>
                  <a:lnTo>
                    <a:pt x="94" y="39"/>
                  </a:lnTo>
                  <a:lnTo>
                    <a:pt x="97" y="47"/>
                  </a:lnTo>
                  <a:lnTo>
                    <a:pt x="98" y="56"/>
                  </a:lnTo>
                  <a:lnTo>
                    <a:pt x="99" y="66"/>
                  </a:lnTo>
                  <a:lnTo>
                    <a:pt x="25" y="66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6" name="Freeform 373"/>
            <p:cNvSpPr>
              <a:spLocks/>
            </p:cNvSpPr>
            <p:nvPr/>
          </p:nvSpPr>
          <p:spPr bwMode="auto">
            <a:xfrm>
              <a:off x="5708650" y="2354263"/>
              <a:ext cx="30163" cy="80962"/>
            </a:xfrm>
            <a:custGeom>
              <a:avLst/>
              <a:gdLst>
                <a:gd name="T0" fmla="*/ 0 w 67"/>
                <a:gd name="T1" fmla="*/ 2147483647 h 155"/>
                <a:gd name="T2" fmla="*/ 2147483647 w 67"/>
                <a:gd name="T3" fmla="*/ 2147483647 h 155"/>
                <a:gd name="T4" fmla="*/ 2147483647 w 67"/>
                <a:gd name="T5" fmla="*/ 2147483647 h 155"/>
                <a:gd name="T6" fmla="*/ 2147483647 w 67"/>
                <a:gd name="T7" fmla="*/ 2147483647 h 155"/>
                <a:gd name="T8" fmla="*/ 2147483647 w 67"/>
                <a:gd name="T9" fmla="*/ 2147483647 h 155"/>
                <a:gd name="T10" fmla="*/ 2147483647 w 67"/>
                <a:gd name="T11" fmla="*/ 2147483647 h 155"/>
                <a:gd name="T12" fmla="*/ 2147483647 w 67"/>
                <a:gd name="T13" fmla="*/ 2147483647 h 155"/>
                <a:gd name="T14" fmla="*/ 2147483647 w 67"/>
                <a:gd name="T15" fmla="*/ 2147483647 h 155"/>
                <a:gd name="T16" fmla="*/ 2147483647 w 67"/>
                <a:gd name="T17" fmla="*/ 2147483647 h 155"/>
                <a:gd name="T18" fmla="*/ 2147483647 w 67"/>
                <a:gd name="T19" fmla="*/ 2147483647 h 155"/>
                <a:gd name="T20" fmla="*/ 2147483647 w 67"/>
                <a:gd name="T21" fmla="*/ 2147483647 h 155"/>
                <a:gd name="T22" fmla="*/ 2147483647 w 67"/>
                <a:gd name="T23" fmla="*/ 2147483647 h 155"/>
                <a:gd name="T24" fmla="*/ 2147483647 w 67"/>
                <a:gd name="T25" fmla="*/ 0 h 155"/>
                <a:gd name="T26" fmla="*/ 2147483647 w 67"/>
                <a:gd name="T27" fmla="*/ 0 h 155"/>
                <a:gd name="T28" fmla="*/ 2147483647 w 67"/>
                <a:gd name="T29" fmla="*/ 0 h 155"/>
                <a:gd name="T30" fmla="*/ 2147483647 w 67"/>
                <a:gd name="T31" fmla="*/ 2147483647 h 155"/>
                <a:gd name="T32" fmla="*/ 2147483647 w 67"/>
                <a:gd name="T33" fmla="*/ 2147483647 h 155"/>
                <a:gd name="T34" fmla="*/ 2147483647 w 67"/>
                <a:gd name="T35" fmla="*/ 2147483647 h 155"/>
                <a:gd name="T36" fmla="*/ 2147483647 w 67"/>
                <a:gd name="T37" fmla="*/ 2147483647 h 155"/>
                <a:gd name="T38" fmla="*/ 2147483647 w 67"/>
                <a:gd name="T39" fmla="*/ 2147483647 h 155"/>
                <a:gd name="T40" fmla="*/ 2147483647 w 67"/>
                <a:gd name="T41" fmla="*/ 2147483647 h 155"/>
                <a:gd name="T42" fmla="*/ 2147483647 w 67"/>
                <a:gd name="T43" fmla="*/ 2147483647 h 155"/>
                <a:gd name="T44" fmla="*/ 2147483647 w 67"/>
                <a:gd name="T45" fmla="*/ 2147483647 h 155"/>
                <a:gd name="T46" fmla="*/ 0 w 67"/>
                <a:gd name="T47" fmla="*/ 2147483647 h 155"/>
                <a:gd name="T48" fmla="*/ 0 w 67"/>
                <a:gd name="T49" fmla="*/ 2147483647 h 15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7"/>
                <a:gd name="T76" fmla="*/ 0 h 155"/>
                <a:gd name="T77" fmla="*/ 67 w 67"/>
                <a:gd name="T78" fmla="*/ 155 h 15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7" h="155">
                  <a:moveTo>
                    <a:pt x="0" y="155"/>
                  </a:moveTo>
                  <a:lnTo>
                    <a:pt x="23" y="155"/>
                  </a:lnTo>
                  <a:lnTo>
                    <a:pt x="23" y="69"/>
                  </a:lnTo>
                  <a:lnTo>
                    <a:pt x="24" y="60"/>
                  </a:lnTo>
                  <a:lnTo>
                    <a:pt x="25" y="51"/>
                  </a:lnTo>
                  <a:lnTo>
                    <a:pt x="29" y="44"/>
                  </a:lnTo>
                  <a:lnTo>
                    <a:pt x="33" y="38"/>
                  </a:lnTo>
                  <a:lnTo>
                    <a:pt x="38" y="32"/>
                  </a:lnTo>
                  <a:lnTo>
                    <a:pt x="44" y="29"/>
                  </a:lnTo>
                  <a:lnTo>
                    <a:pt x="53" y="28"/>
                  </a:lnTo>
                  <a:lnTo>
                    <a:pt x="61" y="26"/>
                  </a:lnTo>
                  <a:lnTo>
                    <a:pt x="67" y="26"/>
                  </a:lnTo>
                  <a:lnTo>
                    <a:pt x="67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2"/>
                  </a:lnTo>
                  <a:lnTo>
                    <a:pt x="42" y="4"/>
                  </a:lnTo>
                  <a:lnTo>
                    <a:pt x="37" y="7"/>
                  </a:lnTo>
                  <a:lnTo>
                    <a:pt x="33" y="11"/>
                  </a:lnTo>
                  <a:lnTo>
                    <a:pt x="29" y="17"/>
                  </a:lnTo>
                  <a:lnTo>
                    <a:pt x="25" y="23"/>
                  </a:lnTo>
                  <a:lnTo>
                    <a:pt x="22" y="30"/>
                  </a:lnTo>
                  <a:lnTo>
                    <a:pt x="22" y="3"/>
                  </a:lnTo>
                  <a:lnTo>
                    <a:pt x="0" y="3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7" name="Freeform 374"/>
            <p:cNvSpPr>
              <a:spLocks/>
            </p:cNvSpPr>
            <p:nvPr/>
          </p:nvSpPr>
          <p:spPr bwMode="auto">
            <a:xfrm>
              <a:off x="5748338" y="2354263"/>
              <a:ext cx="31750" cy="80962"/>
            </a:xfrm>
            <a:custGeom>
              <a:avLst/>
              <a:gdLst>
                <a:gd name="T0" fmla="*/ 0 w 66"/>
                <a:gd name="T1" fmla="*/ 2147483647 h 155"/>
                <a:gd name="T2" fmla="*/ 2147483647 w 66"/>
                <a:gd name="T3" fmla="*/ 2147483647 h 155"/>
                <a:gd name="T4" fmla="*/ 2147483647 w 66"/>
                <a:gd name="T5" fmla="*/ 2147483647 h 155"/>
                <a:gd name="T6" fmla="*/ 2147483647 w 66"/>
                <a:gd name="T7" fmla="*/ 2147483647 h 155"/>
                <a:gd name="T8" fmla="*/ 2147483647 w 66"/>
                <a:gd name="T9" fmla="*/ 2147483647 h 155"/>
                <a:gd name="T10" fmla="*/ 2147483647 w 66"/>
                <a:gd name="T11" fmla="*/ 2147483647 h 155"/>
                <a:gd name="T12" fmla="*/ 2147483647 w 66"/>
                <a:gd name="T13" fmla="*/ 2147483647 h 155"/>
                <a:gd name="T14" fmla="*/ 2147483647 w 66"/>
                <a:gd name="T15" fmla="*/ 2147483647 h 155"/>
                <a:gd name="T16" fmla="*/ 2147483647 w 66"/>
                <a:gd name="T17" fmla="*/ 2147483647 h 155"/>
                <a:gd name="T18" fmla="*/ 2147483647 w 66"/>
                <a:gd name="T19" fmla="*/ 2147483647 h 155"/>
                <a:gd name="T20" fmla="*/ 2147483647 w 66"/>
                <a:gd name="T21" fmla="*/ 2147483647 h 155"/>
                <a:gd name="T22" fmla="*/ 2147483647 w 66"/>
                <a:gd name="T23" fmla="*/ 2147483647 h 155"/>
                <a:gd name="T24" fmla="*/ 2147483647 w 66"/>
                <a:gd name="T25" fmla="*/ 0 h 155"/>
                <a:gd name="T26" fmla="*/ 2147483647 w 66"/>
                <a:gd name="T27" fmla="*/ 0 h 155"/>
                <a:gd name="T28" fmla="*/ 2147483647 w 66"/>
                <a:gd name="T29" fmla="*/ 0 h 155"/>
                <a:gd name="T30" fmla="*/ 2147483647 w 66"/>
                <a:gd name="T31" fmla="*/ 2147483647 h 155"/>
                <a:gd name="T32" fmla="*/ 2147483647 w 66"/>
                <a:gd name="T33" fmla="*/ 2147483647 h 155"/>
                <a:gd name="T34" fmla="*/ 2147483647 w 66"/>
                <a:gd name="T35" fmla="*/ 2147483647 h 155"/>
                <a:gd name="T36" fmla="*/ 2147483647 w 66"/>
                <a:gd name="T37" fmla="*/ 2147483647 h 155"/>
                <a:gd name="T38" fmla="*/ 2147483647 w 66"/>
                <a:gd name="T39" fmla="*/ 2147483647 h 155"/>
                <a:gd name="T40" fmla="*/ 2147483647 w 66"/>
                <a:gd name="T41" fmla="*/ 2147483647 h 155"/>
                <a:gd name="T42" fmla="*/ 2147483647 w 66"/>
                <a:gd name="T43" fmla="*/ 2147483647 h 155"/>
                <a:gd name="T44" fmla="*/ 2147483647 w 66"/>
                <a:gd name="T45" fmla="*/ 2147483647 h 155"/>
                <a:gd name="T46" fmla="*/ 0 w 66"/>
                <a:gd name="T47" fmla="*/ 2147483647 h 155"/>
                <a:gd name="T48" fmla="*/ 0 w 66"/>
                <a:gd name="T49" fmla="*/ 2147483647 h 15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6"/>
                <a:gd name="T76" fmla="*/ 0 h 155"/>
                <a:gd name="T77" fmla="*/ 66 w 66"/>
                <a:gd name="T78" fmla="*/ 155 h 15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6" h="155">
                  <a:moveTo>
                    <a:pt x="0" y="155"/>
                  </a:moveTo>
                  <a:lnTo>
                    <a:pt x="23" y="155"/>
                  </a:lnTo>
                  <a:lnTo>
                    <a:pt x="23" y="69"/>
                  </a:lnTo>
                  <a:lnTo>
                    <a:pt x="24" y="60"/>
                  </a:lnTo>
                  <a:lnTo>
                    <a:pt x="25" y="51"/>
                  </a:lnTo>
                  <a:lnTo>
                    <a:pt x="28" y="44"/>
                  </a:lnTo>
                  <a:lnTo>
                    <a:pt x="32" y="38"/>
                  </a:lnTo>
                  <a:lnTo>
                    <a:pt x="38" y="32"/>
                  </a:lnTo>
                  <a:lnTo>
                    <a:pt x="44" y="29"/>
                  </a:lnTo>
                  <a:lnTo>
                    <a:pt x="52" y="28"/>
                  </a:lnTo>
                  <a:lnTo>
                    <a:pt x="61" y="26"/>
                  </a:lnTo>
                  <a:lnTo>
                    <a:pt x="66" y="26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7" y="2"/>
                  </a:lnTo>
                  <a:lnTo>
                    <a:pt x="42" y="4"/>
                  </a:lnTo>
                  <a:lnTo>
                    <a:pt x="36" y="7"/>
                  </a:lnTo>
                  <a:lnTo>
                    <a:pt x="32" y="11"/>
                  </a:lnTo>
                  <a:lnTo>
                    <a:pt x="28" y="17"/>
                  </a:lnTo>
                  <a:lnTo>
                    <a:pt x="25" y="23"/>
                  </a:lnTo>
                  <a:lnTo>
                    <a:pt x="22" y="30"/>
                  </a:lnTo>
                  <a:lnTo>
                    <a:pt x="22" y="3"/>
                  </a:lnTo>
                  <a:lnTo>
                    <a:pt x="0" y="3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8" name="Freeform 375"/>
            <p:cNvSpPr>
              <a:spLocks noEditPoints="1"/>
            </p:cNvSpPr>
            <p:nvPr/>
          </p:nvSpPr>
          <p:spPr bwMode="auto">
            <a:xfrm>
              <a:off x="5784850" y="2354263"/>
              <a:ext cx="58738" cy="82550"/>
            </a:xfrm>
            <a:custGeom>
              <a:avLst/>
              <a:gdLst>
                <a:gd name="T0" fmla="*/ 2147483647 w 123"/>
                <a:gd name="T1" fmla="*/ 2147483647 h 158"/>
                <a:gd name="T2" fmla="*/ 2147483647 w 123"/>
                <a:gd name="T3" fmla="*/ 2147483647 h 158"/>
                <a:gd name="T4" fmla="*/ 2147483647 w 123"/>
                <a:gd name="T5" fmla="*/ 2147483647 h 158"/>
                <a:gd name="T6" fmla="*/ 2147483647 w 123"/>
                <a:gd name="T7" fmla="*/ 2147483647 h 158"/>
                <a:gd name="T8" fmla="*/ 2147483647 w 123"/>
                <a:gd name="T9" fmla="*/ 2147483647 h 158"/>
                <a:gd name="T10" fmla="*/ 2147483647 w 123"/>
                <a:gd name="T11" fmla="*/ 2147483647 h 158"/>
                <a:gd name="T12" fmla="*/ 2147483647 w 123"/>
                <a:gd name="T13" fmla="*/ 2147483647 h 158"/>
                <a:gd name="T14" fmla="*/ 2147483647 w 123"/>
                <a:gd name="T15" fmla="*/ 2147483647 h 158"/>
                <a:gd name="T16" fmla="*/ 2147483647 w 123"/>
                <a:gd name="T17" fmla="*/ 2147483647 h 158"/>
                <a:gd name="T18" fmla="*/ 2147483647 w 123"/>
                <a:gd name="T19" fmla="*/ 2147483647 h 158"/>
                <a:gd name="T20" fmla="*/ 2147483647 w 123"/>
                <a:gd name="T21" fmla="*/ 2147483647 h 158"/>
                <a:gd name="T22" fmla="*/ 2147483647 w 123"/>
                <a:gd name="T23" fmla="*/ 2147483647 h 158"/>
                <a:gd name="T24" fmla="*/ 2147483647 w 123"/>
                <a:gd name="T25" fmla="*/ 2147483647 h 158"/>
                <a:gd name="T26" fmla="*/ 2147483647 w 123"/>
                <a:gd name="T27" fmla="*/ 2147483647 h 158"/>
                <a:gd name="T28" fmla="*/ 2147483647 w 123"/>
                <a:gd name="T29" fmla="*/ 2147483647 h 158"/>
                <a:gd name="T30" fmla="*/ 2147483647 w 123"/>
                <a:gd name="T31" fmla="*/ 2147483647 h 158"/>
                <a:gd name="T32" fmla="*/ 2147483647 w 123"/>
                <a:gd name="T33" fmla="*/ 2147483647 h 158"/>
                <a:gd name="T34" fmla="*/ 2147483647 w 123"/>
                <a:gd name="T35" fmla="*/ 2147483647 h 158"/>
                <a:gd name="T36" fmla="*/ 2147483647 w 123"/>
                <a:gd name="T37" fmla="*/ 2147483647 h 158"/>
                <a:gd name="T38" fmla="*/ 2147483647 w 123"/>
                <a:gd name="T39" fmla="*/ 2147483647 h 158"/>
                <a:gd name="T40" fmla="*/ 2147483647 w 123"/>
                <a:gd name="T41" fmla="*/ 2147483647 h 158"/>
                <a:gd name="T42" fmla="*/ 2147483647 w 123"/>
                <a:gd name="T43" fmla="*/ 2147483647 h 158"/>
                <a:gd name="T44" fmla="*/ 2147483647 w 123"/>
                <a:gd name="T45" fmla="*/ 2147483647 h 158"/>
                <a:gd name="T46" fmla="*/ 2147483647 w 123"/>
                <a:gd name="T47" fmla="*/ 2147483647 h 158"/>
                <a:gd name="T48" fmla="*/ 2147483647 w 123"/>
                <a:gd name="T49" fmla="*/ 2147483647 h 158"/>
                <a:gd name="T50" fmla="*/ 2147483647 w 123"/>
                <a:gd name="T51" fmla="*/ 2147483647 h 158"/>
                <a:gd name="T52" fmla="*/ 2147483647 w 123"/>
                <a:gd name="T53" fmla="*/ 2147483647 h 158"/>
                <a:gd name="T54" fmla="*/ 2147483647 w 123"/>
                <a:gd name="T55" fmla="*/ 2147483647 h 158"/>
                <a:gd name="T56" fmla="*/ 2147483647 w 123"/>
                <a:gd name="T57" fmla="*/ 2147483647 h 158"/>
                <a:gd name="T58" fmla="*/ 2147483647 w 123"/>
                <a:gd name="T59" fmla="*/ 2147483647 h 158"/>
                <a:gd name="T60" fmla="*/ 2147483647 w 123"/>
                <a:gd name="T61" fmla="*/ 2147483647 h 158"/>
                <a:gd name="T62" fmla="*/ 2147483647 w 123"/>
                <a:gd name="T63" fmla="*/ 2147483647 h 158"/>
                <a:gd name="T64" fmla="*/ 2147483647 w 123"/>
                <a:gd name="T65" fmla="*/ 2147483647 h 158"/>
                <a:gd name="T66" fmla="*/ 2147483647 w 123"/>
                <a:gd name="T67" fmla="*/ 2147483647 h 158"/>
                <a:gd name="T68" fmla="*/ 2147483647 w 123"/>
                <a:gd name="T69" fmla="*/ 2147483647 h 15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3"/>
                <a:gd name="T106" fmla="*/ 0 h 158"/>
                <a:gd name="T107" fmla="*/ 123 w 123"/>
                <a:gd name="T108" fmla="*/ 158 h 15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3" h="158">
                  <a:moveTo>
                    <a:pt x="99" y="107"/>
                  </a:moveTo>
                  <a:lnTo>
                    <a:pt x="97" y="113"/>
                  </a:lnTo>
                  <a:lnTo>
                    <a:pt x="93" y="118"/>
                  </a:lnTo>
                  <a:lnTo>
                    <a:pt x="90" y="123"/>
                  </a:lnTo>
                  <a:lnTo>
                    <a:pt x="86" y="128"/>
                  </a:lnTo>
                  <a:lnTo>
                    <a:pt x="82" y="130"/>
                  </a:lnTo>
                  <a:lnTo>
                    <a:pt x="77" y="132"/>
                  </a:lnTo>
                  <a:lnTo>
                    <a:pt x="70" y="135"/>
                  </a:lnTo>
                  <a:lnTo>
                    <a:pt x="63" y="135"/>
                  </a:lnTo>
                  <a:lnTo>
                    <a:pt x="54" y="134"/>
                  </a:lnTo>
                  <a:lnTo>
                    <a:pt x="47" y="131"/>
                  </a:lnTo>
                  <a:lnTo>
                    <a:pt x="41" y="128"/>
                  </a:lnTo>
                  <a:lnTo>
                    <a:pt x="34" y="122"/>
                  </a:lnTo>
                  <a:lnTo>
                    <a:pt x="30" y="116"/>
                  </a:lnTo>
                  <a:lnTo>
                    <a:pt x="27" y="108"/>
                  </a:lnTo>
                  <a:lnTo>
                    <a:pt x="25" y="97"/>
                  </a:lnTo>
                  <a:lnTo>
                    <a:pt x="24" y="87"/>
                  </a:lnTo>
                  <a:lnTo>
                    <a:pt x="123" y="87"/>
                  </a:lnTo>
                  <a:lnTo>
                    <a:pt x="123" y="75"/>
                  </a:lnTo>
                  <a:lnTo>
                    <a:pt x="122" y="59"/>
                  </a:lnTo>
                  <a:lnTo>
                    <a:pt x="119" y="43"/>
                  </a:lnTo>
                  <a:lnTo>
                    <a:pt x="114" y="30"/>
                  </a:lnTo>
                  <a:lnTo>
                    <a:pt x="107" y="19"/>
                  </a:lnTo>
                  <a:lnTo>
                    <a:pt x="98" y="11"/>
                  </a:lnTo>
                  <a:lnTo>
                    <a:pt x="87" y="4"/>
                  </a:lnTo>
                  <a:lnTo>
                    <a:pt x="76" y="1"/>
                  </a:lnTo>
                  <a:lnTo>
                    <a:pt x="61" y="0"/>
                  </a:lnTo>
                  <a:lnTo>
                    <a:pt x="48" y="1"/>
                  </a:lnTo>
                  <a:lnTo>
                    <a:pt x="35" y="5"/>
                  </a:lnTo>
                  <a:lnTo>
                    <a:pt x="25" y="11"/>
                  </a:lnTo>
                  <a:lnTo>
                    <a:pt x="17" y="21"/>
                  </a:lnTo>
                  <a:lnTo>
                    <a:pt x="9" y="32"/>
                  </a:lnTo>
                  <a:lnTo>
                    <a:pt x="4" y="46"/>
                  </a:lnTo>
                  <a:lnTo>
                    <a:pt x="1" y="63"/>
                  </a:lnTo>
                  <a:lnTo>
                    <a:pt x="0" y="80"/>
                  </a:lnTo>
                  <a:lnTo>
                    <a:pt x="1" y="97"/>
                  </a:lnTo>
                  <a:lnTo>
                    <a:pt x="4" y="113"/>
                  </a:lnTo>
                  <a:lnTo>
                    <a:pt x="9" y="127"/>
                  </a:lnTo>
                  <a:lnTo>
                    <a:pt x="17" y="137"/>
                  </a:lnTo>
                  <a:lnTo>
                    <a:pt x="25" y="146"/>
                  </a:lnTo>
                  <a:lnTo>
                    <a:pt x="35" y="152"/>
                  </a:lnTo>
                  <a:lnTo>
                    <a:pt x="48" y="157"/>
                  </a:lnTo>
                  <a:lnTo>
                    <a:pt x="61" y="158"/>
                  </a:lnTo>
                  <a:lnTo>
                    <a:pt x="72" y="157"/>
                  </a:lnTo>
                  <a:lnTo>
                    <a:pt x="84" y="155"/>
                  </a:lnTo>
                  <a:lnTo>
                    <a:pt x="93" y="150"/>
                  </a:lnTo>
                  <a:lnTo>
                    <a:pt x="102" y="144"/>
                  </a:lnTo>
                  <a:lnTo>
                    <a:pt x="108" y="137"/>
                  </a:lnTo>
                  <a:lnTo>
                    <a:pt x="115" y="128"/>
                  </a:lnTo>
                  <a:lnTo>
                    <a:pt x="119" y="118"/>
                  </a:lnTo>
                  <a:lnTo>
                    <a:pt x="121" y="107"/>
                  </a:lnTo>
                  <a:lnTo>
                    <a:pt x="99" y="107"/>
                  </a:lnTo>
                  <a:close/>
                  <a:moveTo>
                    <a:pt x="24" y="66"/>
                  </a:moveTo>
                  <a:lnTo>
                    <a:pt x="25" y="56"/>
                  </a:lnTo>
                  <a:lnTo>
                    <a:pt x="27" y="47"/>
                  </a:lnTo>
                  <a:lnTo>
                    <a:pt x="31" y="39"/>
                  </a:lnTo>
                  <a:lnTo>
                    <a:pt x="35" y="33"/>
                  </a:lnTo>
                  <a:lnTo>
                    <a:pt x="41" y="28"/>
                  </a:lnTo>
                  <a:lnTo>
                    <a:pt x="47" y="24"/>
                  </a:lnTo>
                  <a:lnTo>
                    <a:pt x="53" y="23"/>
                  </a:lnTo>
                  <a:lnTo>
                    <a:pt x="62" y="22"/>
                  </a:lnTo>
                  <a:lnTo>
                    <a:pt x="70" y="23"/>
                  </a:lnTo>
                  <a:lnTo>
                    <a:pt x="78" y="24"/>
                  </a:lnTo>
                  <a:lnTo>
                    <a:pt x="84" y="29"/>
                  </a:lnTo>
                  <a:lnTo>
                    <a:pt x="89" y="33"/>
                  </a:lnTo>
                  <a:lnTo>
                    <a:pt x="93" y="39"/>
                  </a:lnTo>
                  <a:lnTo>
                    <a:pt x="97" y="47"/>
                  </a:lnTo>
                  <a:lnTo>
                    <a:pt x="98" y="56"/>
                  </a:lnTo>
                  <a:lnTo>
                    <a:pt x="99" y="66"/>
                  </a:lnTo>
                  <a:lnTo>
                    <a:pt x="24" y="66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9" name="Freeform 376"/>
            <p:cNvSpPr>
              <a:spLocks/>
            </p:cNvSpPr>
            <p:nvPr/>
          </p:nvSpPr>
          <p:spPr bwMode="auto">
            <a:xfrm>
              <a:off x="5889625" y="2325688"/>
              <a:ext cx="73025" cy="109537"/>
            </a:xfrm>
            <a:custGeom>
              <a:avLst/>
              <a:gdLst>
                <a:gd name="T0" fmla="*/ 0 w 152"/>
                <a:gd name="T1" fmla="*/ 2147483647 h 208"/>
                <a:gd name="T2" fmla="*/ 2147483647 w 152"/>
                <a:gd name="T3" fmla="*/ 2147483647 h 208"/>
                <a:gd name="T4" fmla="*/ 2147483647 w 152"/>
                <a:gd name="T5" fmla="*/ 2147483647 h 208"/>
                <a:gd name="T6" fmla="*/ 2147483647 w 152"/>
                <a:gd name="T7" fmla="*/ 2147483647 h 208"/>
                <a:gd name="T8" fmla="*/ 2147483647 w 152"/>
                <a:gd name="T9" fmla="*/ 2147483647 h 208"/>
                <a:gd name="T10" fmla="*/ 2147483647 w 152"/>
                <a:gd name="T11" fmla="*/ 2147483647 h 208"/>
                <a:gd name="T12" fmla="*/ 2147483647 w 152"/>
                <a:gd name="T13" fmla="*/ 2147483647 h 208"/>
                <a:gd name="T14" fmla="*/ 2147483647 w 152"/>
                <a:gd name="T15" fmla="*/ 0 h 208"/>
                <a:gd name="T16" fmla="*/ 2147483647 w 152"/>
                <a:gd name="T17" fmla="*/ 0 h 208"/>
                <a:gd name="T18" fmla="*/ 2147483647 w 152"/>
                <a:gd name="T19" fmla="*/ 2147483647 h 208"/>
                <a:gd name="T20" fmla="*/ 2147483647 w 152"/>
                <a:gd name="T21" fmla="*/ 0 h 208"/>
                <a:gd name="T22" fmla="*/ 0 w 152"/>
                <a:gd name="T23" fmla="*/ 0 h 208"/>
                <a:gd name="T24" fmla="*/ 0 w 152"/>
                <a:gd name="T25" fmla="*/ 2147483647 h 2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2"/>
                <a:gd name="T40" fmla="*/ 0 h 208"/>
                <a:gd name="T41" fmla="*/ 152 w 152"/>
                <a:gd name="T42" fmla="*/ 208 h 20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2" h="208">
                  <a:moveTo>
                    <a:pt x="0" y="208"/>
                  </a:moveTo>
                  <a:lnTo>
                    <a:pt x="25" y="208"/>
                  </a:lnTo>
                  <a:lnTo>
                    <a:pt x="25" y="135"/>
                  </a:lnTo>
                  <a:lnTo>
                    <a:pt x="55" y="104"/>
                  </a:lnTo>
                  <a:lnTo>
                    <a:pt x="120" y="208"/>
                  </a:lnTo>
                  <a:lnTo>
                    <a:pt x="152" y="208"/>
                  </a:lnTo>
                  <a:lnTo>
                    <a:pt x="73" y="83"/>
                  </a:lnTo>
                  <a:lnTo>
                    <a:pt x="150" y="0"/>
                  </a:lnTo>
                  <a:lnTo>
                    <a:pt x="116" y="0"/>
                  </a:lnTo>
                  <a:lnTo>
                    <a:pt x="25" y="100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208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" name="Rectangle 377"/>
            <p:cNvSpPr>
              <a:spLocks noChangeArrowheads="1"/>
            </p:cNvSpPr>
            <p:nvPr/>
          </p:nvSpPr>
          <p:spPr bwMode="auto">
            <a:xfrm>
              <a:off x="5972175" y="2419350"/>
              <a:ext cx="12700" cy="15875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81" name="Freeform 378"/>
            <p:cNvSpPr>
              <a:spLocks/>
            </p:cNvSpPr>
            <p:nvPr/>
          </p:nvSpPr>
          <p:spPr bwMode="auto">
            <a:xfrm>
              <a:off x="4851400" y="2522538"/>
              <a:ext cx="58738" cy="107950"/>
            </a:xfrm>
            <a:custGeom>
              <a:avLst/>
              <a:gdLst>
                <a:gd name="T0" fmla="*/ 0 w 126"/>
                <a:gd name="T1" fmla="*/ 2147483647 h 204"/>
                <a:gd name="T2" fmla="*/ 2147483647 w 126"/>
                <a:gd name="T3" fmla="*/ 2147483647 h 204"/>
                <a:gd name="T4" fmla="*/ 2147483647 w 126"/>
                <a:gd name="T5" fmla="*/ 2147483647 h 204"/>
                <a:gd name="T6" fmla="*/ 2147483647 w 126"/>
                <a:gd name="T7" fmla="*/ 2147483647 h 204"/>
                <a:gd name="T8" fmla="*/ 2147483647 w 126"/>
                <a:gd name="T9" fmla="*/ 2147483647 h 204"/>
                <a:gd name="T10" fmla="*/ 2147483647 w 126"/>
                <a:gd name="T11" fmla="*/ 2147483647 h 204"/>
                <a:gd name="T12" fmla="*/ 2147483647 w 126"/>
                <a:gd name="T13" fmla="*/ 2147483647 h 204"/>
                <a:gd name="T14" fmla="*/ 2147483647 w 126"/>
                <a:gd name="T15" fmla="*/ 2147483647 h 204"/>
                <a:gd name="T16" fmla="*/ 2147483647 w 126"/>
                <a:gd name="T17" fmla="*/ 2147483647 h 204"/>
                <a:gd name="T18" fmla="*/ 2147483647 w 126"/>
                <a:gd name="T19" fmla="*/ 2147483647 h 204"/>
                <a:gd name="T20" fmla="*/ 2147483647 w 126"/>
                <a:gd name="T21" fmla="*/ 2147483647 h 204"/>
                <a:gd name="T22" fmla="*/ 2147483647 w 126"/>
                <a:gd name="T23" fmla="*/ 2147483647 h 204"/>
                <a:gd name="T24" fmla="*/ 2147483647 w 126"/>
                <a:gd name="T25" fmla="*/ 2147483647 h 204"/>
                <a:gd name="T26" fmla="*/ 2147483647 w 126"/>
                <a:gd name="T27" fmla="*/ 2147483647 h 204"/>
                <a:gd name="T28" fmla="*/ 2147483647 w 126"/>
                <a:gd name="T29" fmla="*/ 2147483647 h 204"/>
                <a:gd name="T30" fmla="*/ 2147483647 w 126"/>
                <a:gd name="T31" fmla="*/ 2147483647 h 204"/>
                <a:gd name="T32" fmla="*/ 2147483647 w 126"/>
                <a:gd name="T33" fmla="*/ 2147483647 h 204"/>
                <a:gd name="T34" fmla="*/ 2147483647 w 126"/>
                <a:gd name="T35" fmla="*/ 2147483647 h 204"/>
                <a:gd name="T36" fmla="*/ 2147483647 w 126"/>
                <a:gd name="T37" fmla="*/ 2147483647 h 204"/>
                <a:gd name="T38" fmla="*/ 2147483647 w 126"/>
                <a:gd name="T39" fmla="*/ 2147483647 h 204"/>
                <a:gd name="T40" fmla="*/ 2147483647 w 126"/>
                <a:gd name="T41" fmla="*/ 0 h 204"/>
                <a:gd name="T42" fmla="*/ 2147483647 w 126"/>
                <a:gd name="T43" fmla="*/ 2147483647 h 204"/>
                <a:gd name="T44" fmla="*/ 2147483647 w 126"/>
                <a:gd name="T45" fmla="*/ 2147483647 h 204"/>
                <a:gd name="T46" fmla="*/ 2147483647 w 126"/>
                <a:gd name="T47" fmla="*/ 2147483647 h 204"/>
                <a:gd name="T48" fmla="*/ 2147483647 w 126"/>
                <a:gd name="T49" fmla="*/ 2147483647 h 204"/>
                <a:gd name="T50" fmla="*/ 2147483647 w 126"/>
                <a:gd name="T51" fmla="*/ 2147483647 h 204"/>
                <a:gd name="T52" fmla="*/ 2147483647 w 126"/>
                <a:gd name="T53" fmla="*/ 2147483647 h 204"/>
                <a:gd name="T54" fmla="*/ 2147483647 w 126"/>
                <a:gd name="T55" fmla="*/ 2147483647 h 204"/>
                <a:gd name="T56" fmla="*/ 2147483647 w 126"/>
                <a:gd name="T57" fmla="*/ 2147483647 h 204"/>
                <a:gd name="T58" fmla="*/ 2147483647 w 126"/>
                <a:gd name="T59" fmla="*/ 2147483647 h 204"/>
                <a:gd name="T60" fmla="*/ 2147483647 w 126"/>
                <a:gd name="T61" fmla="*/ 2147483647 h 204"/>
                <a:gd name="T62" fmla="*/ 2147483647 w 126"/>
                <a:gd name="T63" fmla="*/ 2147483647 h 204"/>
                <a:gd name="T64" fmla="*/ 2147483647 w 126"/>
                <a:gd name="T65" fmla="*/ 2147483647 h 204"/>
                <a:gd name="T66" fmla="*/ 2147483647 w 126"/>
                <a:gd name="T67" fmla="*/ 2147483647 h 204"/>
                <a:gd name="T68" fmla="*/ 2147483647 w 126"/>
                <a:gd name="T69" fmla="*/ 2147483647 h 204"/>
                <a:gd name="T70" fmla="*/ 2147483647 w 126"/>
                <a:gd name="T71" fmla="*/ 2147483647 h 204"/>
                <a:gd name="T72" fmla="*/ 2147483647 w 126"/>
                <a:gd name="T73" fmla="*/ 2147483647 h 204"/>
                <a:gd name="T74" fmla="*/ 2147483647 w 126"/>
                <a:gd name="T75" fmla="*/ 2147483647 h 204"/>
                <a:gd name="T76" fmla="*/ 2147483647 w 126"/>
                <a:gd name="T77" fmla="*/ 2147483647 h 204"/>
                <a:gd name="T78" fmla="*/ 2147483647 w 126"/>
                <a:gd name="T79" fmla="*/ 2147483647 h 204"/>
                <a:gd name="T80" fmla="*/ 2147483647 w 126"/>
                <a:gd name="T81" fmla="*/ 2147483647 h 204"/>
                <a:gd name="T82" fmla="*/ 2147483647 w 126"/>
                <a:gd name="T83" fmla="*/ 2147483647 h 204"/>
                <a:gd name="T84" fmla="*/ 2147483647 w 126"/>
                <a:gd name="T85" fmla="*/ 2147483647 h 204"/>
                <a:gd name="T86" fmla="*/ 2147483647 w 126"/>
                <a:gd name="T87" fmla="*/ 2147483647 h 204"/>
                <a:gd name="T88" fmla="*/ 2147483647 w 126"/>
                <a:gd name="T89" fmla="*/ 2147483647 h 204"/>
                <a:gd name="T90" fmla="*/ 2147483647 w 126"/>
                <a:gd name="T91" fmla="*/ 2147483647 h 204"/>
                <a:gd name="T92" fmla="*/ 2147483647 w 126"/>
                <a:gd name="T93" fmla="*/ 2147483647 h 204"/>
                <a:gd name="T94" fmla="*/ 2147483647 w 126"/>
                <a:gd name="T95" fmla="*/ 2147483647 h 204"/>
                <a:gd name="T96" fmla="*/ 2147483647 w 126"/>
                <a:gd name="T97" fmla="*/ 2147483647 h 204"/>
                <a:gd name="T98" fmla="*/ 2147483647 w 126"/>
                <a:gd name="T99" fmla="*/ 2147483647 h 204"/>
                <a:gd name="T100" fmla="*/ 2147483647 w 126"/>
                <a:gd name="T101" fmla="*/ 2147483647 h 204"/>
                <a:gd name="T102" fmla="*/ 0 w 126"/>
                <a:gd name="T103" fmla="*/ 2147483647 h 20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26"/>
                <a:gd name="T157" fmla="*/ 0 h 204"/>
                <a:gd name="T158" fmla="*/ 126 w 126"/>
                <a:gd name="T159" fmla="*/ 204 h 20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26" h="204">
                  <a:moveTo>
                    <a:pt x="0" y="135"/>
                  </a:moveTo>
                  <a:lnTo>
                    <a:pt x="0" y="136"/>
                  </a:lnTo>
                  <a:lnTo>
                    <a:pt x="1" y="151"/>
                  </a:lnTo>
                  <a:lnTo>
                    <a:pt x="4" y="164"/>
                  </a:lnTo>
                  <a:lnTo>
                    <a:pt x="9" y="176"/>
                  </a:lnTo>
                  <a:lnTo>
                    <a:pt x="17" y="185"/>
                  </a:lnTo>
                  <a:lnTo>
                    <a:pt x="25" y="193"/>
                  </a:lnTo>
                  <a:lnTo>
                    <a:pt x="36" y="199"/>
                  </a:lnTo>
                  <a:lnTo>
                    <a:pt x="47" y="203"/>
                  </a:lnTo>
                  <a:lnTo>
                    <a:pt x="61" y="204"/>
                  </a:lnTo>
                  <a:lnTo>
                    <a:pt x="76" y="203"/>
                  </a:lnTo>
                  <a:lnTo>
                    <a:pt x="89" y="199"/>
                  </a:lnTo>
                  <a:lnTo>
                    <a:pt x="99" y="193"/>
                  </a:lnTo>
                  <a:lnTo>
                    <a:pt x="109" y="186"/>
                  </a:lnTo>
                  <a:lnTo>
                    <a:pt x="116" y="177"/>
                  </a:lnTo>
                  <a:lnTo>
                    <a:pt x="122" y="166"/>
                  </a:lnTo>
                  <a:lnTo>
                    <a:pt x="125" y="154"/>
                  </a:lnTo>
                  <a:lnTo>
                    <a:pt x="126" y="141"/>
                  </a:lnTo>
                  <a:lnTo>
                    <a:pt x="126" y="131"/>
                  </a:lnTo>
                  <a:lnTo>
                    <a:pt x="124" y="123"/>
                  </a:lnTo>
                  <a:lnTo>
                    <a:pt x="122" y="116"/>
                  </a:lnTo>
                  <a:lnTo>
                    <a:pt x="119" y="111"/>
                  </a:lnTo>
                  <a:lnTo>
                    <a:pt x="115" y="105"/>
                  </a:lnTo>
                  <a:lnTo>
                    <a:pt x="110" y="99"/>
                  </a:lnTo>
                  <a:lnTo>
                    <a:pt x="104" y="95"/>
                  </a:lnTo>
                  <a:lnTo>
                    <a:pt x="97" y="92"/>
                  </a:lnTo>
                  <a:lnTo>
                    <a:pt x="102" y="88"/>
                  </a:lnTo>
                  <a:lnTo>
                    <a:pt x="108" y="85"/>
                  </a:lnTo>
                  <a:lnTo>
                    <a:pt x="111" y="81"/>
                  </a:lnTo>
                  <a:lnTo>
                    <a:pt x="115" y="77"/>
                  </a:lnTo>
                  <a:lnTo>
                    <a:pt x="117" y="71"/>
                  </a:lnTo>
                  <a:lnTo>
                    <a:pt x="119" y="65"/>
                  </a:lnTo>
                  <a:lnTo>
                    <a:pt x="120" y="59"/>
                  </a:lnTo>
                  <a:lnTo>
                    <a:pt x="120" y="52"/>
                  </a:lnTo>
                  <a:lnTo>
                    <a:pt x="119" y="41"/>
                  </a:lnTo>
                  <a:lnTo>
                    <a:pt x="116" y="30"/>
                  </a:lnTo>
                  <a:lnTo>
                    <a:pt x="112" y="22"/>
                  </a:lnTo>
                  <a:lnTo>
                    <a:pt x="105" y="14"/>
                  </a:lnTo>
                  <a:lnTo>
                    <a:pt x="97" y="8"/>
                  </a:lnTo>
                  <a:lnTo>
                    <a:pt x="86" y="3"/>
                  </a:lnTo>
                  <a:lnTo>
                    <a:pt x="75" y="1"/>
                  </a:lnTo>
                  <a:lnTo>
                    <a:pt x="61" y="0"/>
                  </a:lnTo>
                  <a:lnTo>
                    <a:pt x="50" y="1"/>
                  </a:lnTo>
                  <a:lnTo>
                    <a:pt x="38" y="5"/>
                  </a:lnTo>
                  <a:lnTo>
                    <a:pt x="28" y="10"/>
                  </a:lnTo>
                  <a:lnTo>
                    <a:pt x="20" y="17"/>
                  </a:lnTo>
                  <a:lnTo>
                    <a:pt x="14" y="27"/>
                  </a:lnTo>
                  <a:lnTo>
                    <a:pt x="8" y="38"/>
                  </a:lnTo>
                  <a:lnTo>
                    <a:pt x="5" y="50"/>
                  </a:lnTo>
                  <a:lnTo>
                    <a:pt x="4" y="65"/>
                  </a:lnTo>
                  <a:lnTo>
                    <a:pt x="4" y="66"/>
                  </a:lnTo>
                  <a:lnTo>
                    <a:pt x="27" y="66"/>
                  </a:lnTo>
                  <a:lnTo>
                    <a:pt x="28" y="56"/>
                  </a:lnTo>
                  <a:lnTo>
                    <a:pt x="31" y="48"/>
                  </a:lnTo>
                  <a:lnTo>
                    <a:pt x="33" y="41"/>
                  </a:lnTo>
                  <a:lnTo>
                    <a:pt x="37" y="34"/>
                  </a:lnTo>
                  <a:lnTo>
                    <a:pt x="41" y="29"/>
                  </a:lnTo>
                  <a:lnTo>
                    <a:pt x="47" y="25"/>
                  </a:lnTo>
                  <a:lnTo>
                    <a:pt x="55" y="24"/>
                  </a:lnTo>
                  <a:lnTo>
                    <a:pt x="63" y="23"/>
                  </a:lnTo>
                  <a:lnTo>
                    <a:pt x="71" y="23"/>
                  </a:lnTo>
                  <a:lnTo>
                    <a:pt x="77" y="25"/>
                  </a:lnTo>
                  <a:lnTo>
                    <a:pt x="82" y="28"/>
                  </a:lnTo>
                  <a:lnTo>
                    <a:pt x="86" y="31"/>
                  </a:lnTo>
                  <a:lnTo>
                    <a:pt x="91" y="35"/>
                  </a:lnTo>
                  <a:lnTo>
                    <a:pt x="93" y="41"/>
                  </a:lnTo>
                  <a:lnTo>
                    <a:pt x="95" y="46"/>
                  </a:lnTo>
                  <a:lnTo>
                    <a:pt x="95" y="53"/>
                  </a:lnTo>
                  <a:lnTo>
                    <a:pt x="94" y="62"/>
                  </a:lnTo>
                  <a:lnTo>
                    <a:pt x="93" y="67"/>
                  </a:lnTo>
                  <a:lnTo>
                    <a:pt x="90" y="73"/>
                  </a:lnTo>
                  <a:lnTo>
                    <a:pt x="85" y="77"/>
                  </a:lnTo>
                  <a:lnTo>
                    <a:pt x="80" y="80"/>
                  </a:lnTo>
                  <a:lnTo>
                    <a:pt x="74" y="83"/>
                  </a:lnTo>
                  <a:lnTo>
                    <a:pt x="66" y="84"/>
                  </a:lnTo>
                  <a:lnTo>
                    <a:pt x="58" y="84"/>
                  </a:lnTo>
                  <a:lnTo>
                    <a:pt x="50" y="84"/>
                  </a:lnTo>
                  <a:lnTo>
                    <a:pt x="50" y="106"/>
                  </a:lnTo>
                  <a:lnTo>
                    <a:pt x="63" y="106"/>
                  </a:lnTo>
                  <a:lnTo>
                    <a:pt x="72" y="107"/>
                  </a:lnTo>
                  <a:lnTo>
                    <a:pt x="79" y="108"/>
                  </a:lnTo>
                  <a:lnTo>
                    <a:pt x="86" y="112"/>
                  </a:lnTo>
                  <a:lnTo>
                    <a:pt x="92" y="115"/>
                  </a:lnTo>
                  <a:lnTo>
                    <a:pt x="96" y="120"/>
                  </a:lnTo>
                  <a:lnTo>
                    <a:pt x="99" y="126"/>
                  </a:lnTo>
                  <a:lnTo>
                    <a:pt x="100" y="133"/>
                  </a:lnTo>
                  <a:lnTo>
                    <a:pt x="101" y="141"/>
                  </a:lnTo>
                  <a:lnTo>
                    <a:pt x="100" y="149"/>
                  </a:lnTo>
                  <a:lnTo>
                    <a:pt x="99" y="157"/>
                  </a:lnTo>
                  <a:lnTo>
                    <a:pt x="96" y="163"/>
                  </a:lnTo>
                  <a:lnTo>
                    <a:pt x="91" y="169"/>
                  </a:lnTo>
                  <a:lnTo>
                    <a:pt x="85" y="173"/>
                  </a:lnTo>
                  <a:lnTo>
                    <a:pt x="79" y="177"/>
                  </a:lnTo>
                  <a:lnTo>
                    <a:pt x="72" y="178"/>
                  </a:lnTo>
                  <a:lnTo>
                    <a:pt x="63" y="179"/>
                  </a:lnTo>
                  <a:lnTo>
                    <a:pt x="55" y="178"/>
                  </a:lnTo>
                  <a:lnTo>
                    <a:pt x="46" y="177"/>
                  </a:lnTo>
                  <a:lnTo>
                    <a:pt x="40" y="172"/>
                  </a:lnTo>
                  <a:lnTo>
                    <a:pt x="35" y="168"/>
                  </a:lnTo>
                  <a:lnTo>
                    <a:pt x="31" y="162"/>
                  </a:lnTo>
                  <a:lnTo>
                    <a:pt x="27" y="154"/>
                  </a:lnTo>
                  <a:lnTo>
                    <a:pt x="25" y="145"/>
                  </a:lnTo>
                  <a:lnTo>
                    <a:pt x="24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00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2" name="Freeform 379"/>
            <p:cNvSpPr>
              <a:spLocks/>
            </p:cNvSpPr>
            <p:nvPr/>
          </p:nvSpPr>
          <p:spPr bwMode="auto">
            <a:xfrm>
              <a:off x="4919663" y="2522538"/>
              <a:ext cx="57150" cy="106362"/>
            </a:xfrm>
            <a:custGeom>
              <a:avLst/>
              <a:gdLst>
                <a:gd name="T0" fmla="*/ 2147483647 w 125"/>
                <a:gd name="T1" fmla="*/ 2147483647 h 199"/>
                <a:gd name="T2" fmla="*/ 2147483647 w 125"/>
                <a:gd name="T3" fmla="*/ 2147483647 h 199"/>
                <a:gd name="T4" fmla="*/ 2147483647 w 125"/>
                <a:gd name="T5" fmla="*/ 2147483647 h 199"/>
                <a:gd name="T6" fmla="*/ 2147483647 w 125"/>
                <a:gd name="T7" fmla="*/ 2147483647 h 199"/>
                <a:gd name="T8" fmla="*/ 2147483647 w 125"/>
                <a:gd name="T9" fmla="*/ 2147483647 h 199"/>
                <a:gd name="T10" fmla="*/ 2147483647 w 125"/>
                <a:gd name="T11" fmla="*/ 2147483647 h 199"/>
                <a:gd name="T12" fmla="*/ 2147483647 w 125"/>
                <a:gd name="T13" fmla="*/ 2147483647 h 199"/>
                <a:gd name="T14" fmla="*/ 2147483647 w 125"/>
                <a:gd name="T15" fmla="*/ 2147483647 h 199"/>
                <a:gd name="T16" fmla="*/ 2147483647 w 125"/>
                <a:gd name="T17" fmla="*/ 2147483647 h 199"/>
                <a:gd name="T18" fmla="*/ 2147483647 w 125"/>
                <a:gd name="T19" fmla="*/ 2147483647 h 199"/>
                <a:gd name="T20" fmla="*/ 2147483647 w 125"/>
                <a:gd name="T21" fmla="*/ 2147483647 h 199"/>
                <a:gd name="T22" fmla="*/ 2147483647 w 125"/>
                <a:gd name="T23" fmla="*/ 2147483647 h 199"/>
                <a:gd name="T24" fmla="*/ 2147483647 w 125"/>
                <a:gd name="T25" fmla="*/ 2147483647 h 199"/>
                <a:gd name="T26" fmla="*/ 2147483647 w 125"/>
                <a:gd name="T27" fmla="*/ 2147483647 h 199"/>
                <a:gd name="T28" fmla="*/ 2147483647 w 125"/>
                <a:gd name="T29" fmla="*/ 2147483647 h 199"/>
                <a:gd name="T30" fmla="*/ 2147483647 w 125"/>
                <a:gd name="T31" fmla="*/ 2147483647 h 199"/>
                <a:gd name="T32" fmla="*/ 2147483647 w 125"/>
                <a:gd name="T33" fmla="*/ 2147483647 h 199"/>
                <a:gd name="T34" fmla="*/ 2147483647 w 125"/>
                <a:gd name="T35" fmla="*/ 2147483647 h 199"/>
                <a:gd name="T36" fmla="*/ 2147483647 w 125"/>
                <a:gd name="T37" fmla="*/ 2147483647 h 199"/>
                <a:gd name="T38" fmla="*/ 2147483647 w 125"/>
                <a:gd name="T39" fmla="*/ 2147483647 h 199"/>
                <a:gd name="T40" fmla="*/ 2147483647 w 125"/>
                <a:gd name="T41" fmla="*/ 2147483647 h 199"/>
                <a:gd name="T42" fmla="*/ 2147483647 w 125"/>
                <a:gd name="T43" fmla="*/ 2147483647 h 199"/>
                <a:gd name="T44" fmla="*/ 2147483647 w 125"/>
                <a:gd name="T45" fmla="*/ 2147483647 h 199"/>
                <a:gd name="T46" fmla="*/ 2147483647 w 125"/>
                <a:gd name="T47" fmla="*/ 2147483647 h 199"/>
                <a:gd name="T48" fmla="*/ 2147483647 w 125"/>
                <a:gd name="T49" fmla="*/ 2147483647 h 199"/>
                <a:gd name="T50" fmla="*/ 2147483647 w 125"/>
                <a:gd name="T51" fmla="*/ 2147483647 h 199"/>
                <a:gd name="T52" fmla="*/ 2147483647 w 125"/>
                <a:gd name="T53" fmla="*/ 2147483647 h 199"/>
                <a:gd name="T54" fmla="*/ 2147483647 w 125"/>
                <a:gd name="T55" fmla="*/ 2147483647 h 199"/>
                <a:gd name="T56" fmla="*/ 2147483647 w 125"/>
                <a:gd name="T57" fmla="*/ 2147483647 h 199"/>
                <a:gd name="T58" fmla="*/ 2147483647 w 125"/>
                <a:gd name="T59" fmla="*/ 2147483647 h 199"/>
                <a:gd name="T60" fmla="*/ 2147483647 w 125"/>
                <a:gd name="T61" fmla="*/ 2147483647 h 199"/>
                <a:gd name="T62" fmla="*/ 2147483647 w 125"/>
                <a:gd name="T63" fmla="*/ 2147483647 h 199"/>
                <a:gd name="T64" fmla="*/ 2147483647 w 125"/>
                <a:gd name="T65" fmla="*/ 2147483647 h 199"/>
                <a:gd name="T66" fmla="*/ 2147483647 w 125"/>
                <a:gd name="T67" fmla="*/ 2147483647 h 199"/>
                <a:gd name="T68" fmla="*/ 2147483647 w 125"/>
                <a:gd name="T69" fmla="*/ 2147483647 h 199"/>
                <a:gd name="T70" fmla="*/ 2147483647 w 125"/>
                <a:gd name="T71" fmla="*/ 2147483647 h 199"/>
                <a:gd name="T72" fmla="*/ 0 w 125"/>
                <a:gd name="T73" fmla="*/ 2147483647 h 19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5"/>
                <a:gd name="T112" fmla="*/ 0 h 199"/>
                <a:gd name="T113" fmla="*/ 125 w 125"/>
                <a:gd name="T114" fmla="*/ 199 h 19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5" h="199">
                  <a:moveTo>
                    <a:pt x="0" y="199"/>
                  </a:moveTo>
                  <a:lnTo>
                    <a:pt x="125" y="199"/>
                  </a:lnTo>
                  <a:lnTo>
                    <a:pt x="125" y="175"/>
                  </a:lnTo>
                  <a:lnTo>
                    <a:pt x="27" y="175"/>
                  </a:lnTo>
                  <a:lnTo>
                    <a:pt x="30" y="168"/>
                  </a:lnTo>
                  <a:lnTo>
                    <a:pt x="33" y="162"/>
                  </a:lnTo>
                  <a:lnTo>
                    <a:pt x="36" y="156"/>
                  </a:lnTo>
                  <a:lnTo>
                    <a:pt x="41" y="150"/>
                  </a:lnTo>
                  <a:lnTo>
                    <a:pt x="48" y="145"/>
                  </a:lnTo>
                  <a:lnTo>
                    <a:pt x="54" y="140"/>
                  </a:lnTo>
                  <a:lnTo>
                    <a:pt x="62" y="135"/>
                  </a:lnTo>
                  <a:lnTo>
                    <a:pt x="70" y="130"/>
                  </a:lnTo>
                  <a:lnTo>
                    <a:pt x="86" y="122"/>
                  </a:lnTo>
                  <a:lnTo>
                    <a:pt x="95" y="115"/>
                  </a:lnTo>
                  <a:lnTo>
                    <a:pt x="103" y="109"/>
                  </a:lnTo>
                  <a:lnTo>
                    <a:pt x="110" y="102"/>
                  </a:lnTo>
                  <a:lnTo>
                    <a:pt x="115" y="95"/>
                  </a:lnTo>
                  <a:lnTo>
                    <a:pt x="120" y="87"/>
                  </a:lnTo>
                  <a:lnTo>
                    <a:pt x="123" y="78"/>
                  </a:lnTo>
                  <a:lnTo>
                    <a:pt x="124" y="69"/>
                  </a:lnTo>
                  <a:lnTo>
                    <a:pt x="125" y="59"/>
                  </a:lnTo>
                  <a:lnTo>
                    <a:pt x="124" y="46"/>
                  </a:lnTo>
                  <a:lnTo>
                    <a:pt x="121" y="35"/>
                  </a:lnTo>
                  <a:lnTo>
                    <a:pt x="115" y="24"/>
                  </a:lnTo>
                  <a:lnTo>
                    <a:pt x="108" y="16"/>
                  </a:lnTo>
                  <a:lnTo>
                    <a:pt x="99" y="9"/>
                  </a:lnTo>
                  <a:lnTo>
                    <a:pt x="90" y="5"/>
                  </a:lnTo>
                  <a:lnTo>
                    <a:pt x="78" y="1"/>
                  </a:lnTo>
                  <a:lnTo>
                    <a:pt x="65" y="0"/>
                  </a:lnTo>
                  <a:lnTo>
                    <a:pt x="52" y="1"/>
                  </a:lnTo>
                  <a:lnTo>
                    <a:pt x="40" y="5"/>
                  </a:lnTo>
                  <a:lnTo>
                    <a:pt x="30" y="10"/>
                  </a:lnTo>
                  <a:lnTo>
                    <a:pt x="21" y="19"/>
                  </a:lnTo>
                  <a:lnTo>
                    <a:pt x="14" y="28"/>
                  </a:lnTo>
                  <a:lnTo>
                    <a:pt x="9" y="39"/>
                  </a:lnTo>
                  <a:lnTo>
                    <a:pt x="6" y="53"/>
                  </a:lnTo>
                  <a:lnTo>
                    <a:pt x="5" y="69"/>
                  </a:lnTo>
                  <a:lnTo>
                    <a:pt x="5" y="72"/>
                  </a:lnTo>
                  <a:lnTo>
                    <a:pt x="29" y="72"/>
                  </a:lnTo>
                  <a:lnTo>
                    <a:pt x="29" y="70"/>
                  </a:lnTo>
                  <a:lnTo>
                    <a:pt x="30" y="59"/>
                  </a:lnTo>
                  <a:lnTo>
                    <a:pt x="31" y="51"/>
                  </a:lnTo>
                  <a:lnTo>
                    <a:pt x="34" y="43"/>
                  </a:lnTo>
                  <a:lnTo>
                    <a:pt x="38" y="36"/>
                  </a:lnTo>
                  <a:lnTo>
                    <a:pt x="44" y="31"/>
                  </a:lnTo>
                  <a:lnTo>
                    <a:pt x="50" y="28"/>
                  </a:lnTo>
                  <a:lnTo>
                    <a:pt x="56" y="25"/>
                  </a:lnTo>
                  <a:lnTo>
                    <a:pt x="64" y="24"/>
                  </a:lnTo>
                  <a:lnTo>
                    <a:pt x="72" y="25"/>
                  </a:lnTo>
                  <a:lnTo>
                    <a:pt x="78" y="27"/>
                  </a:lnTo>
                  <a:lnTo>
                    <a:pt x="85" y="30"/>
                  </a:lnTo>
                  <a:lnTo>
                    <a:pt x="90" y="34"/>
                  </a:lnTo>
                  <a:lnTo>
                    <a:pt x="94" y="39"/>
                  </a:lnTo>
                  <a:lnTo>
                    <a:pt x="97" y="45"/>
                  </a:lnTo>
                  <a:lnTo>
                    <a:pt x="98" y="52"/>
                  </a:lnTo>
                  <a:lnTo>
                    <a:pt x="99" y="59"/>
                  </a:lnTo>
                  <a:lnTo>
                    <a:pt x="99" y="66"/>
                  </a:lnTo>
                  <a:lnTo>
                    <a:pt x="97" y="72"/>
                  </a:lnTo>
                  <a:lnTo>
                    <a:pt x="96" y="78"/>
                  </a:lnTo>
                  <a:lnTo>
                    <a:pt x="93" y="83"/>
                  </a:lnTo>
                  <a:lnTo>
                    <a:pt x="89" y="88"/>
                  </a:lnTo>
                  <a:lnTo>
                    <a:pt x="85" y="93"/>
                  </a:lnTo>
                  <a:lnTo>
                    <a:pt x="79" y="98"/>
                  </a:lnTo>
                  <a:lnTo>
                    <a:pt x="73" y="101"/>
                  </a:lnTo>
                  <a:lnTo>
                    <a:pt x="58" y="111"/>
                  </a:lnTo>
                  <a:lnTo>
                    <a:pt x="45" y="119"/>
                  </a:lnTo>
                  <a:lnTo>
                    <a:pt x="33" y="128"/>
                  </a:lnTo>
                  <a:lnTo>
                    <a:pt x="23" y="137"/>
                  </a:lnTo>
                  <a:lnTo>
                    <a:pt x="15" y="148"/>
                  </a:lnTo>
                  <a:lnTo>
                    <a:pt x="9" y="158"/>
                  </a:lnTo>
                  <a:lnTo>
                    <a:pt x="5" y="170"/>
                  </a:lnTo>
                  <a:lnTo>
                    <a:pt x="1" y="183"/>
                  </a:lnTo>
                  <a:lnTo>
                    <a:pt x="0" y="198"/>
                  </a:lnTo>
                  <a:lnTo>
                    <a:pt x="0" y="199"/>
                  </a:lnTo>
                  <a:close/>
                </a:path>
              </a:pathLst>
            </a:custGeom>
            <a:solidFill>
              <a:srgbClr val="00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3" name="Freeform 380"/>
            <p:cNvSpPr>
              <a:spLocks/>
            </p:cNvSpPr>
            <p:nvPr/>
          </p:nvSpPr>
          <p:spPr bwMode="auto">
            <a:xfrm>
              <a:off x="5537200" y="2519363"/>
              <a:ext cx="65088" cy="109537"/>
            </a:xfrm>
            <a:custGeom>
              <a:avLst/>
              <a:gdLst>
                <a:gd name="T0" fmla="*/ 0 w 136"/>
                <a:gd name="T1" fmla="*/ 2147483647 h 207"/>
                <a:gd name="T2" fmla="*/ 2147483647 w 136"/>
                <a:gd name="T3" fmla="*/ 2147483647 h 207"/>
                <a:gd name="T4" fmla="*/ 2147483647 w 136"/>
                <a:gd name="T5" fmla="*/ 2147483647 h 207"/>
                <a:gd name="T6" fmla="*/ 2147483647 w 136"/>
                <a:gd name="T7" fmla="*/ 2147483647 h 207"/>
                <a:gd name="T8" fmla="*/ 2147483647 w 136"/>
                <a:gd name="T9" fmla="*/ 2147483647 h 207"/>
                <a:gd name="T10" fmla="*/ 2147483647 w 136"/>
                <a:gd name="T11" fmla="*/ 2147483647 h 207"/>
                <a:gd name="T12" fmla="*/ 2147483647 w 136"/>
                <a:gd name="T13" fmla="*/ 2147483647 h 207"/>
                <a:gd name="T14" fmla="*/ 2147483647 w 136"/>
                <a:gd name="T15" fmla="*/ 2147483647 h 207"/>
                <a:gd name="T16" fmla="*/ 2147483647 w 136"/>
                <a:gd name="T17" fmla="*/ 2147483647 h 207"/>
                <a:gd name="T18" fmla="*/ 2147483647 w 136"/>
                <a:gd name="T19" fmla="*/ 2147483647 h 207"/>
                <a:gd name="T20" fmla="*/ 2147483647 w 136"/>
                <a:gd name="T21" fmla="*/ 0 h 207"/>
                <a:gd name="T22" fmla="*/ 0 w 136"/>
                <a:gd name="T23" fmla="*/ 0 h 207"/>
                <a:gd name="T24" fmla="*/ 0 w 136"/>
                <a:gd name="T25" fmla="*/ 2147483647 h 2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6"/>
                <a:gd name="T40" fmla="*/ 0 h 207"/>
                <a:gd name="T41" fmla="*/ 136 w 136"/>
                <a:gd name="T42" fmla="*/ 207 h 2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6" h="207">
                  <a:moveTo>
                    <a:pt x="0" y="207"/>
                  </a:moveTo>
                  <a:lnTo>
                    <a:pt x="136" y="207"/>
                  </a:lnTo>
                  <a:lnTo>
                    <a:pt x="136" y="181"/>
                  </a:lnTo>
                  <a:lnTo>
                    <a:pt x="26" y="181"/>
                  </a:lnTo>
                  <a:lnTo>
                    <a:pt x="26" y="112"/>
                  </a:lnTo>
                  <a:lnTo>
                    <a:pt x="126" y="112"/>
                  </a:lnTo>
                  <a:lnTo>
                    <a:pt x="126" y="87"/>
                  </a:lnTo>
                  <a:lnTo>
                    <a:pt x="26" y="87"/>
                  </a:lnTo>
                  <a:lnTo>
                    <a:pt x="26" y="25"/>
                  </a:lnTo>
                  <a:lnTo>
                    <a:pt x="134" y="25"/>
                  </a:lnTo>
                  <a:lnTo>
                    <a:pt x="134" y="0"/>
                  </a:lnTo>
                  <a:lnTo>
                    <a:pt x="0" y="0"/>
                  </a:lnTo>
                  <a:lnTo>
                    <a:pt x="0" y="207"/>
                  </a:lnTo>
                  <a:close/>
                </a:path>
              </a:pathLst>
            </a:custGeom>
            <a:solidFill>
              <a:srgbClr val="00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4" name="Freeform 381"/>
            <p:cNvSpPr>
              <a:spLocks/>
            </p:cNvSpPr>
            <p:nvPr/>
          </p:nvSpPr>
          <p:spPr bwMode="auto">
            <a:xfrm>
              <a:off x="5607050" y="2525713"/>
              <a:ext cx="31750" cy="103187"/>
            </a:xfrm>
            <a:custGeom>
              <a:avLst/>
              <a:gdLst>
                <a:gd name="T0" fmla="*/ 2147483647 w 67"/>
                <a:gd name="T1" fmla="*/ 2147483647 h 195"/>
                <a:gd name="T2" fmla="*/ 2147483647 w 67"/>
                <a:gd name="T3" fmla="*/ 2147483647 h 195"/>
                <a:gd name="T4" fmla="*/ 2147483647 w 67"/>
                <a:gd name="T5" fmla="*/ 2147483647 h 195"/>
                <a:gd name="T6" fmla="*/ 2147483647 w 67"/>
                <a:gd name="T7" fmla="*/ 2147483647 h 195"/>
                <a:gd name="T8" fmla="*/ 2147483647 w 67"/>
                <a:gd name="T9" fmla="*/ 2147483647 h 195"/>
                <a:gd name="T10" fmla="*/ 2147483647 w 67"/>
                <a:gd name="T11" fmla="*/ 0 h 195"/>
                <a:gd name="T12" fmla="*/ 2147483647 w 67"/>
                <a:gd name="T13" fmla="*/ 0 h 195"/>
                <a:gd name="T14" fmla="*/ 2147483647 w 67"/>
                <a:gd name="T15" fmla="*/ 2147483647 h 195"/>
                <a:gd name="T16" fmla="*/ 0 w 67"/>
                <a:gd name="T17" fmla="*/ 2147483647 h 195"/>
                <a:gd name="T18" fmla="*/ 0 w 67"/>
                <a:gd name="T19" fmla="*/ 2147483647 h 195"/>
                <a:gd name="T20" fmla="*/ 2147483647 w 67"/>
                <a:gd name="T21" fmla="*/ 2147483647 h 195"/>
                <a:gd name="T22" fmla="*/ 2147483647 w 67"/>
                <a:gd name="T23" fmla="*/ 2147483647 h 195"/>
                <a:gd name="T24" fmla="*/ 2147483647 w 67"/>
                <a:gd name="T25" fmla="*/ 2147483647 h 195"/>
                <a:gd name="T26" fmla="*/ 2147483647 w 67"/>
                <a:gd name="T27" fmla="*/ 2147483647 h 195"/>
                <a:gd name="T28" fmla="*/ 2147483647 w 67"/>
                <a:gd name="T29" fmla="*/ 2147483647 h 195"/>
                <a:gd name="T30" fmla="*/ 2147483647 w 67"/>
                <a:gd name="T31" fmla="*/ 2147483647 h 195"/>
                <a:gd name="T32" fmla="*/ 2147483647 w 67"/>
                <a:gd name="T33" fmla="*/ 2147483647 h 195"/>
                <a:gd name="T34" fmla="*/ 2147483647 w 67"/>
                <a:gd name="T35" fmla="*/ 2147483647 h 195"/>
                <a:gd name="T36" fmla="*/ 2147483647 w 67"/>
                <a:gd name="T37" fmla="*/ 2147483647 h 195"/>
                <a:gd name="T38" fmla="*/ 2147483647 w 67"/>
                <a:gd name="T39" fmla="*/ 2147483647 h 195"/>
                <a:gd name="T40" fmla="*/ 2147483647 w 67"/>
                <a:gd name="T41" fmla="*/ 2147483647 h 195"/>
                <a:gd name="T42" fmla="*/ 2147483647 w 67"/>
                <a:gd name="T43" fmla="*/ 2147483647 h 195"/>
                <a:gd name="T44" fmla="*/ 2147483647 w 67"/>
                <a:gd name="T45" fmla="*/ 2147483647 h 195"/>
                <a:gd name="T46" fmla="*/ 2147483647 w 67"/>
                <a:gd name="T47" fmla="*/ 2147483647 h 195"/>
                <a:gd name="T48" fmla="*/ 2147483647 w 67"/>
                <a:gd name="T49" fmla="*/ 2147483647 h 195"/>
                <a:gd name="T50" fmla="*/ 2147483647 w 67"/>
                <a:gd name="T51" fmla="*/ 2147483647 h 195"/>
                <a:gd name="T52" fmla="*/ 2147483647 w 67"/>
                <a:gd name="T53" fmla="*/ 2147483647 h 195"/>
                <a:gd name="T54" fmla="*/ 2147483647 w 67"/>
                <a:gd name="T55" fmla="*/ 2147483647 h 19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7"/>
                <a:gd name="T85" fmla="*/ 0 h 195"/>
                <a:gd name="T86" fmla="*/ 67 w 67"/>
                <a:gd name="T87" fmla="*/ 195 h 19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7" h="195">
                  <a:moveTo>
                    <a:pt x="43" y="155"/>
                  </a:moveTo>
                  <a:lnTo>
                    <a:pt x="43" y="61"/>
                  </a:lnTo>
                  <a:lnTo>
                    <a:pt x="67" y="61"/>
                  </a:lnTo>
                  <a:lnTo>
                    <a:pt x="67" y="42"/>
                  </a:lnTo>
                  <a:lnTo>
                    <a:pt x="43" y="42"/>
                  </a:lnTo>
                  <a:lnTo>
                    <a:pt x="43" y="0"/>
                  </a:lnTo>
                  <a:lnTo>
                    <a:pt x="20" y="0"/>
                  </a:lnTo>
                  <a:lnTo>
                    <a:pt x="20" y="42"/>
                  </a:lnTo>
                  <a:lnTo>
                    <a:pt x="0" y="42"/>
                  </a:lnTo>
                  <a:lnTo>
                    <a:pt x="0" y="61"/>
                  </a:lnTo>
                  <a:lnTo>
                    <a:pt x="20" y="61"/>
                  </a:lnTo>
                  <a:lnTo>
                    <a:pt x="20" y="164"/>
                  </a:lnTo>
                  <a:lnTo>
                    <a:pt x="20" y="172"/>
                  </a:lnTo>
                  <a:lnTo>
                    <a:pt x="21" y="178"/>
                  </a:lnTo>
                  <a:lnTo>
                    <a:pt x="23" y="184"/>
                  </a:lnTo>
                  <a:lnTo>
                    <a:pt x="26" y="188"/>
                  </a:lnTo>
                  <a:lnTo>
                    <a:pt x="31" y="192"/>
                  </a:lnTo>
                  <a:lnTo>
                    <a:pt x="36" y="194"/>
                  </a:lnTo>
                  <a:lnTo>
                    <a:pt x="42" y="195"/>
                  </a:lnTo>
                  <a:lnTo>
                    <a:pt x="50" y="195"/>
                  </a:lnTo>
                  <a:lnTo>
                    <a:pt x="58" y="194"/>
                  </a:lnTo>
                  <a:lnTo>
                    <a:pt x="67" y="193"/>
                  </a:lnTo>
                  <a:lnTo>
                    <a:pt x="67" y="171"/>
                  </a:lnTo>
                  <a:lnTo>
                    <a:pt x="56" y="172"/>
                  </a:lnTo>
                  <a:lnTo>
                    <a:pt x="50" y="171"/>
                  </a:lnTo>
                  <a:lnTo>
                    <a:pt x="45" y="169"/>
                  </a:lnTo>
                  <a:lnTo>
                    <a:pt x="43" y="163"/>
                  </a:lnTo>
                  <a:lnTo>
                    <a:pt x="43" y="155"/>
                  </a:lnTo>
                  <a:close/>
                </a:path>
              </a:pathLst>
            </a:custGeom>
            <a:solidFill>
              <a:srgbClr val="00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5" name="Freeform 382"/>
            <p:cNvSpPr>
              <a:spLocks noEditPoints="1"/>
            </p:cNvSpPr>
            <p:nvPr/>
          </p:nvSpPr>
          <p:spPr bwMode="auto">
            <a:xfrm>
              <a:off x="5648325" y="2519363"/>
              <a:ext cx="11113" cy="109537"/>
            </a:xfrm>
            <a:custGeom>
              <a:avLst/>
              <a:gdLst>
                <a:gd name="T0" fmla="*/ 0 w 23"/>
                <a:gd name="T1" fmla="*/ 2147483647 h 207"/>
                <a:gd name="T2" fmla="*/ 2147483647 w 23"/>
                <a:gd name="T3" fmla="*/ 2147483647 h 207"/>
                <a:gd name="T4" fmla="*/ 2147483647 w 23"/>
                <a:gd name="T5" fmla="*/ 2147483647 h 207"/>
                <a:gd name="T6" fmla="*/ 0 w 23"/>
                <a:gd name="T7" fmla="*/ 2147483647 h 207"/>
                <a:gd name="T8" fmla="*/ 0 w 23"/>
                <a:gd name="T9" fmla="*/ 2147483647 h 207"/>
                <a:gd name="T10" fmla="*/ 0 w 23"/>
                <a:gd name="T11" fmla="*/ 2147483647 h 207"/>
                <a:gd name="T12" fmla="*/ 2147483647 w 23"/>
                <a:gd name="T13" fmla="*/ 2147483647 h 207"/>
                <a:gd name="T14" fmla="*/ 2147483647 w 23"/>
                <a:gd name="T15" fmla="*/ 0 h 207"/>
                <a:gd name="T16" fmla="*/ 0 w 23"/>
                <a:gd name="T17" fmla="*/ 0 h 207"/>
                <a:gd name="T18" fmla="*/ 0 w 23"/>
                <a:gd name="T19" fmla="*/ 2147483647 h 2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"/>
                <a:gd name="T31" fmla="*/ 0 h 207"/>
                <a:gd name="T32" fmla="*/ 23 w 23"/>
                <a:gd name="T33" fmla="*/ 207 h 20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" h="207">
                  <a:moveTo>
                    <a:pt x="0" y="207"/>
                  </a:moveTo>
                  <a:lnTo>
                    <a:pt x="23" y="207"/>
                  </a:lnTo>
                  <a:lnTo>
                    <a:pt x="23" y="56"/>
                  </a:lnTo>
                  <a:lnTo>
                    <a:pt x="0" y="56"/>
                  </a:lnTo>
                  <a:lnTo>
                    <a:pt x="0" y="207"/>
                  </a:lnTo>
                  <a:close/>
                  <a:moveTo>
                    <a:pt x="0" y="28"/>
                  </a:moveTo>
                  <a:lnTo>
                    <a:pt x="23" y="28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6" name="Freeform 383"/>
            <p:cNvSpPr>
              <a:spLocks noEditPoints="1"/>
            </p:cNvSpPr>
            <p:nvPr/>
          </p:nvSpPr>
          <p:spPr bwMode="auto">
            <a:xfrm>
              <a:off x="5672138" y="2546350"/>
              <a:ext cx="58737" cy="84138"/>
            </a:xfrm>
            <a:custGeom>
              <a:avLst/>
              <a:gdLst>
                <a:gd name="T0" fmla="*/ 2147483647 w 124"/>
                <a:gd name="T1" fmla="*/ 2147483647 h 159"/>
                <a:gd name="T2" fmla="*/ 2147483647 w 124"/>
                <a:gd name="T3" fmla="*/ 2147483647 h 159"/>
                <a:gd name="T4" fmla="*/ 2147483647 w 124"/>
                <a:gd name="T5" fmla="*/ 2147483647 h 159"/>
                <a:gd name="T6" fmla="*/ 2147483647 w 124"/>
                <a:gd name="T7" fmla="*/ 2147483647 h 159"/>
                <a:gd name="T8" fmla="*/ 2147483647 w 124"/>
                <a:gd name="T9" fmla="*/ 2147483647 h 159"/>
                <a:gd name="T10" fmla="*/ 2147483647 w 124"/>
                <a:gd name="T11" fmla="*/ 2147483647 h 159"/>
                <a:gd name="T12" fmla="*/ 2147483647 w 124"/>
                <a:gd name="T13" fmla="*/ 2147483647 h 159"/>
                <a:gd name="T14" fmla="*/ 2147483647 w 124"/>
                <a:gd name="T15" fmla="*/ 2147483647 h 159"/>
                <a:gd name="T16" fmla="*/ 2147483647 w 124"/>
                <a:gd name="T17" fmla="*/ 2147483647 h 159"/>
                <a:gd name="T18" fmla="*/ 2147483647 w 124"/>
                <a:gd name="T19" fmla="*/ 2147483647 h 159"/>
                <a:gd name="T20" fmla="*/ 2147483647 w 124"/>
                <a:gd name="T21" fmla="*/ 2147483647 h 159"/>
                <a:gd name="T22" fmla="*/ 2147483647 w 124"/>
                <a:gd name="T23" fmla="*/ 2147483647 h 159"/>
                <a:gd name="T24" fmla="*/ 2147483647 w 124"/>
                <a:gd name="T25" fmla="*/ 2147483647 h 159"/>
                <a:gd name="T26" fmla="*/ 2147483647 w 124"/>
                <a:gd name="T27" fmla="*/ 2147483647 h 159"/>
                <a:gd name="T28" fmla="*/ 2147483647 w 124"/>
                <a:gd name="T29" fmla="*/ 2147483647 h 159"/>
                <a:gd name="T30" fmla="*/ 2147483647 w 124"/>
                <a:gd name="T31" fmla="*/ 2147483647 h 159"/>
                <a:gd name="T32" fmla="*/ 2147483647 w 124"/>
                <a:gd name="T33" fmla="*/ 2147483647 h 159"/>
                <a:gd name="T34" fmla="*/ 2147483647 w 124"/>
                <a:gd name="T35" fmla="*/ 2147483647 h 159"/>
                <a:gd name="T36" fmla="*/ 2147483647 w 124"/>
                <a:gd name="T37" fmla="*/ 2147483647 h 159"/>
                <a:gd name="T38" fmla="*/ 2147483647 w 124"/>
                <a:gd name="T39" fmla="*/ 2147483647 h 159"/>
                <a:gd name="T40" fmla="*/ 2147483647 w 124"/>
                <a:gd name="T41" fmla="*/ 2147483647 h 159"/>
                <a:gd name="T42" fmla="*/ 2147483647 w 124"/>
                <a:gd name="T43" fmla="*/ 2147483647 h 159"/>
                <a:gd name="T44" fmla="*/ 2147483647 w 124"/>
                <a:gd name="T45" fmla="*/ 2147483647 h 159"/>
                <a:gd name="T46" fmla="*/ 2147483647 w 124"/>
                <a:gd name="T47" fmla="*/ 2147483647 h 159"/>
                <a:gd name="T48" fmla="*/ 2147483647 w 124"/>
                <a:gd name="T49" fmla="*/ 2147483647 h 159"/>
                <a:gd name="T50" fmla="*/ 2147483647 w 124"/>
                <a:gd name="T51" fmla="*/ 2147483647 h 159"/>
                <a:gd name="T52" fmla="*/ 2147483647 w 124"/>
                <a:gd name="T53" fmla="*/ 2147483647 h 159"/>
                <a:gd name="T54" fmla="*/ 2147483647 w 124"/>
                <a:gd name="T55" fmla="*/ 2147483647 h 159"/>
                <a:gd name="T56" fmla="*/ 2147483647 w 124"/>
                <a:gd name="T57" fmla="*/ 2147483647 h 159"/>
                <a:gd name="T58" fmla="*/ 2147483647 w 124"/>
                <a:gd name="T59" fmla="*/ 2147483647 h 159"/>
                <a:gd name="T60" fmla="*/ 2147483647 w 124"/>
                <a:gd name="T61" fmla="*/ 2147483647 h 159"/>
                <a:gd name="T62" fmla="*/ 2147483647 w 124"/>
                <a:gd name="T63" fmla="*/ 2147483647 h 159"/>
                <a:gd name="T64" fmla="*/ 2147483647 w 124"/>
                <a:gd name="T65" fmla="*/ 2147483647 h 159"/>
                <a:gd name="T66" fmla="*/ 2147483647 w 124"/>
                <a:gd name="T67" fmla="*/ 2147483647 h 159"/>
                <a:gd name="T68" fmla="*/ 2147483647 w 124"/>
                <a:gd name="T69" fmla="*/ 2147483647 h 15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4"/>
                <a:gd name="T106" fmla="*/ 0 h 159"/>
                <a:gd name="T107" fmla="*/ 124 w 124"/>
                <a:gd name="T108" fmla="*/ 159 h 15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4" h="159">
                  <a:moveTo>
                    <a:pt x="99" y="107"/>
                  </a:moveTo>
                  <a:lnTo>
                    <a:pt x="97" y="113"/>
                  </a:lnTo>
                  <a:lnTo>
                    <a:pt x="94" y="119"/>
                  </a:lnTo>
                  <a:lnTo>
                    <a:pt x="91" y="124"/>
                  </a:lnTo>
                  <a:lnTo>
                    <a:pt x="87" y="128"/>
                  </a:lnTo>
                  <a:lnTo>
                    <a:pt x="82" y="131"/>
                  </a:lnTo>
                  <a:lnTo>
                    <a:pt x="77" y="133"/>
                  </a:lnTo>
                  <a:lnTo>
                    <a:pt x="71" y="135"/>
                  </a:lnTo>
                  <a:lnTo>
                    <a:pt x="63" y="135"/>
                  </a:lnTo>
                  <a:lnTo>
                    <a:pt x="55" y="134"/>
                  </a:lnTo>
                  <a:lnTo>
                    <a:pt x="48" y="132"/>
                  </a:lnTo>
                  <a:lnTo>
                    <a:pt x="41" y="128"/>
                  </a:lnTo>
                  <a:lnTo>
                    <a:pt x="35" y="122"/>
                  </a:lnTo>
                  <a:lnTo>
                    <a:pt x="31" y="117"/>
                  </a:lnTo>
                  <a:lnTo>
                    <a:pt x="28" y="108"/>
                  </a:lnTo>
                  <a:lnTo>
                    <a:pt x="25" y="98"/>
                  </a:lnTo>
                  <a:lnTo>
                    <a:pt x="24" y="87"/>
                  </a:lnTo>
                  <a:lnTo>
                    <a:pt x="124" y="87"/>
                  </a:lnTo>
                  <a:lnTo>
                    <a:pt x="124" y="76"/>
                  </a:lnTo>
                  <a:lnTo>
                    <a:pt x="122" y="60"/>
                  </a:lnTo>
                  <a:lnTo>
                    <a:pt x="119" y="43"/>
                  </a:lnTo>
                  <a:lnTo>
                    <a:pt x="114" y="30"/>
                  </a:lnTo>
                  <a:lnTo>
                    <a:pt x="108" y="20"/>
                  </a:lnTo>
                  <a:lnTo>
                    <a:pt x="98" y="12"/>
                  </a:lnTo>
                  <a:lnTo>
                    <a:pt x="88" y="5"/>
                  </a:lnTo>
                  <a:lnTo>
                    <a:pt x="76" y="1"/>
                  </a:lnTo>
                  <a:lnTo>
                    <a:pt x="61" y="0"/>
                  </a:lnTo>
                  <a:lnTo>
                    <a:pt x="49" y="1"/>
                  </a:lnTo>
                  <a:lnTo>
                    <a:pt x="36" y="6"/>
                  </a:lnTo>
                  <a:lnTo>
                    <a:pt x="25" y="12"/>
                  </a:lnTo>
                  <a:lnTo>
                    <a:pt x="17" y="21"/>
                  </a:lnTo>
                  <a:lnTo>
                    <a:pt x="10" y="33"/>
                  </a:lnTo>
                  <a:lnTo>
                    <a:pt x="4" y="47"/>
                  </a:lnTo>
                  <a:lnTo>
                    <a:pt x="1" y="63"/>
                  </a:lnTo>
                  <a:lnTo>
                    <a:pt x="0" y="80"/>
                  </a:lnTo>
                  <a:lnTo>
                    <a:pt x="1" y="98"/>
                  </a:lnTo>
                  <a:lnTo>
                    <a:pt x="4" y="113"/>
                  </a:lnTo>
                  <a:lnTo>
                    <a:pt x="10" y="127"/>
                  </a:lnTo>
                  <a:lnTo>
                    <a:pt x="17" y="138"/>
                  </a:lnTo>
                  <a:lnTo>
                    <a:pt x="25" y="147"/>
                  </a:lnTo>
                  <a:lnTo>
                    <a:pt x="36" y="153"/>
                  </a:lnTo>
                  <a:lnTo>
                    <a:pt x="49" y="157"/>
                  </a:lnTo>
                  <a:lnTo>
                    <a:pt x="61" y="159"/>
                  </a:lnTo>
                  <a:lnTo>
                    <a:pt x="73" y="157"/>
                  </a:lnTo>
                  <a:lnTo>
                    <a:pt x="85" y="155"/>
                  </a:lnTo>
                  <a:lnTo>
                    <a:pt x="94" y="150"/>
                  </a:lnTo>
                  <a:lnTo>
                    <a:pt x="102" y="145"/>
                  </a:lnTo>
                  <a:lnTo>
                    <a:pt x="109" y="138"/>
                  </a:lnTo>
                  <a:lnTo>
                    <a:pt x="115" y="128"/>
                  </a:lnTo>
                  <a:lnTo>
                    <a:pt x="119" y="119"/>
                  </a:lnTo>
                  <a:lnTo>
                    <a:pt x="121" y="107"/>
                  </a:lnTo>
                  <a:lnTo>
                    <a:pt x="99" y="107"/>
                  </a:lnTo>
                  <a:close/>
                  <a:moveTo>
                    <a:pt x="24" y="67"/>
                  </a:moveTo>
                  <a:lnTo>
                    <a:pt x="25" y="56"/>
                  </a:lnTo>
                  <a:lnTo>
                    <a:pt x="28" y="48"/>
                  </a:lnTo>
                  <a:lnTo>
                    <a:pt x="32" y="40"/>
                  </a:lnTo>
                  <a:lnTo>
                    <a:pt x="36" y="34"/>
                  </a:lnTo>
                  <a:lnTo>
                    <a:pt x="41" y="28"/>
                  </a:lnTo>
                  <a:lnTo>
                    <a:pt x="48" y="25"/>
                  </a:lnTo>
                  <a:lnTo>
                    <a:pt x="54" y="23"/>
                  </a:lnTo>
                  <a:lnTo>
                    <a:pt x="62" y="22"/>
                  </a:lnTo>
                  <a:lnTo>
                    <a:pt x="71" y="23"/>
                  </a:lnTo>
                  <a:lnTo>
                    <a:pt x="78" y="25"/>
                  </a:lnTo>
                  <a:lnTo>
                    <a:pt x="85" y="29"/>
                  </a:lnTo>
                  <a:lnTo>
                    <a:pt x="90" y="34"/>
                  </a:lnTo>
                  <a:lnTo>
                    <a:pt x="94" y="40"/>
                  </a:lnTo>
                  <a:lnTo>
                    <a:pt x="97" y="48"/>
                  </a:lnTo>
                  <a:lnTo>
                    <a:pt x="98" y="56"/>
                  </a:lnTo>
                  <a:lnTo>
                    <a:pt x="99" y="67"/>
                  </a:lnTo>
                  <a:lnTo>
                    <a:pt x="24" y="67"/>
                  </a:lnTo>
                  <a:close/>
                </a:path>
              </a:pathLst>
            </a:custGeom>
            <a:solidFill>
              <a:srgbClr val="00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7" name="Freeform 384"/>
            <p:cNvSpPr>
              <a:spLocks/>
            </p:cNvSpPr>
            <p:nvPr/>
          </p:nvSpPr>
          <p:spPr bwMode="auto">
            <a:xfrm>
              <a:off x="5743575" y="2546350"/>
              <a:ext cx="53975" cy="82550"/>
            </a:xfrm>
            <a:custGeom>
              <a:avLst/>
              <a:gdLst>
                <a:gd name="T0" fmla="*/ 2147483647 w 114"/>
                <a:gd name="T1" fmla="*/ 2147483647 h 155"/>
                <a:gd name="T2" fmla="*/ 2147483647 w 114"/>
                <a:gd name="T3" fmla="*/ 2147483647 h 155"/>
                <a:gd name="T4" fmla="*/ 2147483647 w 114"/>
                <a:gd name="T5" fmla="*/ 2147483647 h 155"/>
                <a:gd name="T6" fmla="*/ 2147483647 w 114"/>
                <a:gd name="T7" fmla="*/ 2147483647 h 155"/>
                <a:gd name="T8" fmla="*/ 2147483647 w 114"/>
                <a:gd name="T9" fmla="*/ 2147483647 h 155"/>
                <a:gd name="T10" fmla="*/ 2147483647 w 114"/>
                <a:gd name="T11" fmla="*/ 2147483647 h 155"/>
                <a:gd name="T12" fmla="*/ 2147483647 w 114"/>
                <a:gd name="T13" fmla="*/ 2147483647 h 155"/>
                <a:gd name="T14" fmla="*/ 2147483647 w 114"/>
                <a:gd name="T15" fmla="*/ 2147483647 h 155"/>
                <a:gd name="T16" fmla="*/ 2147483647 w 114"/>
                <a:gd name="T17" fmla="*/ 2147483647 h 155"/>
                <a:gd name="T18" fmla="*/ 2147483647 w 114"/>
                <a:gd name="T19" fmla="*/ 2147483647 h 155"/>
                <a:gd name="T20" fmla="*/ 2147483647 w 114"/>
                <a:gd name="T21" fmla="*/ 2147483647 h 155"/>
                <a:gd name="T22" fmla="*/ 2147483647 w 114"/>
                <a:gd name="T23" fmla="*/ 2147483647 h 155"/>
                <a:gd name="T24" fmla="*/ 2147483647 w 114"/>
                <a:gd name="T25" fmla="*/ 2147483647 h 155"/>
                <a:gd name="T26" fmla="*/ 2147483647 w 114"/>
                <a:gd name="T27" fmla="*/ 2147483647 h 155"/>
                <a:gd name="T28" fmla="*/ 2147483647 w 114"/>
                <a:gd name="T29" fmla="*/ 0 h 155"/>
                <a:gd name="T30" fmla="*/ 2147483647 w 114"/>
                <a:gd name="T31" fmla="*/ 0 h 155"/>
                <a:gd name="T32" fmla="*/ 2147483647 w 114"/>
                <a:gd name="T33" fmla="*/ 0 h 155"/>
                <a:gd name="T34" fmla="*/ 2147483647 w 114"/>
                <a:gd name="T35" fmla="*/ 2147483647 h 155"/>
                <a:gd name="T36" fmla="*/ 2147483647 w 114"/>
                <a:gd name="T37" fmla="*/ 2147483647 h 155"/>
                <a:gd name="T38" fmla="*/ 2147483647 w 114"/>
                <a:gd name="T39" fmla="*/ 2147483647 h 155"/>
                <a:gd name="T40" fmla="*/ 2147483647 w 114"/>
                <a:gd name="T41" fmla="*/ 2147483647 h 155"/>
                <a:gd name="T42" fmla="*/ 2147483647 w 114"/>
                <a:gd name="T43" fmla="*/ 2147483647 h 155"/>
                <a:gd name="T44" fmla="*/ 2147483647 w 114"/>
                <a:gd name="T45" fmla="*/ 2147483647 h 155"/>
                <a:gd name="T46" fmla="*/ 2147483647 w 114"/>
                <a:gd name="T47" fmla="*/ 2147483647 h 155"/>
                <a:gd name="T48" fmla="*/ 2147483647 w 114"/>
                <a:gd name="T49" fmla="*/ 2147483647 h 155"/>
                <a:gd name="T50" fmla="*/ 0 w 114"/>
                <a:gd name="T51" fmla="*/ 2147483647 h 155"/>
                <a:gd name="T52" fmla="*/ 0 w 114"/>
                <a:gd name="T53" fmla="*/ 2147483647 h 155"/>
                <a:gd name="T54" fmla="*/ 2147483647 w 114"/>
                <a:gd name="T55" fmla="*/ 2147483647 h 155"/>
                <a:gd name="T56" fmla="*/ 2147483647 w 114"/>
                <a:gd name="T57" fmla="*/ 2147483647 h 155"/>
                <a:gd name="T58" fmla="*/ 2147483647 w 114"/>
                <a:gd name="T59" fmla="*/ 2147483647 h 155"/>
                <a:gd name="T60" fmla="*/ 2147483647 w 114"/>
                <a:gd name="T61" fmla="*/ 2147483647 h 155"/>
                <a:gd name="T62" fmla="*/ 2147483647 w 114"/>
                <a:gd name="T63" fmla="*/ 2147483647 h 155"/>
                <a:gd name="T64" fmla="*/ 2147483647 w 114"/>
                <a:gd name="T65" fmla="*/ 2147483647 h 155"/>
                <a:gd name="T66" fmla="*/ 2147483647 w 114"/>
                <a:gd name="T67" fmla="*/ 2147483647 h 155"/>
                <a:gd name="T68" fmla="*/ 2147483647 w 114"/>
                <a:gd name="T69" fmla="*/ 2147483647 h 155"/>
                <a:gd name="T70" fmla="*/ 2147483647 w 114"/>
                <a:gd name="T71" fmla="*/ 2147483647 h 155"/>
                <a:gd name="T72" fmla="*/ 2147483647 w 114"/>
                <a:gd name="T73" fmla="*/ 2147483647 h 155"/>
                <a:gd name="T74" fmla="*/ 2147483647 w 114"/>
                <a:gd name="T75" fmla="*/ 2147483647 h 155"/>
                <a:gd name="T76" fmla="*/ 2147483647 w 114"/>
                <a:gd name="T77" fmla="*/ 2147483647 h 155"/>
                <a:gd name="T78" fmla="*/ 2147483647 w 114"/>
                <a:gd name="T79" fmla="*/ 2147483647 h 155"/>
                <a:gd name="T80" fmla="*/ 2147483647 w 114"/>
                <a:gd name="T81" fmla="*/ 2147483647 h 155"/>
                <a:gd name="T82" fmla="*/ 2147483647 w 114"/>
                <a:gd name="T83" fmla="*/ 2147483647 h 155"/>
                <a:gd name="T84" fmla="*/ 2147483647 w 114"/>
                <a:gd name="T85" fmla="*/ 2147483647 h 155"/>
                <a:gd name="T86" fmla="*/ 2147483647 w 114"/>
                <a:gd name="T87" fmla="*/ 2147483647 h 155"/>
                <a:gd name="T88" fmla="*/ 2147483647 w 114"/>
                <a:gd name="T89" fmla="*/ 2147483647 h 155"/>
                <a:gd name="T90" fmla="*/ 2147483647 w 114"/>
                <a:gd name="T91" fmla="*/ 2147483647 h 15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4"/>
                <a:gd name="T139" fmla="*/ 0 h 155"/>
                <a:gd name="T140" fmla="*/ 114 w 114"/>
                <a:gd name="T141" fmla="*/ 155 h 15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4" h="155">
                  <a:moveTo>
                    <a:pt x="91" y="155"/>
                  </a:moveTo>
                  <a:lnTo>
                    <a:pt x="114" y="155"/>
                  </a:lnTo>
                  <a:lnTo>
                    <a:pt x="114" y="64"/>
                  </a:lnTo>
                  <a:lnTo>
                    <a:pt x="114" y="57"/>
                  </a:lnTo>
                  <a:lnTo>
                    <a:pt x="114" y="47"/>
                  </a:lnTo>
                  <a:lnTo>
                    <a:pt x="113" y="37"/>
                  </a:lnTo>
                  <a:lnTo>
                    <a:pt x="112" y="28"/>
                  </a:lnTo>
                  <a:lnTo>
                    <a:pt x="107" y="21"/>
                  </a:lnTo>
                  <a:lnTo>
                    <a:pt x="104" y="15"/>
                  </a:lnTo>
                  <a:lnTo>
                    <a:pt x="101" y="12"/>
                  </a:lnTo>
                  <a:lnTo>
                    <a:pt x="97" y="8"/>
                  </a:lnTo>
                  <a:lnTo>
                    <a:pt x="92" y="5"/>
                  </a:lnTo>
                  <a:lnTo>
                    <a:pt x="86" y="2"/>
                  </a:lnTo>
                  <a:lnTo>
                    <a:pt x="80" y="1"/>
                  </a:lnTo>
                  <a:lnTo>
                    <a:pt x="73" y="0"/>
                  </a:lnTo>
                  <a:lnTo>
                    <a:pt x="65" y="0"/>
                  </a:lnTo>
                  <a:lnTo>
                    <a:pt x="59" y="0"/>
                  </a:lnTo>
                  <a:lnTo>
                    <a:pt x="53" y="1"/>
                  </a:lnTo>
                  <a:lnTo>
                    <a:pt x="46" y="4"/>
                  </a:lnTo>
                  <a:lnTo>
                    <a:pt x="41" y="6"/>
                  </a:lnTo>
                  <a:lnTo>
                    <a:pt x="36" y="9"/>
                  </a:lnTo>
                  <a:lnTo>
                    <a:pt x="30" y="14"/>
                  </a:lnTo>
                  <a:lnTo>
                    <a:pt x="26" y="20"/>
                  </a:lnTo>
                  <a:lnTo>
                    <a:pt x="22" y="26"/>
                  </a:lnTo>
                  <a:lnTo>
                    <a:pt x="22" y="4"/>
                  </a:lnTo>
                  <a:lnTo>
                    <a:pt x="0" y="4"/>
                  </a:lnTo>
                  <a:lnTo>
                    <a:pt x="0" y="155"/>
                  </a:lnTo>
                  <a:lnTo>
                    <a:pt x="23" y="155"/>
                  </a:lnTo>
                  <a:lnTo>
                    <a:pt x="23" y="69"/>
                  </a:lnTo>
                  <a:lnTo>
                    <a:pt x="24" y="58"/>
                  </a:lnTo>
                  <a:lnTo>
                    <a:pt x="26" y="49"/>
                  </a:lnTo>
                  <a:lnTo>
                    <a:pt x="29" y="41"/>
                  </a:lnTo>
                  <a:lnTo>
                    <a:pt x="34" y="34"/>
                  </a:lnTo>
                  <a:lnTo>
                    <a:pt x="40" y="29"/>
                  </a:lnTo>
                  <a:lnTo>
                    <a:pt x="46" y="26"/>
                  </a:lnTo>
                  <a:lnTo>
                    <a:pt x="55" y="23"/>
                  </a:lnTo>
                  <a:lnTo>
                    <a:pt x="63" y="22"/>
                  </a:lnTo>
                  <a:lnTo>
                    <a:pt x="71" y="23"/>
                  </a:lnTo>
                  <a:lnTo>
                    <a:pt x="77" y="25"/>
                  </a:lnTo>
                  <a:lnTo>
                    <a:pt x="81" y="28"/>
                  </a:lnTo>
                  <a:lnTo>
                    <a:pt x="85" y="32"/>
                  </a:lnTo>
                  <a:lnTo>
                    <a:pt x="87" y="37"/>
                  </a:lnTo>
                  <a:lnTo>
                    <a:pt x="90" y="44"/>
                  </a:lnTo>
                  <a:lnTo>
                    <a:pt x="91" y="53"/>
                  </a:lnTo>
                  <a:lnTo>
                    <a:pt x="91" y="62"/>
                  </a:lnTo>
                  <a:lnTo>
                    <a:pt x="91" y="155"/>
                  </a:lnTo>
                  <a:close/>
                </a:path>
              </a:pathLst>
            </a:custGeom>
            <a:solidFill>
              <a:srgbClr val="00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8" name="Freeform 385"/>
            <p:cNvSpPr>
              <a:spLocks/>
            </p:cNvSpPr>
            <p:nvPr/>
          </p:nvSpPr>
          <p:spPr bwMode="auto">
            <a:xfrm>
              <a:off x="5811838" y="2546350"/>
              <a:ext cx="53975" cy="82550"/>
            </a:xfrm>
            <a:custGeom>
              <a:avLst/>
              <a:gdLst>
                <a:gd name="T0" fmla="*/ 2147483647 w 113"/>
                <a:gd name="T1" fmla="*/ 2147483647 h 155"/>
                <a:gd name="T2" fmla="*/ 2147483647 w 113"/>
                <a:gd name="T3" fmla="*/ 2147483647 h 155"/>
                <a:gd name="T4" fmla="*/ 2147483647 w 113"/>
                <a:gd name="T5" fmla="*/ 2147483647 h 155"/>
                <a:gd name="T6" fmla="*/ 2147483647 w 113"/>
                <a:gd name="T7" fmla="*/ 2147483647 h 155"/>
                <a:gd name="T8" fmla="*/ 2147483647 w 113"/>
                <a:gd name="T9" fmla="*/ 2147483647 h 155"/>
                <a:gd name="T10" fmla="*/ 2147483647 w 113"/>
                <a:gd name="T11" fmla="*/ 2147483647 h 155"/>
                <a:gd name="T12" fmla="*/ 2147483647 w 113"/>
                <a:gd name="T13" fmla="*/ 2147483647 h 155"/>
                <a:gd name="T14" fmla="*/ 2147483647 w 113"/>
                <a:gd name="T15" fmla="*/ 2147483647 h 155"/>
                <a:gd name="T16" fmla="*/ 2147483647 w 113"/>
                <a:gd name="T17" fmla="*/ 2147483647 h 155"/>
                <a:gd name="T18" fmla="*/ 2147483647 w 113"/>
                <a:gd name="T19" fmla="*/ 2147483647 h 155"/>
                <a:gd name="T20" fmla="*/ 2147483647 w 113"/>
                <a:gd name="T21" fmla="*/ 2147483647 h 155"/>
                <a:gd name="T22" fmla="*/ 2147483647 w 113"/>
                <a:gd name="T23" fmla="*/ 2147483647 h 155"/>
                <a:gd name="T24" fmla="*/ 2147483647 w 113"/>
                <a:gd name="T25" fmla="*/ 2147483647 h 155"/>
                <a:gd name="T26" fmla="*/ 2147483647 w 113"/>
                <a:gd name="T27" fmla="*/ 2147483647 h 155"/>
                <a:gd name="T28" fmla="*/ 2147483647 w 113"/>
                <a:gd name="T29" fmla="*/ 0 h 155"/>
                <a:gd name="T30" fmla="*/ 2147483647 w 113"/>
                <a:gd name="T31" fmla="*/ 0 h 155"/>
                <a:gd name="T32" fmla="*/ 2147483647 w 113"/>
                <a:gd name="T33" fmla="*/ 0 h 155"/>
                <a:gd name="T34" fmla="*/ 2147483647 w 113"/>
                <a:gd name="T35" fmla="*/ 2147483647 h 155"/>
                <a:gd name="T36" fmla="*/ 2147483647 w 113"/>
                <a:gd name="T37" fmla="*/ 2147483647 h 155"/>
                <a:gd name="T38" fmla="*/ 2147483647 w 113"/>
                <a:gd name="T39" fmla="*/ 2147483647 h 155"/>
                <a:gd name="T40" fmla="*/ 2147483647 w 113"/>
                <a:gd name="T41" fmla="*/ 2147483647 h 155"/>
                <a:gd name="T42" fmla="*/ 2147483647 w 113"/>
                <a:gd name="T43" fmla="*/ 2147483647 h 155"/>
                <a:gd name="T44" fmla="*/ 2147483647 w 113"/>
                <a:gd name="T45" fmla="*/ 2147483647 h 155"/>
                <a:gd name="T46" fmla="*/ 2147483647 w 113"/>
                <a:gd name="T47" fmla="*/ 2147483647 h 155"/>
                <a:gd name="T48" fmla="*/ 2147483647 w 113"/>
                <a:gd name="T49" fmla="*/ 2147483647 h 155"/>
                <a:gd name="T50" fmla="*/ 0 w 113"/>
                <a:gd name="T51" fmla="*/ 2147483647 h 155"/>
                <a:gd name="T52" fmla="*/ 0 w 113"/>
                <a:gd name="T53" fmla="*/ 2147483647 h 155"/>
                <a:gd name="T54" fmla="*/ 2147483647 w 113"/>
                <a:gd name="T55" fmla="*/ 2147483647 h 155"/>
                <a:gd name="T56" fmla="*/ 2147483647 w 113"/>
                <a:gd name="T57" fmla="*/ 2147483647 h 155"/>
                <a:gd name="T58" fmla="*/ 2147483647 w 113"/>
                <a:gd name="T59" fmla="*/ 2147483647 h 155"/>
                <a:gd name="T60" fmla="*/ 2147483647 w 113"/>
                <a:gd name="T61" fmla="*/ 2147483647 h 155"/>
                <a:gd name="T62" fmla="*/ 2147483647 w 113"/>
                <a:gd name="T63" fmla="*/ 2147483647 h 155"/>
                <a:gd name="T64" fmla="*/ 2147483647 w 113"/>
                <a:gd name="T65" fmla="*/ 2147483647 h 155"/>
                <a:gd name="T66" fmla="*/ 2147483647 w 113"/>
                <a:gd name="T67" fmla="*/ 2147483647 h 155"/>
                <a:gd name="T68" fmla="*/ 2147483647 w 113"/>
                <a:gd name="T69" fmla="*/ 2147483647 h 155"/>
                <a:gd name="T70" fmla="*/ 2147483647 w 113"/>
                <a:gd name="T71" fmla="*/ 2147483647 h 155"/>
                <a:gd name="T72" fmla="*/ 2147483647 w 113"/>
                <a:gd name="T73" fmla="*/ 2147483647 h 155"/>
                <a:gd name="T74" fmla="*/ 2147483647 w 113"/>
                <a:gd name="T75" fmla="*/ 2147483647 h 155"/>
                <a:gd name="T76" fmla="*/ 2147483647 w 113"/>
                <a:gd name="T77" fmla="*/ 2147483647 h 155"/>
                <a:gd name="T78" fmla="*/ 2147483647 w 113"/>
                <a:gd name="T79" fmla="*/ 2147483647 h 155"/>
                <a:gd name="T80" fmla="*/ 2147483647 w 113"/>
                <a:gd name="T81" fmla="*/ 2147483647 h 155"/>
                <a:gd name="T82" fmla="*/ 2147483647 w 113"/>
                <a:gd name="T83" fmla="*/ 2147483647 h 155"/>
                <a:gd name="T84" fmla="*/ 2147483647 w 113"/>
                <a:gd name="T85" fmla="*/ 2147483647 h 155"/>
                <a:gd name="T86" fmla="*/ 2147483647 w 113"/>
                <a:gd name="T87" fmla="*/ 2147483647 h 155"/>
                <a:gd name="T88" fmla="*/ 2147483647 w 113"/>
                <a:gd name="T89" fmla="*/ 2147483647 h 155"/>
                <a:gd name="T90" fmla="*/ 2147483647 w 113"/>
                <a:gd name="T91" fmla="*/ 2147483647 h 15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3"/>
                <a:gd name="T139" fmla="*/ 0 h 155"/>
                <a:gd name="T140" fmla="*/ 113 w 113"/>
                <a:gd name="T141" fmla="*/ 155 h 15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3" h="155">
                  <a:moveTo>
                    <a:pt x="90" y="155"/>
                  </a:moveTo>
                  <a:lnTo>
                    <a:pt x="113" y="155"/>
                  </a:lnTo>
                  <a:lnTo>
                    <a:pt x="113" y="64"/>
                  </a:lnTo>
                  <a:lnTo>
                    <a:pt x="113" y="57"/>
                  </a:lnTo>
                  <a:lnTo>
                    <a:pt x="113" y="47"/>
                  </a:lnTo>
                  <a:lnTo>
                    <a:pt x="112" y="37"/>
                  </a:lnTo>
                  <a:lnTo>
                    <a:pt x="111" y="28"/>
                  </a:lnTo>
                  <a:lnTo>
                    <a:pt x="107" y="21"/>
                  </a:lnTo>
                  <a:lnTo>
                    <a:pt x="104" y="15"/>
                  </a:lnTo>
                  <a:lnTo>
                    <a:pt x="101" y="12"/>
                  </a:lnTo>
                  <a:lnTo>
                    <a:pt x="97" y="8"/>
                  </a:lnTo>
                  <a:lnTo>
                    <a:pt x="91" y="5"/>
                  </a:lnTo>
                  <a:lnTo>
                    <a:pt x="86" y="2"/>
                  </a:lnTo>
                  <a:lnTo>
                    <a:pt x="80" y="1"/>
                  </a:lnTo>
                  <a:lnTo>
                    <a:pt x="72" y="0"/>
                  </a:lnTo>
                  <a:lnTo>
                    <a:pt x="65" y="0"/>
                  </a:lnTo>
                  <a:lnTo>
                    <a:pt x="59" y="0"/>
                  </a:lnTo>
                  <a:lnTo>
                    <a:pt x="52" y="1"/>
                  </a:lnTo>
                  <a:lnTo>
                    <a:pt x="46" y="4"/>
                  </a:lnTo>
                  <a:lnTo>
                    <a:pt x="41" y="6"/>
                  </a:lnTo>
                  <a:lnTo>
                    <a:pt x="35" y="9"/>
                  </a:lnTo>
                  <a:lnTo>
                    <a:pt x="30" y="14"/>
                  </a:lnTo>
                  <a:lnTo>
                    <a:pt x="26" y="20"/>
                  </a:lnTo>
                  <a:lnTo>
                    <a:pt x="22" y="26"/>
                  </a:lnTo>
                  <a:lnTo>
                    <a:pt x="22" y="4"/>
                  </a:lnTo>
                  <a:lnTo>
                    <a:pt x="0" y="4"/>
                  </a:lnTo>
                  <a:lnTo>
                    <a:pt x="0" y="155"/>
                  </a:lnTo>
                  <a:lnTo>
                    <a:pt x="23" y="155"/>
                  </a:lnTo>
                  <a:lnTo>
                    <a:pt x="23" y="69"/>
                  </a:lnTo>
                  <a:lnTo>
                    <a:pt x="24" y="58"/>
                  </a:lnTo>
                  <a:lnTo>
                    <a:pt x="26" y="49"/>
                  </a:lnTo>
                  <a:lnTo>
                    <a:pt x="29" y="41"/>
                  </a:lnTo>
                  <a:lnTo>
                    <a:pt x="33" y="34"/>
                  </a:lnTo>
                  <a:lnTo>
                    <a:pt x="40" y="29"/>
                  </a:lnTo>
                  <a:lnTo>
                    <a:pt x="46" y="26"/>
                  </a:lnTo>
                  <a:lnTo>
                    <a:pt x="54" y="23"/>
                  </a:lnTo>
                  <a:lnTo>
                    <a:pt x="63" y="22"/>
                  </a:lnTo>
                  <a:lnTo>
                    <a:pt x="70" y="23"/>
                  </a:lnTo>
                  <a:lnTo>
                    <a:pt x="77" y="25"/>
                  </a:lnTo>
                  <a:lnTo>
                    <a:pt x="81" y="28"/>
                  </a:lnTo>
                  <a:lnTo>
                    <a:pt x="85" y="32"/>
                  </a:lnTo>
                  <a:lnTo>
                    <a:pt x="87" y="37"/>
                  </a:lnTo>
                  <a:lnTo>
                    <a:pt x="89" y="44"/>
                  </a:lnTo>
                  <a:lnTo>
                    <a:pt x="90" y="53"/>
                  </a:lnTo>
                  <a:lnTo>
                    <a:pt x="90" y="62"/>
                  </a:lnTo>
                  <a:lnTo>
                    <a:pt x="90" y="155"/>
                  </a:lnTo>
                  <a:close/>
                </a:path>
              </a:pathLst>
            </a:custGeom>
            <a:solidFill>
              <a:srgbClr val="00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9" name="Freeform 386"/>
            <p:cNvSpPr>
              <a:spLocks noEditPoints="1"/>
            </p:cNvSpPr>
            <p:nvPr/>
          </p:nvSpPr>
          <p:spPr bwMode="auto">
            <a:xfrm>
              <a:off x="5878513" y="2546350"/>
              <a:ext cx="58737" cy="84138"/>
            </a:xfrm>
            <a:custGeom>
              <a:avLst/>
              <a:gdLst>
                <a:gd name="T0" fmla="*/ 2147483647 w 123"/>
                <a:gd name="T1" fmla="*/ 2147483647 h 159"/>
                <a:gd name="T2" fmla="*/ 2147483647 w 123"/>
                <a:gd name="T3" fmla="*/ 2147483647 h 159"/>
                <a:gd name="T4" fmla="*/ 2147483647 w 123"/>
                <a:gd name="T5" fmla="*/ 2147483647 h 159"/>
                <a:gd name="T6" fmla="*/ 2147483647 w 123"/>
                <a:gd name="T7" fmla="*/ 2147483647 h 159"/>
                <a:gd name="T8" fmla="*/ 2147483647 w 123"/>
                <a:gd name="T9" fmla="*/ 2147483647 h 159"/>
                <a:gd name="T10" fmla="*/ 2147483647 w 123"/>
                <a:gd name="T11" fmla="*/ 2147483647 h 159"/>
                <a:gd name="T12" fmla="*/ 2147483647 w 123"/>
                <a:gd name="T13" fmla="*/ 2147483647 h 159"/>
                <a:gd name="T14" fmla="*/ 2147483647 w 123"/>
                <a:gd name="T15" fmla="*/ 2147483647 h 159"/>
                <a:gd name="T16" fmla="*/ 2147483647 w 123"/>
                <a:gd name="T17" fmla="*/ 2147483647 h 159"/>
                <a:gd name="T18" fmla="*/ 2147483647 w 123"/>
                <a:gd name="T19" fmla="*/ 2147483647 h 159"/>
                <a:gd name="T20" fmla="*/ 2147483647 w 123"/>
                <a:gd name="T21" fmla="*/ 2147483647 h 159"/>
                <a:gd name="T22" fmla="*/ 2147483647 w 123"/>
                <a:gd name="T23" fmla="*/ 2147483647 h 159"/>
                <a:gd name="T24" fmla="*/ 2147483647 w 123"/>
                <a:gd name="T25" fmla="*/ 2147483647 h 159"/>
                <a:gd name="T26" fmla="*/ 2147483647 w 123"/>
                <a:gd name="T27" fmla="*/ 2147483647 h 159"/>
                <a:gd name="T28" fmla="*/ 2147483647 w 123"/>
                <a:gd name="T29" fmla="*/ 2147483647 h 159"/>
                <a:gd name="T30" fmla="*/ 2147483647 w 123"/>
                <a:gd name="T31" fmla="*/ 2147483647 h 159"/>
                <a:gd name="T32" fmla="*/ 2147483647 w 123"/>
                <a:gd name="T33" fmla="*/ 2147483647 h 159"/>
                <a:gd name="T34" fmla="*/ 2147483647 w 123"/>
                <a:gd name="T35" fmla="*/ 2147483647 h 159"/>
                <a:gd name="T36" fmla="*/ 2147483647 w 123"/>
                <a:gd name="T37" fmla="*/ 2147483647 h 159"/>
                <a:gd name="T38" fmla="*/ 2147483647 w 123"/>
                <a:gd name="T39" fmla="*/ 2147483647 h 159"/>
                <a:gd name="T40" fmla="*/ 2147483647 w 123"/>
                <a:gd name="T41" fmla="*/ 2147483647 h 159"/>
                <a:gd name="T42" fmla="*/ 2147483647 w 123"/>
                <a:gd name="T43" fmla="*/ 2147483647 h 159"/>
                <a:gd name="T44" fmla="*/ 2147483647 w 123"/>
                <a:gd name="T45" fmla="*/ 2147483647 h 159"/>
                <a:gd name="T46" fmla="*/ 2147483647 w 123"/>
                <a:gd name="T47" fmla="*/ 2147483647 h 159"/>
                <a:gd name="T48" fmla="*/ 2147483647 w 123"/>
                <a:gd name="T49" fmla="*/ 2147483647 h 159"/>
                <a:gd name="T50" fmla="*/ 2147483647 w 123"/>
                <a:gd name="T51" fmla="*/ 2147483647 h 159"/>
                <a:gd name="T52" fmla="*/ 2147483647 w 123"/>
                <a:gd name="T53" fmla="*/ 2147483647 h 159"/>
                <a:gd name="T54" fmla="*/ 2147483647 w 123"/>
                <a:gd name="T55" fmla="*/ 2147483647 h 159"/>
                <a:gd name="T56" fmla="*/ 2147483647 w 123"/>
                <a:gd name="T57" fmla="*/ 2147483647 h 159"/>
                <a:gd name="T58" fmla="*/ 2147483647 w 123"/>
                <a:gd name="T59" fmla="*/ 2147483647 h 159"/>
                <a:gd name="T60" fmla="*/ 2147483647 w 123"/>
                <a:gd name="T61" fmla="*/ 2147483647 h 159"/>
                <a:gd name="T62" fmla="*/ 2147483647 w 123"/>
                <a:gd name="T63" fmla="*/ 2147483647 h 159"/>
                <a:gd name="T64" fmla="*/ 2147483647 w 123"/>
                <a:gd name="T65" fmla="*/ 2147483647 h 159"/>
                <a:gd name="T66" fmla="*/ 2147483647 w 123"/>
                <a:gd name="T67" fmla="*/ 2147483647 h 159"/>
                <a:gd name="T68" fmla="*/ 2147483647 w 123"/>
                <a:gd name="T69" fmla="*/ 2147483647 h 15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3"/>
                <a:gd name="T106" fmla="*/ 0 h 159"/>
                <a:gd name="T107" fmla="*/ 123 w 123"/>
                <a:gd name="T108" fmla="*/ 159 h 15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3" h="159">
                  <a:moveTo>
                    <a:pt x="99" y="107"/>
                  </a:moveTo>
                  <a:lnTo>
                    <a:pt x="97" y="113"/>
                  </a:lnTo>
                  <a:lnTo>
                    <a:pt x="94" y="119"/>
                  </a:lnTo>
                  <a:lnTo>
                    <a:pt x="91" y="124"/>
                  </a:lnTo>
                  <a:lnTo>
                    <a:pt x="86" y="128"/>
                  </a:lnTo>
                  <a:lnTo>
                    <a:pt x="82" y="131"/>
                  </a:lnTo>
                  <a:lnTo>
                    <a:pt x="77" y="133"/>
                  </a:lnTo>
                  <a:lnTo>
                    <a:pt x="71" y="135"/>
                  </a:lnTo>
                  <a:lnTo>
                    <a:pt x="63" y="135"/>
                  </a:lnTo>
                  <a:lnTo>
                    <a:pt x="55" y="134"/>
                  </a:lnTo>
                  <a:lnTo>
                    <a:pt x="47" y="132"/>
                  </a:lnTo>
                  <a:lnTo>
                    <a:pt x="41" y="128"/>
                  </a:lnTo>
                  <a:lnTo>
                    <a:pt x="35" y="122"/>
                  </a:lnTo>
                  <a:lnTo>
                    <a:pt x="30" y="117"/>
                  </a:lnTo>
                  <a:lnTo>
                    <a:pt x="27" y="108"/>
                  </a:lnTo>
                  <a:lnTo>
                    <a:pt x="25" y="98"/>
                  </a:lnTo>
                  <a:lnTo>
                    <a:pt x="24" y="87"/>
                  </a:lnTo>
                  <a:lnTo>
                    <a:pt x="123" y="87"/>
                  </a:lnTo>
                  <a:lnTo>
                    <a:pt x="123" y="76"/>
                  </a:lnTo>
                  <a:lnTo>
                    <a:pt x="122" y="60"/>
                  </a:lnTo>
                  <a:lnTo>
                    <a:pt x="119" y="43"/>
                  </a:lnTo>
                  <a:lnTo>
                    <a:pt x="114" y="30"/>
                  </a:lnTo>
                  <a:lnTo>
                    <a:pt x="107" y="20"/>
                  </a:lnTo>
                  <a:lnTo>
                    <a:pt x="98" y="12"/>
                  </a:lnTo>
                  <a:lnTo>
                    <a:pt x="87" y="5"/>
                  </a:lnTo>
                  <a:lnTo>
                    <a:pt x="76" y="1"/>
                  </a:lnTo>
                  <a:lnTo>
                    <a:pt x="61" y="0"/>
                  </a:lnTo>
                  <a:lnTo>
                    <a:pt x="48" y="1"/>
                  </a:lnTo>
                  <a:lnTo>
                    <a:pt x="36" y="6"/>
                  </a:lnTo>
                  <a:lnTo>
                    <a:pt x="25" y="12"/>
                  </a:lnTo>
                  <a:lnTo>
                    <a:pt x="17" y="21"/>
                  </a:lnTo>
                  <a:lnTo>
                    <a:pt x="9" y="33"/>
                  </a:lnTo>
                  <a:lnTo>
                    <a:pt x="4" y="47"/>
                  </a:lnTo>
                  <a:lnTo>
                    <a:pt x="1" y="63"/>
                  </a:lnTo>
                  <a:lnTo>
                    <a:pt x="0" y="80"/>
                  </a:lnTo>
                  <a:lnTo>
                    <a:pt x="1" y="98"/>
                  </a:lnTo>
                  <a:lnTo>
                    <a:pt x="4" y="113"/>
                  </a:lnTo>
                  <a:lnTo>
                    <a:pt x="9" y="127"/>
                  </a:lnTo>
                  <a:lnTo>
                    <a:pt x="17" y="138"/>
                  </a:lnTo>
                  <a:lnTo>
                    <a:pt x="25" y="147"/>
                  </a:lnTo>
                  <a:lnTo>
                    <a:pt x="36" y="153"/>
                  </a:lnTo>
                  <a:lnTo>
                    <a:pt x="48" y="157"/>
                  </a:lnTo>
                  <a:lnTo>
                    <a:pt x="61" y="159"/>
                  </a:lnTo>
                  <a:lnTo>
                    <a:pt x="73" y="157"/>
                  </a:lnTo>
                  <a:lnTo>
                    <a:pt x="84" y="155"/>
                  </a:lnTo>
                  <a:lnTo>
                    <a:pt x="94" y="150"/>
                  </a:lnTo>
                  <a:lnTo>
                    <a:pt x="102" y="145"/>
                  </a:lnTo>
                  <a:lnTo>
                    <a:pt x="108" y="138"/>
                  </a:lnTo>
                  <a:lnTo>
                    <a:pt x="115" y="128"/>
                  </a:lnTo>
                  <a:lnTo>
                    <a:pt x="119" y="119"/>
                  </a:lnTo>
                  <a:lnTo>
                    <a:pt x="121" y="107"/>
                  </a:lnTo>
                  <a:lnTo>
                    <a:pt x="99" y="107"/>
                  </a:lnTo>
                  <a:close/>
                  <a:moveTo>
                    <a:pt x="24" y="67"/>
                  </a:moveTo>
                  <a:lnTo>
                    <a:pt x="25" y="56"/>
                  </a:lnTo>
                  <a:lnTo>
                    <a:pt x="27" y="48"/>
                  </a:lnTo>
                  <a:lnTo>
                    <a:pt x="32" y="40"/>
                  </a:lnTo>
                  <a:lnTo>
                    <a:pt x="36" y="34"/>
                  </a:lnTo>
                  <a:lnTo>
                    <a:pt x="41" y="28"/>
                  </a:lnTo>
                  <a:lnTo>
                    <a:pt x="47" y="25"/>
                  </a:lnTo>
                  <a:lnTo>
                    <a:pt x="54" y="23"/>
                  </a:lnTo>
                  <a:lnTo>
                    <a:pt x="62" y="22"/>
                  </a:lnTo>
                  <a:lnTo>
                    <a:pt x="71" y="23"/>
                  </a:lnTo>
                  <a:lnTo>
                    <a:pt x="78" y="25"/>
                  </a:lnTo>
                  <a:lnTo>
                    <a:pt x="84" y="29"/>
                  </a:lnTo>
                  <a:lnTo>
                    <a:pt x="90" y="34"/>
                  </a:lnTo>
                  <a:lnTo>
                    <a:pt x="94" y="40"/>
                  </a:lnTo>
                  <a:lnTo>
                    <a:pt x="97" y="48"/>
                  </a:lnTo>
                  <a:lnTo>
                    <a:pt x="98" y="56"/>
                  </a:lnTo>
                  <a:lnTo>
                    <a:pt x="99" y="67"/>
                  </a:lnTo>
                  <a:lnTo>
                    <a:pt x="24" y="67"/>
                  </a:lnTo>
                  <a:close/>
                </a:path>
              </a:pathLst>
            </a:custGeom>
            <a:solidFill>
              <a:srgbClr val="00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" name="Freeform 387"/>
            <p:cNvSpPr>
              <a:spLocks/>
            </p:cNvSpPr>
            <p:nvPr/>
          </p:nvSpPr>
          <p:spPr bwMode="auto">
            <a:xfrm>
              <a:off x="5983288" y="2519363"/>
              <a:ext cx="82550" cy="109537"/>
            </a:xfrm>
            <a:custGeom>
              <a:avLst/>
              <a:gdLst>
                <a:gd name="T0" fmla="*/ 2147483647 w 177"/>
                <a:gd name="T1" fmla="*/ 2147483647 h 207"/>
                <a:gd name="T2" fmla="*/ 2147483647 w 177"/>
                <a:gd name="T3" fmla="*/ 2147483647 h 207"/>
                <a:gd name="T4" fmla="*/ 2147483647 w 177"/>
                <a:gd name="T5" fmla="*/ 2147483647 h 207"/>
                <a:gd name="T6" fmla="*/ 2147483647 w 177"/>
                <a:gd name="T7" fmla="*/ 2147483647 h 207"/>
                <a:gd name="T8" fmla="*/ 2147483647 w 177"/>
                <a:gd name="T9" fmla="*/ 2147483647 h 207"/>
                <a:gd name="T10" fmla="*/ 2147483647 w 177"/>
                <a:gd name="T11" fmla="*/ 2147483647 h 207"/>
                <a:gd name="T12" fmla="*/ 2147483647 w 177"/>
                <a:gd name="T13" fmla="*/ 2147483647 h 207"/>
                <a:gd name="T14" fmla="*/ 2147483647 w 177"/>
                <a:gd name="T15" fmla="*/ 2147483647 h 207"/>
                <a:gd name="T16" fmla="*/ 2147483647 w 177"/>
                <a:gd name="T17" fmla="*/ 2147483647 h 207"/>
                <a:gd name="T18" fmla="*/ 2147483647 w 177"/>
                <a:gd name="T19" fmla="*/ 0 h 207"/>
                <a:gd name="T20" fmla="*/ 2147483647 w 177"/>
                <a:gd name="T21" fmla="*/ 0 h 207"/>
                <a:gd name="T22" fmla="*/ 2147483647 w 177"/>
                <a:gd name="T23" fmla="*/ 2147483647 h 207"/>
                <a:gd name="T24" fmla="*/ 2147483647 w 177"/>
                <a:gd name="T25" fmla="*/ 2147483647 h 207"/>
                <a:gd name="T26" fmla="*/ 2147483647 w 177"/>
                <a:gd name="T27" fmla="*/ 2147483647 h 207"/>
                <a:gd name="T28" fmla="*/ 2147483647 w 177"/>
                <a:gd name="T29" fmla="*/ 0 h 207"/>
                <a:gd name="T30" fmla="*/ 0 w 177"/>
                <a:gd name="T31" fmla="*/ 0 h 207"/>
                <a:gd name="T32" fmla="*/ 0 w 177"/>
                <a:gd name="T33" fmla="*/ 2147483647 h 207"/>
                <a:gd name="T34" fmla="*/ 2147483647 w 177"/>
                <a:gd name="T35" fmla="*/ 2147483647 h 207"/>
                <a:gd name="T36" fmla="*/ 2147483647 w 177"/>
                <a:gd name="T37" fmla="*/ 2147483647 h 20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7"/>
                <a:gd name="T58" fmla="*/ 0 h 207"/>
                <a:gd name="T59" fmla="*/ 177 w 177"/>
                <a:gd name="T60" fmla="*/ 207 h 20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7" h="207">
                  <a:moveTo>
                    <a:pt x="24" y="30"/>
                  </a:moveTo>
                  <a:lnTo>
                    <a:pt x="26" y="39"/>
                  </a:lnTo>
                  <a:lnTo>
                    <a:pt x="28" y="49"/>
                  </a:lnTo>
                  <a:lnTo>
                    <a:pt x="75" y="207"/>
                  </a:lnTo>
                  <a:lnTo>
                    <a:pt x="99" y="207"/>
                  </a:lnTo>
                  <a:lnTo>
                    <a:pt x="148" y="49"/>
                  </a:lnTo>
                  <a:lnTo>
                    <a:pt x="152" y="30"/>
                  </a:lnTo>
                  <a:lnTo>
                    <a:pt x="152" y="207"/>
                  </a:lnTo>
                  <a:lnTo>
                    <a:pt x="177" y="207"/>
                  </a:lnTo>
                  <a:lnTo>
                    <a:pt x="177" y="0"/>
                  </a:lnTo>
                  <a:lnTo>
                    <a:pt x="141" y="0"/>
                  </a:lnTo>
                  <a:lnTo>
                    <a:pt x="92" y="158"/>
                  </a:lnTo>
                  <a:lnTo>
                    <a:pt x="88" y="176"/>
                  </a:lnTo>
                  <a:lnTo>
                    <a:pt x="84" y="158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207"/>
                  </a:lnTo>
                  <a:lnTo>
                    <a:pt x="24" y="207"/>
                  </a:lnTo>
                  <a:lnTo>
                    <a:pt x="24" y="30"/>
                  </a:lnTo>
                  <a:close/>
                </a:path>
              </a:pathLst>
            </a:custGeom>
            <a:solidFill>
              <a:srgbClr val="00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" name="Rectangle 388"/>
            <p:cNvSpPr>
              <a:spLocks noChangeArrowheads="1"/>
            </p:cNvSpPr>
            <p:nvPr/>
          </p:nvSpPr>
          <p:spPr bwMode="auto">
            <a:xfrm>
              <a:off x="6086475" y="2611438"/>
              <a:ext cx="12700" cy="17462"/>
            </a:xfrm>
            <a:prstGeom prst="rect">
              <a:avLst/>
            </a:prstGeom>
            <a:solidFill>
              <a:srgbClr val="0000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92" name="Freeform 389"/>
            <p:cNvSpPr>
              <a:spLocks/>
            </p:cNvSpPr>
            <p:nvPr/>
          </p:nvSpPr>
          <p:spPr bwMode="auto">
            <a:xfrm>
              <a:off x="4851400" y="2716213"/>
              <a:ext cx="58738" cy="107950"/>
            </a:xfrm>
            <a:custGeom>
              <a:avLst/>
              <a:gdLst>
                <a:gd name="T0" fmla="*/ 0 w 126"/>
                <a:gd name="T1" fmla="*/ 2147483647 h 204"/>
                <a:gd name="T2" fmla="*/ 2147483647 w 126"/>
                <a:gd name="T3" fmla="*/ 2147483647 h 204"/>
                <a:gd name="T4" fmla="*/ 2147483647 w 126"/>
                <a:gd name="T5" fmla="*/ 2147483647 h 204"/>
                <a:gd name="T6" fmla="*/ 2147483647 w 126"/>
                <a:gd name="T7" fmla="*/ 2147483647 h 204"/>
                <a:gd name="T8" fmla="*/ 2147483647 w 126"/>
                <a:gd name="T9" fmla="*/ 2147483647 h 204"/>
                <a:gd name="T10" fmla="*/ 2147483647 w 126"/>
                <a:gd name="T11" fmla="*/ 2147483647 h 204"/>
                <a:gd name="T12" fmla="*/ 2147483647 w 126"/>
                <a:gd name="T13" fmla="*/ 2147483647 h 204"/>
                <a:gd name="T14" fmla="*/ 2147483647 w 126"/>
                <a:gd name="T15" fmla="*/ 2147483647 h 204"/>
                <a:gd name="T16" fmla="*/ 2147483647 w 126"/>
                <a:gd name="T17" fmla="*/ 2147483647 h 204"/>
                <a:gd name="T18" fmla="*/ 2147483647 w 126"/>
                <a:gd name="T19" fmla="*/ 2147483647 h 204"/>
                <a:gd name="T20" fmla="*/ 2147483647 w 126"/>
                <a:gd name="T21" fmla="*/ 2147483647 h 204"/>
                <a:gd name="T22" fmla="*/ 2147483647 w 126"/>
                <a:gd name="T23" fmla="*/ 2147483647 h 204"/>
                <a:gd name="T24" fmla="*/ 2147483647 w 126"/>
                <a:gd name="T25" fmla="*/ 2147483647 h 204"/>
                <a:gd name="T26" fmla="*/ 2147483647 w 126"/>
                <a:gd name="T27" fmla="*/ 2147483647 h 204"/>
                <a:gd name="T28" fmla="*/ 2147483647 w 126"/>
                <a:gd name="T29" fmla="*/ 2147483647 h 204"/>
                <a:gd name="T30" fmla="*/ 2147483647 w 126"/>
                <a:gd name="T31" fmla="*/ 2147483647 h 204"/>
                <a:gd name="T32" fmla="*/ 2147483647 w 126"/>
                <a:gd name="T33" fmla="*/ 2147483647 h 204"/>
                <a:gd name="T34" fmla="*/ 2147483647 w 126"/>
                <a:gd name="T35" fmla="*/ 2147483647 h 204"/>
                <a:gd name="T36" fmla="*/ 2147483647 w 126"/>
                <a:gd name="T37" fmla="*/ 2147483647 h 204"/>
                <a:gd name="T38" fmla="*/ 2147483647 w 126"/>
                <a:gd name="T39" fmla="*/ 2147483647 h 204"/>
                <a:gd name="T40" fmla="*/ 2147483647 w 126"/>
                <a:gd name="T41" fmla="*/ 0 h 204"/>
                <a:gd name="T42" fmla="*/ 2147483647 w 126"/>
                <a:gd name="T43" fmla="*/ 2147483647 h 204"/>
                <a:gd name="T44" fmla="*/ 2147483647 w 126"/>
                <a:gd name="T45" fmla="*/ 2147483647 h 204"/>
                <a:gd name="T46" fmla="*/ 2147483647 w 126"/>
                <a:gd name="T47" fmla="*/ 2147483647 h 204"/>
                <a:gd name="T48" fmla="*/ 2147483647 w 126"/>
                <a:gd name="T49" fmla="*/ 2147483647 h 204"/>
                <a:gd name="T50" fmla="*/ 2147483647 w 126"/>
                <a:gd name="T51" fmla="*/ 2147483647 h 204"/>
                <a:gd name="T52" fmla="*/ 2147483647 w 126"/>
                <a:gd name="T53" fmla="*/ 2147483647 h 204"/>
                <a:gd name="T54" fmla="*/ 2147483647 w 126"/>
                <a:gd name="T55" fmla="*/ 2147483647 h 204"/>
                <a:gd name="T56" fmla="*/ 2147483647 w 126"/>
                <a:gd name="T57" fmla="*/ 2147483647 h 204"/>
                <a:gd name="T58" fmla="*/ 2147483647 w 126"/>
                <a:gd name="T59" fmla="*/ 2147483647 h 204"/>
                <a:gd name="T60" fmla="*/ 2147483647 w 126"/>
                <a:gd name="T61" fmla="*/ 2147483647 h 204"/>
                <a:gd name="T62" fmla="*/ 2147483647 w 126"/>
                <a:gd name="T63" fmla="*/ 2147483647 h 204"/>
                <a:gd name="T64" fmla="*/ 2147483647 w 126"/>
                <a:gd name="T65" fmla="*/ 2147483647 h 204"/>
                <a:gd name="T66" fmla="*/ 2147483647 w 126"/>
                <a:gd name="T67" fmla="*/ 2147483647 h 204"/>
                <a:gd name="T68" fmla="*/ 2147483647 w 126"/>
                <a:gd name="T69" fmla="*/ 2147483647 h 204"/>
                <a:gd name="T70" fmla="*/ 2147483647 w 126"/>
                <a:gd name="T71" fmla="*/ 2147483647 h 204"/>
                <a:gd name="T72" fmla="*/ 2147483647 w 126"/>
                <a:gd name="T73" fmla="*/ 2147483647 h 204"/>
                <a:gd name="T74" fmla="*/ 2147483647 w 126"/>
                <a:gd name="T75" fmla="*/ 2147483647 h 204"/>
                <a:gd name="T76" fmla="*/ 2147483647 w 126"/>
                <a:gd name="T77" fmla="*/ 2147483647 h 204"/>
                <a:gd name="T78" fmla="*/ 2147483647 w 126"/>
                <a:gd name="T79" fmla="*/ 2147483647 h 204"/>
                <a:gd name="T80" fmla="*/ 2147483647 w 126"/>
                <a:gd name="T81" fmla="*/ 2147483647 h 204"/>
                <a:gd name="T82" fmla="*/ 2147483647 w 126"/>
                <a:gd name="T83" fmla="*/ 2147483647 h 204"/>
                <a:gd name="T84" fmla="*/ 2147483647 w 126"/>
                <a:gd name="T85" fmla="*/ 2147483647 h 204"/>
                <a:gd name="T86" fmla="*/ 2147483647 w 126"/>
                <a:gd name="T87" fmla="*/ 2147483647 h 204"/>
                <a:gd name="T88" fmla="*/ 2147483647 w 126"/>
                <a:gd name="T89" fmla="*/ 2147483647 h 204"/>
                <a:gd name="T90" fmla="*/ 2147483647 w 126"/>
                <a:gd name="T91" fmla="*/ 2147483647 h 204"/>
                <a:gd name="T92" fmla="*/ 2147483647 w 126"/>
                <a:gd name="T93" fmla="*/ 2147483647 h 204"/>
                <a:gd name="T94" fmla="*/ 2147483647 w 126"/>
                <a:gd name="T95" fmla="*/ 2147483647 h 204"/>
                <a:gd name="T96" fmla="*/ 2147483647 w 126"/>
                <a:gd name="T97" fmla="*/ 2147483647 h 204"/>
                <a:gd name="T98" fmla="*/ 2147483647 w 126"/>
                <a:gd name="T99" fmla="*/ 2147483647 h 204"/>
                <a:gd name="T100" fmla="*/ 2147483647 w 126"/>
                <a:gd name="T101" fmla="*/ 2147483647 h 204"/>
                <a:gd name="T102" fmla="*/ 0 w 126"/>
                <a:gd name="T103" fmla="*/ 2147483647 h 20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26"/>
                <a:gd name="T157" fmla="*/ 0 h 204"/>
                <a:gd name="T158" fmla="*/ 126 w 126"/>
                <a:gd name="T159" fmla="*/ 204 h 20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26" h="204">
                  <a:moveTo>
                    <a:pt x="0" y="135"/>
                  </a:moveTo>
                  <a:lnTo>
                    <a:pt x="0" y="137"/>
                  </a:lnTo>
                  <a:lnTo>
                    <a:pt x="1" y="152"/>
                  </a:lnTo>
                  <a:lnTo>
                    <a:pt x="4" y="165"/>
                  </a:lnTo>
                  <a:lnTo>
                    <a:pt x="9" y="176"/>
                  </a:lnTo>
                  <a:lnTo>
                    <a:pt x="17" y="186"/>
                  </a:lnTo>
                  <a:lnTo>
                    <a:pt x="25" y="194"/>
                  </a:lnTo>
                  <a:lnTo>
                    <a:pt x="36" y="200"/>
                  </a:lnTo>
                  <a:lnTo>
                    <a:pt x="47" y="203"/>
                  </a:lnTo>
                  <a:lnTo>
                    <a:pt x="61" y="204"/>
                  </a:lnTo>
                  <a:lnTo>
                    <a:pt x="76" y="203"/>
                  </a:lnTo>
                  <a:lnTo>
                    <a:pt x="89" y="200"/>
                  </a:lnTo>
                  <a:lnTo>
                    <a:pt x="99" y="194"/>
                  </a:lnTo>
                  <a:lnTo>
                    <a:pt x="109" y="187"/>
                  </a:lnTo>
                  <a:lnTo>
                    <a:pt x="116" y="177"/>
                  </a:lnTo>
                  <a:lnTo>
                    <a:pt x="122" y="167"/>
                  </a:lnTo>
                  <a:lnTo>
                    <a:pt x="125" y="154"/>
                  </a:lnTo>
                  <a:lnTo>
                    <a:pt x="126" y="141"/>
                  </a:lnTo>
                  <a:lnTo>
                    <a:pt x="126" y="132"/>
                  </a:lnTo>
                  <a:lnTo>
                    <a:pt x="124" y="124"/>
                  </a:lnTo>
                  <a:lnTo>
                    <a:pt x="122" y="117"/>
                  </a:lnTo>
                  <a:lnTo>
                    <a:pt x="119" y="111"/>
                  </a:lnTo>
                  <a:lnTo>
                    <a:pt x="115" y="105"/>
                  </a:lnTo>
                  <a:lnTo>
                    <a:pt x="110" y="99"/>
                  </a:lnTo>
                  <a:lnTo>
                    <a:pt x="104" y="96"/>
                  </a:lnTo>
                  <a:lnTo>
                    <a:pt x="97" y="92"/>
                  </a:lnTo>
                  <a:lnTo>
                    <a:pt x="102" y="89"/>
                  </a:lnTo>
                  <a:lnTo>
                    <a:pt x="108" y="85"/>
                  </a:lnTo>
                  <a:lnTo>
                    <a:pt x="111" y="82"/>
                  </a:lnTo>
                  <a:lnTo>
                    <a:pt x="115" y="77"/>
                  </a:lnTo>
                  <a:lnTo>
                    <a:pt x="117" y="71"/>
                  </a:lnTo>
                  <a:lnTo>
                    <a:pt x="119" y="66"/>
                  </a:lnTo>
                  <a:lnTo>
                    <a:pt x="120" y="60"/>
                  </a:lnTo>
                  <a:lnTo>
                    <a:pt x="120" y="53"/>
                  </a:lnTo>
                  <a:lnTo>
                    <a:pt x="119" y="41"/>
                  </a:lnTo>
                  <a:lnTo>
                    <a:pt x="116" y="31"/>
                  </a:lnTo>
                  <a:lnTo>
                    <a:pt x="112" y="23"/>
                  </a:lnTo>
                  <a:lnTo>
                    <a:pt x="105" y="14"/>
                  </a:lnTo>
                  <a:lnTo>
                    <a:pt x="97" y="9"/>
                  </a:lnTo>
                  <a:lnTo>
                    <a:pt x="86" y="4"/>
                  </a:lnTo>
                  <a:lnTo>
                    <a:pt x="75" y="2"/>
                  </a:lnTo>
                  <a:lnTo>
                    <a:pt x="61" y="0"/>
                  </a:lnTo>
                  <a:lnTo>
                    <a:pt x="50" y="2"/>
                  </a:lnTo>
                  <a:lnTo>
                    <a:pt x="38" y="5"/>
                  </a:lnTo>
                  <a:lnTo>
                    <a:pt x="28" y="11"/>
                  </a:lnTo>
                  <a:lnTo>
                    <a:pt x="20" y="18"/>
                  </a:lnTo>
                  <a:lnTo>
                    <a:pt x="14" y="27"/>
                  </a:lnTo>
                  <a:lnTo>
                    <a:pt x="8" y="39"/>
                  </a:lnTo>
                  <a:lnTo>
                    <a:pt x="5" y="50"/>
                  </a:lnTo>
                  <a:lnTo>
                    <a:pt x="4" y="66"/>
                  </a:lnTo>
                  <a:lnTo>
                    <a:pt x="4" y="67"/>
                  </a:lnTo>
                  <a:lnTo>
                    <a:pt x="27" y="67"/>
                  </a:lnTo>
                  <a:lnTo>
                    <a:pt x="28" y="56"/>
                  </a:lnTo>
                  <a:lnTo>
                    <a:pt x="31" y="48"/>
                  </a:lnTo>
                  <a:lnTo>
                    <a:pt x="33" y="41"/>
                  </a:lnTo>
                  <a:lnTo>
                    <a:pt x="37" y="34"/>
                  </a:lnTo>
                  <a:lnTo>
                    <a:pt x="41" y="29"/>
                  </a:lnTo>
                  <a:lnTo>
                    <a:pt x="47" y="26"/>
                  </a:lnTo>
                  <a:lnTo>
                    <a:pt x="55" y="25"/>
                  </a:lnTo>
                  <a:lnTo>
                    <a:pt x="63" y="24"/>
                  </a:lnTo>
                  <a:lnTo>
                    <a:pt x="71" y="24"/>
                  </a:lnTo>
                  <a:lnTo>
                    <a:pt x="77" y="26"/>
                  </a:lnTo>
                  <a:lnTo>
                    <a:pt x="82" y="28"/>
                  </a:lnTo>
                  <a:lnTo>
                    <a:pt x="86" y="32"/>
                  </a:lnTo>
                  <a:lnTo>
                    <a:pt x="91" y="35"/>
                  </a:lnTo>
                  <a:lnTo>
                    <a:pt x="93" y="41"/>
                  </a:lnTo>
                  <a:lnTo>
                    <a:pt x="95" y="47"/>
                  </a:lnTo>
                  <a:lnTo>
                    <a:pt x="95" y="54"/>
                  </a:lnTo>
                  <a:lnTo>
                    <a:pt x="94" y="62"/>
                  </a:lnTo>
                  <a:lnTo>
                    <a:pt x="93" y="68"/>
                  </a:lnTo>
                  <a:lnTo>
                    <a:pt x="90" y="74"/>
                  </a:lnTo>
                  <a:lnTo>
                    <a:pt x="85" y="77"/>
                  </a:lnTo>
                  <a:lnTo>
                    <a:pt x="80" y="81"/>
                  </a:lnTo>
                  <a:lnTo>
                    <a:pt x="74" y="83"/>
                  </a:lnTo>
                  <a:lnTo>
                    <a:pt x="66" y="84"/>
                  </a:lnTo>
                  <a:lnTo>
                    <a:pt x="58" y="84"/>
                  </a:lnTo>
                  <a:lnTo>
                    <a:pt x="50" y="84"/>
                  </a:lnTo>
                  <a:lnTo>
                    <a:pt x="50" y="106"/>
                  </a:lnTo>
                  <a:lnTo>
                    <a:pt x="63" y="106"/>
                  </a:lnTo>
                  <a:lnTo>
                    <a:pt x="72" y="108"/>
                  </a:lnTo>
                  <a:lnTo>
                    <a:pt x="79" y="109"/>
                  </a:lnTo>
                  <a:lnTo>
                    <a:pt x="86" y="112"/>
                  </a:lnTo>
                  <a:lnTo>
                    <a:pt x="92" y="116"/>
                  </a:lnTo>
                  <a:lnTo>
                    <a:pt x="96" y="120"/>
                  </a:lnTo>
                  <a:lnTo>
                    <a:pt x="99" y="126"/>
                  </a:lnTo>
                  <a:lnTo>
                    <a:pt x="100" y="133"/>
                  </a:lnTo>
                  <a:lnTo>
                    <a:pt x="101" y="141"/>
                  </a:lnTo>
                  <a:lnTo>
                    <a:pt x="100" y="149"/>
                  </a:lnTo>
                  <a:lnTo>
                    <a:pt x="99" y="158"/>
                  </a:lnTo>
                  <a:lnTo>
                    <a:pt x="96" y="163"/>
                  </a:lnTo>
                  <a:lnTo>
                    <a:pt x="91" y="169"/>
                  </a:lnTo>
                  <a:lnTo>
                    <a:pt x="85" y="174"/>
                  </a:lnTo>
                  <a:lnTo>
                    <a:pt x="79" y="177"/>
                  </a:lnTo>
                  <a:lnTo>
                    <a:pt x="72" y="179"/>
                  </a:lnTo>
                  <a:lnTo>
                    <a:pt x="63" y="180"/>
                  </a:lnTo>
                  <a:lnTo>
                    <a:pt x="55" y="179"/>
                  </a:lnTo>
                  <a:lnTo>
                    <a:pt x="46" y="177"/>
                  </a:lnTo>
                  <a:lnTo>
                    <a:pt x="40" y="173"/>
                  </a:lnTo>
                  <a:lnTo>
                    <a:pt x="35" y="168"/>
                  </a:lnTo>
                  <a:lnTo>
                    <a:pt x="31" y="162"/>
                  </a:lnTo>
                  <a:lnTo>
                    <a:pt x="27" y="154"/>
                  </a:lnTo>
                  <a:lnTo>
                    <a:pt x="25" y="146"/>
                  </a:lnTo>
                  <a:lnTo>
                    <a:pt x="24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3" name="Freeform 390"/>
            <p:cNvSpPr>
              <a:spLocks/>
            </p:cNvSpPr>
            <p:nvPr/>
          </p:nvSpPr>
          <p:spPr bwMode="auto">
            <a:xfrm>
              <a:off x="4918075" y="2716213"/>
              <a:ext cx="60325" cy="107950"/>
            </a:xfrm>
            <a:custGeom>
              <a:avLst/>
              <a:gdLst>
                <a:gd name="T0" fmla="*/ 0 w 127"/>
                <a:gd name="T1" fmla="*/ 2147483647 h 204"/>
                <a:gd name="T2" fmla="*/ 2147483647 w 127"/>
                <a:gd name="T3" fmla="*/ 2147483647 h 204"/>
                <a:gd name="T4" fmla="*/ 2147483647 w 127"/>
                <a:gd name="T5" fmla="*/ 2147483647 h 204"/>
                <a:gd name="T6" fmla="*/ 2147483647 w 127"/>
                <a:gd name="T7" fmla="*/ 2147483647 h 204"/>
                <a:gd name="T8" fmla="*/ 2147483647 w 127"/>
                <a:gd name="T9" fmla="*/ 2147483647 h 204"/>
                <a:gd name="T10" fmla="*/ 2147483647 w 127"/>
                <a:gd name="T11" fmla="*/ 2147483647 h 204"/>
                <a:gd name="T12" fmla="*/ 2147483647 w 127"/>
                <a:gd name="T13" fmla="*/ 2147483647 h 204"/>
                <a:gd name="T14" fmla="*/ 2147483647 w 127"/>
                <a:gd name="T15" fmla="*/ 2147483647 h 204"/>
                <a:gd name="T16" fmla="*/ 2147483647 w 127"/>
                <a:gd name="T17" fmla="*/ 2147483647 h 204"/>
                <a:gd name="T18" fmla="*/ 2147483647 w 127"/>
                <a:gd name="T19" fmla="*/ 2147483647 h 204"/>
                <a:gd name="T20" fmla="*/ 2147483647 w 127"/>
                <a:gd name="T21" fmla="*/ 2147483647 h 204"/>
                <a:gd name="T22" fmla="*/ 2147483647 w 127"/>
                <a:gd name="T23" fmla="*/ 2147483647 h 204"/>
                <a:gd name="T24" fmla="*/ 2147483647 w 127"/>
                <a:gd name="T25" fmla="*/ 2147483647 h 204"/>
                <a:gd name="T26" fmla="*/ 2147483647 w 127"/>
                <a:gd name="T27" fmla="*/ 2147483647 h 204"/>
                <a:gd name="T28" fmla="*/ 2147483647 w 127"/>
                <a:gd name="T29" fmla="*/ 2147483647 h 204"/>
                <a:gd name="T30" fmla="*/ 2147483647 w 127"/>
                <a:gd name="T31" fmla="*/ 2147483647 h 204"/>
                <a:gd name="T32" fmla="*/ 2147483647 w 127"/>
                <a:gd name="T33" fmla="*/ 2147483647 h 204"/>
                <a:gd name="T34" fmla="*/ 2147483647 w 127"/>
                <a:gd name="T35" fmla="*/ 2147483647 h 204"/>
                <a:gd name="T36" fmla="*/ 2147483647 w 127"/>
                <a:gd name="T37" fmla="*/ 2147483647 h 204"/>
                <a:gd name="T38" fmla="*/ 2147483647 w 127"/>
                <a:gd name="T39" fmla="*/ 2147483647 h 204"/>
                <a:gd name="T40" fmla="*/ 2147483647 w 127"/>
                <a:gd name="T41" fmla="*/ 0 h 204"/>
                <a:gd name="T42" fmla="*/ 2147483647 w 127"/>
                <a:gd name="T43" fmla="*/ 2147483647 h 204"/>
                <a:gd name="T44" fmla="*/ 2147483647 w 127"/>
                <a:gd name="T45" fmla="*/ 2147483647 h 204"/>
                <a:gd name="T46" fmla="*/ 2147483647 w 127"/>
                <a:gd name="T47" fmla="*/ 2147483647 h 204"/>
                <a:gd name="T48" fmla="*/ 2147483647 w 127"/>
                <a:gd name="T49" fmla="*/ 2147483647 h 204"/>
                <a:gd name="T50" fmla="*/ 2147483647 w 127"/>
                <a:gd name="T51" fmla="*/ 2147483647 h 204"/>
                <a:gd name="T52" fmla="*/ 2147483647 w 127"/>
                <a:gd name="T53" fmla="*/ 2147483647 h 204"/>
                <a:gd name="T54" fmla="*/ 2147483647 w 127"/>
                <a:gd name="T55" fmla="*/ 2147483647 h 204"/>
                <a:gd name="T56" fmla="*/ 2147483647 w 127"/>
                <a:gd name="T57" fmla="*/ 2147483647 h 204"/>
                <a:gd name="T58" fmla="*/ 2147483647 w 127"/>
                <a:gd name="T59" fmla="*/ 2147483647 h 204"/>
                <a:gd name="T60" fmla="*/ 2147483647 w 127"/>
                <a:gd name="T61" fmla="*/ 2147483647 h 204"/>
                <a:gd name="T62" fmla="*/ 2147483647 w 127"/>
                <a:gd name="T63" fmla="*/ 2147483647 h 204"/>
                <a:gd name="T64" fmla="*/ 2147483647 w 127"/>
                <a:gd name="T65" fmla="*/ 2147483647 h 204"/>
                <a:gd name="T66" fmla="*/ 2147483647 w 127"/>
                <a:gd name="T67" fmla="*/ 2147483647 h 204"/>
                <a:gd name="T68" fmla="*/ 2147483647 w 127"/>
                <a:gd name="T69" fmla="*/ 2147483647 h 204"/>
                <a:gd name="T70" fmla="*/ 2147483647 w 127"/>
                <a:gd name="T71" fmla="*/ 2147483647 h 204"/>
                <a:gd name="T72" fmla="*/ 2147483647 w 127"/>
                <a:gd name="T73" fmla="*/ 2147483647 h 204"/>
                <a:gd name="T74" fmla="*/ 2147483647 w 127"/>
                <a:gd name="T75" fmla="*/ 2147483647 h 204"/>
                <a:gd name="T76" fmla="*/ 2147483647 w 127"/>
                <a:gd name="T77" fmla="*/ 2147483647 h 204"/>
                <a:gd name="T78" fmla="*/ 2147483647 w 127"/>
                <a:gd name="T79" fmla="*/ 2147483647 h 204"/>
                <a:gd name="T80" fmla="*/ 2147483647 w 127"/>
                <a:gd name="T81" fmla="*/ 2147483647 h 204"/>
                <a:gd name="T82" fmla="*/ 2147483647 w 127"/>
                <a:gd name="T83" fmla="*/ 2147483647 h 204"/>
                <a:gd name="T84" fmla="*/ 2147483647 w 127"/>
                <a:gd name="T85" fmla="*/ 2147483647 h 204"/>
                <a:gd name="T86" fmla="*/ 2147483647 w 127"/>
                <a:gd name="T87" fmla="*/ 2147483647 h 204"/>
                <a:gd name="T88" fmla="*/ 2147483647 w 127"/>
                <a:gd name="T89" fmla="*/ 2147483647 h 204"/>
                <a:gd name="T90" fmla="*/ 2147483647 w 127"/>
                <a:gd name="T91" fmla="*/ 2147483647 h 204"/>
                <a:gd name="T92" fmla="*/ 2147483647 w 127"/>
                <a:gd name="T93" fmla="*/ 2147483647 h 204"/>
                <a:gd name="T94" fmla="*/ 2147483647 w 127"/>
                <a:gd name="T95" fmla="*/ 2147483647 h 204"/>
                <a:gd name="T96" fmla="*/ 2147483647 w 127"/>
                <a:gd name="T97" fmla="*/ 2147483647 h 204"/>
                <a:gd name="T98" fmla="*/ 2147483647 w 127"/>
                <a:gd name="T99" fmla="*/ 2147483647 h 204"/>
                <a:gd name="T100" fmla="*/ 2147483647 w 127"/>
                <a:gd name="T101" fmla="*/ 2147483647 h 204"/>
                <a:gd name="T102" fmla="*/ 0 w 127"/>
                <a:gd name="T103" fmla="*/ 2147483647 h 20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27"/>
                <a:gd name="T157" fmla="*/ 0 h 204"/>
                <a:gd name="T158" fmla="*/ 127 w 127"/>
                <a:gd name="T159" fmla="*/ 204 h 20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27" h="204">
                  <a:moveTo>
                    <a:pt x="0" y="135"/>
                  </a:moveTo>
                  <a:lnTo>
                    <a:pt x="0" y="137"/>
                  </a:lnTo>
                  <a:lnTo>
                    <a:pt x="1" y="152"/>
                  </a:lnTo>
                  <a:lnTo>
                    <a:pt x="5" y="165"/>
                  </a:lnTo>
                  <a:lnTo>
                    <a:pt x="10" y="176"/>
                  </a:lnTo>
                  <a:lnTo>
                    <a:pt x="17" y="186"/>
                  </a:lnTo>
                  <a:lnTo>
                    <a:pt x="26" y="194"/>
                  </a:lnTo>
                  <a:lnTo>
                    <a:pt x="36" y="200"/>
                  </a:lnTo>
                  <a:lnTo>
                    <a:pt x="48" y="203"/>
                  </a:lnTo>
                  <a:lnTo>
                    <a:pt x="61" y="204"/>
                  </a:lnTo>
                  <a:lnTo>
                    <a:pt x="76" y="203"/>
                  </a:lnTo>
                  <a:lnTo>
                    <a:pt x="89" y="200"/>
                  </a:lnTo>
                  <a:lnTo>
                    <a:pt x="99" y="194"/>
                  </a:lnTo>
                  <a:lnTo>
                    <a:pt x="109" y="187"/>
                  </a:lnTo>
                  <a:lnTo>
                    <a:pt x="116" y="177"/>
                  </a:lnTo>
                  <a:lnTo>
                    <a:pt x="123" y="167"/>
                  </a:lnTo>
                  <a:lnTo>
                    <a:pt x="126" y="154"/>
                  </a:lnTo>
                  <a:lnTo>
                    <a:pt x="127" y="141"/>
                  </a:lnTo>
                  <a:lnTo>
                    <a:pt x="127" y="132"/>
                  </a:lnTo>
                  <a:lnTo>
                    <a:pt x="125" y="124"/>
                  </a:lnTo>
                  <a:lnTo>
                    <a:pt x="123" y="117"/>
                  </a:lnTo>
                  <a:lnTo>
                    <a:pt x="119" y="111"/>
                  </a:lnTo>
                  <a:lnTo>
                    <a:pt x="115" y="105"/>
                  </a:lnTo>
                  <a:lnTo>
                    <a:pt x="110" y="99"/>
                  </a:lnTo>
                  <a:lnTo>
                    <a:pt x="105" y="96"/>
                  </a:lnTo>
                  <a:lnTo>
                    <a:pt x="97" y="92"/>
                  </a:lnTo>
                  <a:lnTo>
                    <a:pt x="103" y="89"/>
                  </a:lnTo>
                  <a:lnTo>
                    <a:pt x="108" y="85"/>
                  </a:lnTo>
                  <a:lnTo>
                    <a:pt x="111" y="82"/>
                  </a:lnTo>
                  <a:lnTo>
                    <a:pt x="115" y="77"/>
                  </a:lnTo>
                  <a:lnTo>
                    <a:pt x="117" y="71"/>
                  </a:lnTo>
                  <a:lnTo>
                    <a:pt x="119" y="66"/>
                  </a:lnTo>
                  <a:lnTo>
                    <a:pt x="121" y="60"/>
                  </a:lnTo>
                  <a:lnTo>
                    <a:pt x="121" y="53"/>
                  </a:lnTo>
                  <a:lnTo>
                    <a:pt x="119" y="41"/>
                  </a:lnTo>
                  <a:lnTo>
                    <a:pt x="116" y="31"/>
                  </a:lnTo>
                  <a:lnTo>
                    <a:pt x="112" y="23"/>
                  </a:lnTo>
                  <a:lnTo>
                    <a:pt x="106" y="14"/>
                  </a:lnTo>
                  <a:lnTo>
                    <a:pt x="97" y="9"/>
                  </a:lnTo>
                  <a:lnTo>
                    <a:pt x="87" y="4"/>
                  </a:lnTo>
                  <a:lnTo>
                    <a:pt x="75" y="2"/>
                  </a:lnTo>
                  <a:lnTo>
                    <a:pt x="61" y="0"/>
                  </a:lnTo>
                  <a:lnTo>
                    <a:pt x="50" y="2"/>
                  </a:lnTo>
                  <a:lnTo>
                    <a:pt x="38" y="5"/>
                  </a:lnTo>
                  <a:lnTo>
                    <a:pt x="29" y="11"/>
                  </a:lnTo>
                  <a:lnTo>
                    <a:pt x="20" y="18"/>
                  </a:lnTo>
                  <a:lnTo>
                    <a:pt x="14" y="27"/>
                  </a:lnTo>
                  <a:lnTo>
                    <a:pt x="9" y="39"/>
                  </a:lnTo>
                  <a:lnTo>
                    <a:pt x="6" y="50"/>
                  </a:lnTo>
                  <a:lnTo>
                    <a:pt x="5" y="66"/>
                  </a:lnTo>
                  <a:lnTo>
                    <a:pt x="5" y="67"/>
                  </a:lnTo>
                  <a:lnTo>
                    <a:pt x="28" y="67"/>
                  </a:lnTo>
                  <a:lnTo>
                    <a:pt x="29" y="56"/>
                  </a:lnTo>
                  <a:lnTo>
                    <a:pt x="31" y="48"/>
                  </a:lnTo>
                  <a:lnTo>
                    <a:pt x="33" y="41"/>
                  </a:lnTo>
                  <a:lnTo>
                    <a:pt x="37" y="34"/>
                  </a:lnTo>
                  <a:lnTo>
                    <a:pt x="41" y="29"/>
                  </a:lnTo>
                  <a:lnTo>
                    <a:pt x="48" y="26"/>
                  </a:lnTo>
                  <a:lnTo>
                    <a:pt x="55" y="25"/>
                  </a:lnTo>
                  <a:lnTo>
                    <a:pt x="64" y="24"/>
                  </a:lnTo>
                  <a:lnTo>
                    <a:pt x="71" y="24"/>
                  </a:lnTo>
                  <a:lnTo>
                    <a:pt x="77" y="26"/>
                  </a:lnTo>
                  <a:lnTo>
                    <a:pt x="83" y="28"/>
                  </a:lnTo>
                  <a:lnTo>
                    <a:pt x="87" y="32"/>
                  </a:lnTo>
                  <a:lnTo>
                    <a:pt x="91" y="35"/>
                  </a:lnTo>
                  <a:lnTo>
                    <a:pt x="93" y="41"/>
                  </a:lnTo>
                  <a:lnTo>
                    <a:pt x="95" y="47"/>
                  </a:lnTo>
                  <a:lnTo>
                    <a:pt x="95" y="54"/>
                  </a:lnTo>
                  <a:lnTo>
                    <a:pt x="94" y="62"/>
                  </a:lnTo>
                  <a:lnTo>
                    <a:pt x="93" y="68"/>
                  </a:lnTo>
                  <a:lnTo>
                    <a:pt x="90" y="74"/>
                  </a:lnTo>
                  <a:lnTo>
                    <a:pt x="86" y="77"/>
                  </a:lnTo>
                  <a:lnTo>
                    <a:pt x="80" y="81"/>
                  </a:lnTo>
                  <a:lnTo>
                    <a:pt x="74" y="83"/>
                  </a:lnTo>
                  <a:lnTo>
                    <a:pt x="67" y="84"/>
                  </a:lnTo>
                  <a:lnTo>
                    <a:pt x="58" y="84"/>
                  </a:lnTo>
                  <a:lnTo>
                    <a:pt x="50" y="84"/>
                  </a:lnTo>
                  <a:lnTo>
                    <a:pt x="50" y="106"/>
                  </a:lnTo>
                  <a:lnTo>
                    <a:pt x="64" y="106"/>
                  </a:lnTo>
                  <a:lnTo>
                    <a:pt x="72" y="108"/>
                  </a:lnTo>
                  <a:lnTo>
                    <a:pt x="79" y="109"/>
                  </a:lnTo>
                  <a:lnTo>
                    <a:pt x="87" y="112"/>
                  </a:lnTo>
                  <a:lnTo>
                    <a:pt x="92" y="116"/>
                  </a:lnTo>
                  <a:lnTo>
                    <a:pt x="96" y="120"/>
                  </a:lnTo>
                  <a:lnTo>
                    <a:pt x="99" y="126"/>
                  </a:lnTo>
                  <a:lnTo>
                    <a:pt x="100" y="133"/>
                  </a:lnTo>
                  <a:lnTo>
                    <a:pt x="102" y="141"/>
                  </a:lnTo>
                  <a:lnTo>
                    <a:pt x="100" y="149"/>
                  </a:lnTo>
                  <a:lnTo>
                    <a:pt x="99" y="158"/>
                  </a:lnTo>
                  <a:lnTo>
                    <a:pt x="96" y="163"/>
                  </a:lnTo>
                  <a:lnTo>
                    <a:pt x="91" y="169"/>
                  </a:lnTo>
                  <a:lnTo>
                    <a:pt x="86" y="174"/>
                  </a:lnTo>
                  <a:lnTo>
                    <a:pt x="79" y="177"/>
                  </a:lnTo>
                  <a:lnTo>
                    <a:pt x="72" y="179"/>
                  </a:lnTo>
                  <a:lnTo>
                    <a:pt x="64" y="180"/>
                  </a:lnTo>
                  <a:lnTo>
                    <a:pt x="55" y="179"/>
                  </a:lnTo>
                  <a:lnTo>
                    <a:pt x="47" y="177"/>
                  </a:lnTo>
                  <a:lnTo>
                    <a:pt x="40" y="173"/>
                  </a:lnTo>
                  <a:lnTo>
                    <a:pt x="35" y="168"/>
                  </a:lnTo>
                  <a:lnTo>
                    <a:pt x="31" y="162"/>
                  </a:lnTo>
                  <a:lnTo>
                    <a:pt x="28" y="154"/>
                  </a:lnTo>
                  <a:lnTo>
                    <a:pt x="26" y="146"/>
                  </a:lnTo>
                  <a:lnTo>
                    <a:pt x="25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4" name="Freeform 391"/>
            <p:cNvSpPr>
              <a:spLocks/>
            </p:cNvSpPr>
            <p:nvPr/>
          </p:nvSpPr>
          <p:spPr bwMode="auto">
            <a:xfrm>
              <a:off x="5537200" y="2711450"/>
              <a:ext cx="84138" cy="109538"/>
            </a:xfrm>
            <a:custGeom>
              <a:avLst/>
              <a:gdLst>
                <a:gd name="T0" fmla="*/ 2147483647 w 178"/>
                <a:gd name="T1" fmla="*/ 2147483647 h 208"/>
                <a:gd name="T2" fmla="*/ 2147483647 w 178"/>
                <a:gd name="T3" fmla="*/ 2147483647 h 208"/>
                <a:gd name="T4" fmla="*/ 2147483647 w 178"/>
                <a:gd name="T5" fmla="*/ 2147483647 h 208"/>
                <a:gd name="T6" fmla="*/ 2147483647 w 178"/>
                <a:gd name="T7" fmla="*/ 2147483647 h 208"/>
                <a:gd name="T8" fmla="*/ 2147483647 w 178"/>
                <a:gd name="T9" fmla="*/ 2147483647 h 208"/>
                <a:gd name="T10" fmla="*/ 2147483647 w 178"/>
                <a:gd name="T11" fmla="*/ 2147483647 h 208"/>
                <a:gd name="T12" fmla="*/ 2147483647 w 178"/>
                <a:gd name="T13" fmla="*/ 2147483647 h 208"/>
                <a:gd name="T14" fmla="*/ 2147483647 w 178"/>
                <a:gd name="T15" fmla="*/ 2147483647 h 208"/>
                <a:gd name="T16" fmla="*/ 2147483647 w 178"/>
                <a:gd name="T17" fmla="*/ 2147483647 h 208"/>
                <a:gd name="T18" fmla="*/ 2147483647 w 178"/>
                <a:gd name="T19" fmla="*/ 0 h 208"/>
                <a:gd name="T20" fmla="*/ 2147483647 w 178"/>
                <a:gd name="T21" fmla="*/ 0 h 208"/>
                <a:gd name="T22" fmla="*/ 2147483647 w 178"/>
                <a:gd name="T23" fmla="*/ 2147483647 h 208"/>
                <a:gd name="T24" fmla="*/ 2147483647 w 178"/>
                <a:gd name="T25" fmla="*/ 2147483647 h 208"/>
                <a:gd name="T26" fmla="*/ 2147483647 w 178"/>
                <a:gd name="T27" fmla="*/ 2147483647 h 208"/>
                <a:gd name="T28" fmla="*/ 2147483647 w 178"/>
                <a:gd name="T29" fmla="*/ 0 h 208"/>
                <a:gd name="T30" fmla="*/ 0 w 178"/>
                <a:gd name="T31" fmla="*/ 0 h 208"/>
                <a:gd name="T32" fmla="*/ 0 w 178"/>
                <a:gd name="T33" fmla="*/ 2147483647 h 208"/>
                <a:gd name="T34" fmla="*/ 2147483647 w 178"/>
                <a:gd name="T35" fmla="*/ 2147483647 h 208"/>
                <a:gd name="T36" fmla="*/ 2147483647 w 178"/>
                <a:gd name="T37" fmla="*/ 2147483647 h 20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8"/>
                <a:gd name="T58" fmla="*/ 0 h 208"/>
                <a:gd name="T59" fmla="*/ 178 w 178"/>
                <a:gd name="T60" fmla="*/ 208 h 20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8" h="208">
                  <a:moveTo>
                    <a:pt x="24" y="31"/>
                  </a:moveTo>
                  <a:lnTo>
                    <a:pt x="26" y="40"/>
                  </a:lnTo>
                  <a:lnTo>
                    <a:pt x="28" y="49"/>
                  </a:lnTo>
                  <a:lnTo>
                    <a:pt x="75" y="208"/>
                  </a:lnTo>
                  <a:lnTo>
                    <a:pt x="100" y="208"/>
                  </a:lnTo>
                  <a:lnTo>
                    <a:pt x="148" y="49"/>
                  </a:lnTo>
                  <a:lnTo>
                    <a:pt x="152" y="31"/>
                  </a:lnTo>
                  <a:lnTo>
                    <a:pt x="152" y="208"/>
                  </a:lnTo>
                  <a:lnTo>
                    <a:pt x="178" y="208"/>
                  </a:lnTo>
                  <a:lnTo>
                    <a:pt x="178" y="0"/>
                  </a:lnTo>
                  <a:lnTo>
                    <a:pt x="141" y="0"/>
                  </a:lnTo>
                  <a:lnTo>
                    <a:pt x="92" y="159"/>
                  </a:lnTo>
                  <a:lnTo>
                    <a:pt x="88" y="176"/>
                  </a:lnTo>
                  <a:lnTo>
                    <a:pt x="84" y="159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208"/>
                  </a:lnTo>
                  <a:lnTo>
                    <a:pt x="24" y="208"/>
                  </a:lnTo>
                  <a:lnTo>
                    <a:pt x="24" y="31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5" name="Freeform 392"/>
            <p:cNvSpPr>
              <a:spLocks noEditPoints="1"/>
            </p:cNvSpPr>
            <p:nvPr/>
          </p:nvSpPr>
          <p:spPr bwMode="auto">
            <a:xfrm>
              <a:off x="5634038" y="2740025"/>
              <a:ext cx="61912" cy="82550"/>
            </a:xfrm>
            <a:custGeom>
              <a:avLst/>
              <a:gdLst>
                <a:gd name="T0" fmla="*/ 2147483647 w 129"/>
                <a:gd name="T1" fmla="*/ 2147483647 h 158"/>
                <a:gd name="T2" fmla="*/ 2147483647 w 129"/>
                <a:gd name="T3" fmla="*/ 2147483647 h 158"/>
                <a:gd name="T4" fmla="*/ 2147483647 w 129"/>
                <a:gd name="T5" fmla="*/ 2147483647 h 158"/>
                <a:gd name="T6" fmla="*/ 2147483647 w 129"/>
                <a:gd name="T7" fmla="*/ 2147483647 h 158"/>
                <a:gd name="T8" fmla="*/ 2147483647 w 129"/>
                <a:gd name="T9" fmla="*/ 2147483647 h 158"/>
                <a:gd name="T10" fmla="*/ 2147483647 w 129"/>
                <a:gd name="T11" fmla="*/ 2147483647 h 158"/>
                <a:gd name="T12" fmla="*/ 2147483647 w 129"/>
                <a:gd name="T13" fmla="*/ 2147483647 h 158"/>
                <a:gd name="T14" fmla="*/ 2147483647 w 129"/>
                <a:gd name="T15" fmla="*/ 2147483647 h 158"/>
                <a:gd name="T16" fmla="*/ 2147483647 w 129"/>
                <a:gd name="T17" fmla="*/ 2147483647 h 158"/>
                <a:gd name="T18" fmla="*/ 2147483647 w 129"/>
                <a:gd name="T19" fmla="*/ 2147483647 h 158"/>
                <a:gd name="T20" fmla="*/ 2147483647 w 129"/>
                <a:gd name="T21" fmla="*/ 2147483647 h 158"/>
                <a:gd name="T22" fmla="*/ 2147483647 w 129"/>
                <a:gd name="T23" fmla="*/ 2147483647 h 158"/>
                <a:gd name="T24" fmla="*/ 2147483647 w 129"/>
                <a:gd name="T25" fmla="*/ 2147483647 h 158"/>
                <a:gd name="T26" fmla="*/ 2147483647 w 129"/>
                <a:gd name="T27" fmla="*/ 2147483647 h 158"/>
                <a:gd name="T28" fmla="*/ 2147483647 w 129"/>
                <a:gd name="T29" fmla="*/ 2147483647 h 158"/>
                <a:gd name="T30" fmla="*/ 2147483647 w 129"/>
                <a:gd name="T31" fmla="*/ 2147483647 h 158"/>
                <a:gd name="T32" fmla="*/ 2147483647 w 129"/>
                <a:gd name="T33" fmla="*/ 2147483647 h 158"/>
                <a:gd name="T34" fmla="*/ 2147483647 w 129"/>
                <a:gd name="T35" fmla="*/ 2147483647 h 158"/>
                <a:gd name="T36" fmla="*/ 2147483647 w 129"/>
                <a:gd name="T37" fmla="*/ 2147483647 h 158"/>
                <a:gd name="T38" fmla="*/ 2147483647 w 129"/>
                <a:gd name="T39" fmla="*/ 2147483647 h 158"/>
                <a:gd name="T40" fmla="*/ 2147483647 w 129"/>
                <a:gd name="T41" fmla="*/ 2147483647 h 158"/>
                <a:gd name="T42" fmla="*/ 2147483647 w 129"/>
                <a:gd name="T43" fmla="*/ 2147483647 h 158"/>
                <a:gd name="T44" fmla="*/ 2147483647 w 129"/>
                <a:gd name="T45" fmla="*/ 2147483647 h 158"/>
                <a:gd name="T46" fmla="*/ 2147483647 w 129"/>
                <a:gd name="T47" fmla="*/ 2147483647 h 158"/>
                <a:gd name="T48" fmla="*/ 2147483647 w 129"/>
                <a:gd name="T49" fmla="*/ 2147483647 h 158"/>
                <a:gd name="T50" fmla="*/ 2147483647 w 129"/>
                <a:gd name="T51" fmla="*/ 2147483647 h 158"/>
                <a:gd name="T52" fmla="*/ 2147483647 w 129"/>
                <a:gd name="T53" fmla="*/ 2147483647 h 158"/>
                <a:gd name="T54" fmla="*/ 2147483647 w 129"/>
                <a:gd name="T55" fmla="*/ 0 h 158"/>
                <a:gd name="T56" fmla="*/ 2147483647 w 129"/>
                <a:gd name="T57" fmla="*/ 2147483647 h 158"/>
                <a:gd name="T58" fmla="*/ 2147483647 w 129"/>
                <a:gd name="T59" fmla="*/ 2147483647 h 158"/>
                <a:gd name="T60" fmla="*/ 2147483647 w 129"/>
                <a:gd name="T61" fmla="*/ 2147483647 h 158"/>
                <a:gd name="T62" fmla="*/ 2147483647 w 129"/>
                <a:gd name="T63" fmla="*/ 2147483647 h 158"/>
                <a:gd name="T64" fmla="*/ 2147483647 w 129"/>
                <a:gd name="T65" fmla="*/ 2147483647 h 158"/>
                <a:gd name="T66" fmla="*/ 2147483647 w 129"/>
                <a:gd name="T67" fmla="*/ 2147483647 h 158"/>
                <a:gd name="T68" fmla="*/ 2147483647 w 129"/>
                <a:gd name="T69" fmla="*/ 2147483647 h 158"/>
                <a:gd name="T70" fmla="*/ 2147483647 w 129"/>
                <a:gd name="T71" fmla="*/ 2147483647 h 158"/>
                <a:gd name="T72" fmla="*/ 2147483647 w 129"/>
                <a:gd name="T73" fmla="*/ 2147483647 h 158"/>
                <a:gd name="T74" fmla="*/ 2147483647 w 129"/>
                <a:gd name="T75" fmla="*/ 2147483647 h 158"/>
                <a:gd name="T76" fmla="*/ 2147483647 w 129"/>
                <a:gd name="T77" fmla="*/ 2147483647 h 158"/>
                <a:gd name="T78" fmla="*/ 2147483647 w 129"/>
                <a:gd name="T79" fmla="*/ 2147483647 h 158"/>
                <a:gd name="T80" fmla="*/ 2147483647 w 129"/>
                <a:gd name="T81" fmla="*/ 2147483647 h 158"/>
                <a:gd name="T82" fmla="*/ 2147483647 w 129"/>
                <a:gd name="T83" fmla="*/ 2147483647 h 158"/>
                <a:gd name="T84" fmla="*/ 2147483647 w 129"/>
                <a:gd name="T85" fmla="*/ 2147483647 h 158"/>
                <a:gd name="T86" fmla="*/ 2147483647 w 129"/>
                <a:gd name="T87" fmla="*/ 2147483647 h 158"/>
                <a:gd name="T88" fmla="*/ 2147483647 w 129"/>
                <a:gd name="T89" fmla="*/ 2147483647 h 158"/>
                <a:gd name="T90" fmla="*/ 2147483647 w 129"/>
                <a:gd name="T91" fmla="*/ 2147483647 h 158"/>
                <a:gd name="T92" fmla="*/ 2147483647 w 129"/>
                <a:gd name="T93" fmla="*/ 2147483647 h 158"/>
                <a:gd name="T94" fmla="*/ 2147483647 w 129"/>
                <a:gd name="T95" fmla="*/ 2147483647 h 158"/>
                <a:gd name="T96" fmla="*/ 0 w 129"/>
                <a:gd name="T97" fmla="*/ 2147483647 h 158"/>
                <a:gd name="T98" fmla="*/ 2147483647 w 129"/>
                <a:gd name="T99" fmla="*/ 2147483647 h 158"/>
                <a:gd name="T100" fmla="*/ 2147483647 w 129"/>
                <a:gd name="T101" fmla="*/ 2147483647 h 158"/>
                <a:gd name="T102" fmla="*/ 2147483647 w 129"/>
                <a:gd name="T103" fmla="*/ 2147483647 h 158"/>
                <a:gd name="T104" fmla="*/ 2147483647 w 129"/>
                <a:gd name="T105" fmla="*/ 2147483647 h 158"/>
                <a:gd name="T106" fmla="*/ 2147483647 w 129"/>
                <a:gd name="T107" fmla="*/ 2147483647 h 158"/>
                <a:gd name="T108" fmla="*/ 2147483647 w 129"/>
                <a:gd name="T109" fmla="*/ 2147483647 h 15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9"/>
                <a:gd name="T166" fmla="*/ 0 h 158"/>
                <a:gd name="T167" fmla="*/ 129 w 129"/>
                <a:gd name="T168" fmla="*/ 158 h 15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9" h="158">
                  <a:moveTo>
                    <a:pt x="91" y="77"/>
                  </a:moveTo>
                  <a:lnTo>
                    <a:pt x="91" y="99"/>
                  </a:lnTo>
                  <a:lnTo>
                    <a:pt x="90" y="107"/>
                  </a:lnTo>
                  <a:lnTo>
                    <a:pt x="88" y="114"/>
                  </a:lnTo>
                  <a:lnTo>
                    <a:pt x="84" y="120"/>
                  </a:lnTo>
                  <a:lnTo>
                    <a:pt x="79" y="125"/>
                  </a:lnTo>
                  <a:lnTo>
                    <a:pt x="73" y="130"/>
                  </a:lnTo>
                  <a:lnTo>
                    <a:pt x="65" y="134"/>
                  </a:lnTo>
                  <a:lnTo>
                    <a:pt x="58" y="135"/>
                  </a:lnTo>
                  <a:lnTo>
                    <a:pt x="49" y="136"/>
                  </a:lnTo>
                  <a:lnTo>
                    <a:pt x="43" y="136"/>
                  </a:lnTo>
                  <a:lnTo>
                    <a:pt x="38" y="135"/>
                  </a:lnTo>
                  <a:lnTo>
                    <a:pt x="34" y="132"/>
                  </a:lnTo>
                  <a:lnTo>
                    <a:pt x="31" y="130"/>
                  </a:lnTo>
                  <a:lnTo>
                    <a:pt x="27" y="127"/>
                  </a:lnTo>
                  <a:lnTo>
                    <a:pt x="26" y="122"/>
                  </a:lnTo>
                  <a:lnTo>
                    <a:pt x="24" y="117"/>
                  </a:lnTo>
                  <a:lnTo>
                    <a:pt x="24" y="113"/>
                  </a:lnTo>
                  <a:lnTo>
                    <a:pt x="24" y="107"/>
                  </a:lnTo>
                  <a:lnTo>
                    <a:pt x="25" y="102"/>
                  </a:lnTo>
                  <a:lnTo>
                    <a:pt x="27" y="99"/>
                  </a:lnTo>
                  <a:lnTo>
                    <a:pt x="30" y="95"/>
                  </a:lnTo>
                  <a:lnTo>
                    <a:pt x="33" y="92"/>
                  </a:lnTo>
                  <a:lnTo>
                    <a:pt x="37" y="89"/>
                  </a:lnTo>
                  <a:lnTo>
                    <a:pt x="42" y="88"/>
                  </a:lnTo>
                  <a:lnTo>
                    <a:pt x="47" y="87"/>
                  </a:lnTo>
                  <a:lnTo>
                    <a:pt x="59" y="85"/>
                  </a:lnTo>
                  <a:lnTo>
                    <a:pt x="71" y="83"/>
                  </a:lnTo>
                  <a:lnTo>
                    <a:pt x="81" y="81"/>
                  </a:lnTo>
                  <a:lnTo>
                    <a:pt x="91" y="77"/>
                  </a:lnTo>
                  <a:close/>
                  <a:moveTo>
                    <a:pt x="93" y="134"/>
                  </a:moveTo>
                  <a:lnTo>
                    <a:pt x="93" y="139"/>
                  </a:lnTo>
                  <a:lnTo>
                    <a:pt x="94" y="144"/>
                  </a:lnTo>
                  <a:lnTo>
                    <a:pt x="96" y="148"/>
                  </a:lnTo>
                  <a:lnTo>
                    <a:pt x="98" y="151"/>
                  </a:lnTo>
                  <a:lnTo>
                    <a:pt x="101" y="153"/>
                  </a:lnTo>
                  <a:lnTo>
                    <a:pt x="105" y="156"/>
                  </a:lnTo>
                  <a:lnTo>
                    <a:pt x="110" y="157"/>
                  </a:lnTo>
                  <a:lnTo>
                    <a:pt x="116" y="157"/>
                  </a:lnTo>
                  <a:lnTo>
                    <a:pt x="121" y="156"/>
                  </a:lnTo>
                  <a:lnTo>
                    <a:pt x="129" y="155"/>
                  </a:lnTo>
                  <a:lnTo>
                    <a:pt x="129" y="135"/>
                  </a:lnTo>
                  <a:lnTo>
                    <a:pt x="122" y="136"/>
                  </a:lnTo>
                  <a:lnTo>
                    <a:pt x="118" y="135"/>
                  </a:lnTo>
                  <a:lnTo>
                    <a:pt x="115" y="131"/>
                  </a:lnTo>
                  <a:lnTo>
                    <a:pt x="114" y="127"/>
                  </a:lnTo>
                  <a:lnTo>
                    <a:pt x="114" y="120"/>
                  </a:lnTo>
                  <a:lnTo>
                    <a:pt x="114" y="45"/>
                  </a:lnTo>
                  <a:lnTo>
                    <a:pt x="113" y="35"/>
                  </a:lnTo>
                  <a:lnTo>
                    <a:pt x="111" y="25"/>
                  </a:lnTo>
                  <a:lnTo>
                    <a:pt x="107" y="17"/>
                  </a:lnTo>
                  <a:lnTo>
                    <a:pt x="101" y="10"/>
                  </a:lnTo>
                  <a:lnTo>
                    <a:pt x="94" y="5"/>
                  </a:lnTo>
                  <a:lnTo>
                    <a:pt x="84" y="2"/>
                  </a:lnTo>
                  <a:lnTo>
                    <a:pt x="74" y="1"/>
                  </a:lnTo>
                  <a:lnTo>
                    <a:pt x="61" y="0"/>
                  </a:lnTo>
                  <a:lnTo>
                    <a:pt x="49" y="1"/>
                  </a:lnTo>
                  <a:lnTo>
                    <a:pt x="38" y="3"/>
                  </a:lnTo>
                  <a:lnTo>
                    <a:pt x="28" y="7"/>
                  </a:lnTo>
                  <a:lnTo>
                    <a:pt x="21" y="12"/>
                  </a:lnTo>
                  <a:lnTo>
                    <a:pt x="15" y="19"/>
                  </a:lnTo>
                  <a:lnTo>
                    <a:pt x="11" y="28"/>
                  </a:lnTo>
                  <a:lnTo>
                    <a:pt x="7" y="37"/>
                  </a:lnTo>
                  <a:lnTo>
                    <a:pt x="6" y="47"/>
                  </a:lnTo>
                  <a:lnTo>
                    <a:pt x="6" y="49"/>
                  </a:lnTo>
                  <a:lnTo>
                    <a:pt x="28" y="49"/>
                  </a:lnTo>
                  <a:lnTo>
                    <a:pt x="28" y="43"/>
                  </a:lnTo>
                  <a:lnTo>
                    <a:pt x="31" y="37"/>
                  </a:lnTo>
                  <a:lnTo>
                    <a:pt x="33" y="32"/>
                  </a:lnTo>
                  <a:lnTo>
                    <a:pt x="37" y="29"/>
                  </a:lnTo>
                  <a:lnTo>
                    <a:pt x="41" y="25"/>
                  </a:lnTo>
                  <a:lnTo>
                    <a:pt x="46" y="23"/>
                  </a:lnTo>
                  <a:lnTo>
                    <a:pt x="53" y="22"/>
                  </a:lnTo>
                  <a:lnTo>
                    <a:pt x="60" y="22"/>
                  </a:lnTo>
                  <a:lnTo>
                    <a:pt x="67" y="22"/>
                  </a:lnTo>
                  <a:lnTo>
                    <a:pt x="74" y="23"/>
                  </a:lnTo>
                  <a:lnTo>
                    <a:pt x="79" y="25"/>
                  </a:lnTo>
                  <a:lnTo>
                    <a:pt x="83" y="28"/>
                  </a:lnTo>
                  <a:lnTo>
                    <a:pt x="86" y="30"/>
                  </a:lnTo>
                  <a:lnTo>
                    <a:pt x="89" y="35"/>
                  </a:lnTo>
                  <a:lnTo>
                    <a:pt x="91" y="38"/>
                  </a:lnTo>
                  <a:lnTo>
                    <a:pt x="91" y="44"/>
                  </a:lnTo>
                  <a:lnTo>
                    <a:pt x="91" y="50"/>
                  </a:lnTo>
                  <a:lnTo>
                    <a:pt x="90" y="54"/>
                  </a:lnTo>
                  <a:lnTo>
                    <a:pt x="89" y="57"/>
                  </a:lnTo>
                  <a:lnTo>
                    <a:pt x="84" y="59"/>
                  </a:lnTo>
                  <a:lnTo>
                    <a:pt x="79" y="61"/>
                  </a:lnTo>
                  <a:lnTo>
                    <a:pt x="71" y="63"/>
                  </a:lnTo>
                  <a:lnTo>
                    <a:pt x="60" y="64"/>
                  </a:lnTo>
                  <a:lnTo>
                    <a:pt x="47" y="65"/>
                  </a:lnTo>
                  <a:lnTo>
                    <a:pt x="36" y="67"/>
                  </a:lnTo>
                  <a:lnTo>
                    <a:pt x="26" y="71"/>
                  </a:lnTo>
                  <a:lnTo>
                    <a:pt x="18" y="74"/>
                  </a:lnTo>
                  <a:lnTo>
                    <a:pt x="12" y="80"/>
                  </a:lnTo>
                  <a:lnTo>
                    <a:pt x="6" y="86"/>
                  </a:lnTo>
                  <a:lnTo>
                    <a:pt x="3" y="94"/>
                  </a:lnTo>
                  <a:lnTo>
                    <a:pt x="1" y="102"/>
                  </a:lnTo>
                  <a:lnTo>
                    <a:pt x="0" y="113"/>
                  </a:lnTo>
                  <a:lnTo>
                    <a:pt x="1" y="123"/>
                  </a:lnTo>
                  <a:lnTo>
                    <a:pt x="3" y="131"/>
                  </a:lnTo>
                  <a:lnTo>
                    <a:pt x="6" y="139"/>
                  </a:lnTo>
                  <a:lnTo>
                    <a:pt x="12" y="146"/>
                  </a:lnTo>
                  <a:lnTo>
                    <a:pt x="18" y="151"/>
                  </a:lnTo>
                  <a:lnTo>
                    <a:pt x="25" y="155"/>
                  </a:lnTo>
                  <a:lnTo>
                    <a:pt x="35" y="157"/>
                  </a:lnTo>
                  <a:lnTo>
                    <a:pt x="44" y="158"/>
                  </a:lnTo>
                  <a:lnTo>
                    <a:pt x="58" y="157"/>
                  </a:lnTo>
                  <a:lnTo>
                    <a:pt x="71" y="152"/>
                  </a:lnTo>
                  <a:lnTo>
                    <a:pt x="82" y="144"/>
                  </a:lnTo>
                  <a:lnTo>
                    <a:pt x="93" y="134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6" name="Freeform 393"/>
            <p:cNvSpPr>
              <a:spLocks/>
            </p:cNvSpPr>
            <p:nvPr/>
          </p:nvSpPr>
          <p:spPr bwMode="auto">
            <a:xfrm>
              <a:off x="5705475" y="2740025"/>
              <a:ext cx="30163" cy="80963"/>
            </a:xfrm>
            <a:custGeom>
              <a:avLst/>
              <a:gdLst>
                <a:gd name="T0" fmla="*/ 0 w 66"/>
                <a:gd name="T1" fmla="*/ 2147483647 h 155"/>
                <a:gd name="T2" fmla="*/ 2147483647 w 66"/>
                <a:gd name="T3" fmla="*/ 2147483647 h 155"/>
                <a:gd name="T4" fmla="*/ 2147483647 w 66"/>
                <a:gd name="T5" fmla="*/ 2147483647 h 155"/>
                <a:gd name="T6" fmla="*/ 2147483647 w 66"/>
                <a:gd name="T7" fmla="*/ 2147483647 h 155"/>
                <a:gd name="T8" fmla="*/ 2147483647 w 66"/>
                <a:gd name="T9" fmla="*/ 2147483647 h 155"/>
                <a:gd name="T10" fmla="*/ 2147483647 w 66"/>
                <a:gd name="T11" fmla="*/ 2147483647 h 155"/>
                <a:gd name="T12" fmla="*/ 2147483647 w 66"/>
                <a:gd name="T13" fmla="*/ 2147483647 h 155"/>
                <a:gd name="T14" fmla="*/ 2147483647 w 66"/>
                <a:gd name="T15" fmla="*/ 2147483647 h 155"/>
                <a:gd name="T16" fmla="*/ 2147483647 w 66"/>
                <a:gd name="T17" fmla="*/ 2147483647 h 155"/>
                <a:gd name="T18" fmla="*/ 2147483647 w 66"/>
                <a:gd name="T19" fmla="*/ 2147483647 h 155"/>
                <a:gd name="T20" fmla="*/ 2147483647 w 66"/>
                <a:gd name="T21" fmla="*/ 2147483647 h 155"/>
                <a:gd name="T22" fmla="*/ 2147483647 w 66"/>
                <a:gd name="T23" fmla="*/ 2147483647 h 155"/>
                <a:gd name="T24" fmla="*/ 2147483647 w 66"/>
                <a:gd name="T25" fmla="*/ 0 h 155"/>
                <a:gd name="T26" fmla="*/ 2147483647 w 66"/>
                <a:gd name="T27" fmla="*/ 0 h 155"/>
                <a:gd name="T28" fmla="*/ 2147483647 w 66"/>
                <a:gd name="T29" fmla="*/ 0 h 155"/>
                <a:gd name="T30" fmla="*/ 2147483647 w 66"/>
                <a:gd name="T31" fmla="*/ 2147483647 h 155"/>
                <a:gd name="T32" fmla="*/ 2147483647 w 66"/>
                <a:gd name="T33" fmla="*/ 2147483647 h 155"/>
                <a:gd name="T34" fmla="*/ 2147483647 w 66"/>
                <a:gd name="T35" fmla="*/ 2147483647 h 155"/>
                <a:gd name="T36" fmla="*/ 2147483647 w 66"/>
                <a:gd name="T37" fmla="*/ 2147483647 h 155"/>
                <a:gd name="T38" fmla="*/ 2147483647 w 66"/>
                <a:gd name="T39" fmla="*/ 2147483647 h 155"/>
                <a:gd name="T40" fmla="*/ 2147483647 w 66"/>
                <a:gd name="T41" fmla="*/ 2147483647 h 155"/>
                <a:gd name="T42" fmla="*/ 2147483647 w 66"/>
                <a:gd name="T43" fmla="*/ 2147483647 h 155"/>
                <a:gd name="T44" fmla="*/ 2147483647 w 66"/>
                <a:gd name="T45" fmla="*/ 2147483647 h 155"/>
                <a:gd name="T46" fmla="*/ 0 w 66"/>
                <a:gd name="T47" fmla="*/ 2147483647 h 155"/>
                <a:gd name="T48" fmla="*/ 0 w 66"/>
                <a:gd name="T49" fmla="*/ 2147483647 h 15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6"/>
                <a:gd name="T76" fmla="*/ 0 h 155"/>
                <a:gd name="T77" fmla="*/ 66 w 66"/>
                <a:gd name="T78" fmla="*/ 155 h 15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6" h="155">
                  <a:moveTo>
                    <a:pt x="0" y="155"/>
                  </a:moveTo>
                  <a:lnTo>
                    <a:pt x="23" y="155"/>
                  </a:lnTo>
                  <a:lnTo>
                    <a:pt x="23" y="70"/>
                  </a:lnTo>
                  <a:lnTo>
                    <a:pt x="24" y="60"/>
                  </a:lnTo>
                  <a:lnTo>
                    <a:pt x="25" y="51"/>
                  </a:lnTo>
                  <a:lnTo>
                    <a:pt x="28" y="44"/>
                  </a:lnTo>
                  <a:lnTo>
                    <a:pt x="32" y="38"/>
                  </a:lnTo>
                  <a:lnTo>
                    <a:pt x="38" y="32"/>
                  </a:lnTo>
                  <a:lnTo>
                    <a:pt x="44" y="29"/>
                  </a:lnTo>
                  <a:lnTo>
                    <a:pt x="53" y="28"/>
                  </a:lnTo>
                  <a:lnTo>
                    <a:pt x="61" y="26"/>
                  </a:lnTo>
                  <a:lnTo>
                    <a:pt x="66" y="26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7" y="2"/>
                  </a:lnTo>
                  <a:lnTo>
                    <a:pt x="42" y="4"/>
                  </a:lnTo>
                  <a:lnTo>
                    <a:pt x="37" y="7"/>
                  </a:lnTo>
                  <a:lnTo>
                    <a:pt x="32" y="11"/>
                  </a:lnTo>
                  <a:lnTo>
                    <a:pt x="28" y="17"/>
                  </a:lnTo>
                  <a:lnTo>
                    <a:pt x="25" y="23"/>
                  </a:lnTo>
                  <a:lnTo>
                    <a:pt x="22" y="30"/>
                  </a:lnTo>
                  <a:lnTo>
                    <a:pt x="22" y="3"/>
                  </a:lnTo>
                  <a:lnTo>
                    <a:pt x="0" y="3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7" name="Freeform 394"/>
            <p:cNvSpPr>
              <a:spLocks noEditPoints="1"/>
            </p:cNvSpPr>
            <p:nvPr/>
          </p:nvSpPr>
          <p:spPr bwMode="auto">
            <a:xfrm>
              <a:off x="5746750" y="2711450"/>
              <a:ext cx="11113" cy="109538"/>
            </a:xfrm>
            <a:custGeom>
              <a:avLst/>
              <a:gdLst>
                <a:gd name="T0" fmla="*/ 0 w 23"/>
                <a:gd name="T1" fmla="*/ 2147483647 h 208"/>
                <a:gd name="T2" fmla="*/ 2147483647 w 23"/>
                <a:gd name="T3" fmla="*/ 2147483647 h 208"/>
                <a:gd name="T4" fmla="*/ 2147483647 w 23"/>
                <a:gd name="T5" fmla="*/ 2147483647 h 208"/>
                <a:gd name="T6" fmla="*/ 0 w 23"/>
                <a:gd name="T7" fmla="*/ 2147483647 h 208"/>
                <a:gd name="T8" fmla="*/ 0 w 23"/>
                <a:gd name="T9" fmla="*/ 2147483647 h 208"/>
                <a:gd name="T10" fmla="*/ 0 w 23"/>
                <a:gd name="T11" fmla="*/ 2147483647 h 208"/>
                <a:gd name="T12" fmla="*/ 2147483647 w 23"/>
                <a:gd name="T13" fmla="*/ 2147483647 h 208"/>
                <a:gd name="T14" fmla="*/ 2147483647 w 23"/>
                <a:gd name="T15" fmla="*/ 0 h 208"/>
                <a:gd name="T16" fmla="*/ 0 w 23"/>
                <a:gd name="T17" fmla="*/ 0 h 208"/>
                <a:gd name="T18" fmla="*/ 0 w 23"/>
                <a:gd name="T19" fmla="*/ 2147483647 h 20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"/>
                <a:gd name="T31" fmla="*/ 0 h 208"/>
                <a:gd name="T32" fmla="*/ 23 w 23"/>
                <a:gd name="T33" fmla="*/ 208 h 20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" h="208">
                  <a:moveTo>
                    <a:pt x="0" y="208"/>
                  </a:moveTo>
                  <a:lnTo>
                    <a:pt x="23" y="208"/>
                  </a:lnTo>
                  <a:lnTo>
                    <a:pt x="23" y="56"/>
                  </a:lnTo>
                  <a:lnTo>
                    <a:pt x="0" y="56"/>
                  </a:lnTo>
                  <a:lnTo>
                    <a:pt x="0" y="208"/>
                  </a:lnTo>
                  <a:close/>
                  <a:moveTo>
                    <a:pt x="0" y="28"/>
                  </a:moveTo>
                  <a:lnTo>
                    <a:pt x="23" y="28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8" name="Freeform 395"/>
            <p:cNvSpPr>
              <a:spLocks noEditPoints="1"/>
            </p:cNvSpPr>
            <p:nvPr/>
          </p:nvSpPr>
          <p:spPr bwMode="auto">
            <a:xfrm>
              <a:off x="5770563" y="2740025"/>
              <a:ext cx="57150" cy="82550"/>
            </a:xfrm>
            <a:custGeom>
              <a:avLst/>
              <a:gdLst>
                <a:gd name="T0" fmla="*/ 2147483647 w 123"/>
                <a:gd name="T1" fmla="*/ 2147483647 h 158"/>
                <a:gd name="T2" fmla="*/ 2147483647 w 123"/>
                <a:gd name="T3" fmla="*/ 2147483647 h 158"/>
                <a:gd name="T4" fmla="*/ 2147483647 w 123"/>
                <a:gd name="T5" fmla="*/ 2147483647 h 158"/>
                <a:gd name="T6" fmla="*/ 2147483647 w 123"/>
                <a:gd name="T7" fmla="*/ 2147483647 h 158"/>
                <a:gd name="T8" fmla="*/ 2147483647 w 123"/>
                <a:gd name="T9" fmla="*/ 2147483647 h 158"/>
                <a:gd name="T10" fmla="*/ 2147483647 w 123"/>
                <a:gd name="T11" fmla="*/ 2147483647 h 158"/>
                <a:gd name="T12" fmla="*/ 2147483647 w 123"/>
                <a:gd name="T13" fmla="*/ 2147483647 h 158"/>
                <a:gd name="T14" fmla="*/ 2147483647 w 123"/>
                <a:gd name="T15" fmla="*/ 2147483647 h 158"/>
                <a:gd name="T16" fmla="*/ 2147483647 w 123"/>
                <a:gd name="T17" fmla="*/ 2147483647 h 158"/>
                <a:gd name="T18" fmla="*/ 2147483647 w 123"/>
                <a:gd name="T19" fmla="*/ 2147483647 h 158"/>
                <a:gd name="T20" fmla="*/ 2147483647 w 123"/>
                <a:gd name="T21" fmla="*/ 2147483647 h 158"/>
                <a:gd name="T22" fmla="*/ 2147483647 w 123"/>
                <a:gd name="T23" fmla="*/ 2147483647 h 158"/>
                <a:gd name="T24" fmla="*/ 2147483647 w 123"/>
                <a:gd name="T25" fmla="*/ 2147483647 h 158"/>
                <a:gd name="T26" fmla="*/ 2147483647 w 123"/>
                <a:gd name="T27" fmla="*/ 2147483647 h 158"/>
                <a:gd name="T28" fmla="*/ 2147483647 w 123"/>
                <a:gd name="T29" fmla="*/ 2147483647 h 158"/>
                <a:gd name="T30" fmla="*/ 2147483647 w 123"/>
                <a:gd name="T31" fmla="*/ 2147483647 h 158"/>
                <a:gd name="T32" fmla="*/ 2147483647 w 123"/>
                <a:gd name="T33" fmla="*/ 2147483647 h 158"/>
                <a:gd name="T34" fmla="*/ 2147483647 w 123"/>
                <a:gd name="T35" fmla="*/ 2147483647 h 158"/>
                <a:gd name="T36" fmla="*/ 2147483647 w 123"/>
                <a:gd name="T37" fmla="*/ 2147483647 h 158"/>
                <a:gd name="T38" fmla="*/ 2147483647 w 123"/>
                <a:gd name="T39" fmla="*/ 2147483647 h 158"/>
                <a:gd name="T40" fmla="*/ 2147483647 w 123"/>
                <a:gd name="T41" fmla="*/ 2147483647 h 158"/>
                <a:gd name="T42" fmla="*/ 2147483647 w 123"/>
                <a:gd name="T43" fmla="*/ 2147483647 h 158"/>
                <a:gd name="T44" fmla="*/ 2147483647 w 123"/>
                <a:gd name="T45" fmla="*/ 2147483647 h 158"/>
                <a:gd name="T46" fmla="*/ 2147483647 w 123"/>
                <a:gd name="T47" fmla="*/ 2147483647 h 158"/>
                <a:gd name="T48" fmla="*/ 2147483647 w 123"/>
                <a:gd name="T49" fmla="*/ 2147483647 h 158"/>
                <a:gd name="T50" fmla="*/ 2147483647 w 123"/>
                <a:gd name="T51" fmla="*/ 2147483647 h 158"/>
                <a:gd name="T52" fmla="*/ 2147483647 w 123"/>
                <a:gd name="T53" fmla="*/ 2147483647 h 158"/>
                <a:gd name="T54" fmla="*/ 2147483647 w 123"/>
                <a:gd name="T55" fmla="*/ 2147483647 h 158"/>
                <a:gd name="T56" fmla="*/ 2147483647 w 123"/>
                <a:gd name="T57" fmla="*/ 2147483647 h 158"/>
                <a:gd name="T58" fmla="*/ 2147483647 w 123"/>
                <a:gd name="T59" fmla="*/ 2147483647 h 158"/>
                <a:gd name="T60" fmla="*/ 2147483647 w 123"/>
                <a:gd name="T61" fmla="*/ 2147483647 h 158"/>
                <a:gd name="T62" fmla="*/ 2147483647 w 123"/>
                <a:gd name="T63" fmla="*/ 2147483647 h 158"/>
                <a:gd name="T64" fmla="*/ 2147483647 w 123"/>
                <a:gd name="T65" fmla="*/ 2147483647 h 158"/>
                <a:gd name="T66" fmla="*/ 2147483647 w 123"/>
                <a:gd name="T67" fmla="*/ 2147483647 h 158"/>
                <a:gd name="T68" fmla="*/ 2147483647 w 123"/>
                <a:gd name="T69" fmla="*/ 2147483647 h 15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3"/>
                <a:gd name="T106" fmla="*/ 0 h 158"/>
                <a:gd name="T107" fmla="*/ 123 w 123"/>
                <a:gd name="T108" fmla="*/ 158 h 15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3" h="158">
                  <a:moveTo>
                    <a:pt x="99" y="107"/>
                  </a:moveTo>
                  <a:lnTo>
                    <a:pt x="97" y="113"/>
                  </a:lnTo>
                  <a:lnTo>
                    <a:pt x="94" y="118"/>
                  </a:lnTo>
                  <a:lnTo>
                    <a:pt x="91" y="123"/>
                  </a:lnTo>
                  <a:lnTo>
                    <a:pt x="86" y="128"/>
                  </a:lnTo>
                  <a:lnTo>
                    <a:pt x="82" y="130"/>
                  </a:lnTo>
                  <a:lnTo>
                    <a:pt x="77" y="132"/>
                  </a:lnTo>
                  <a:lnTo>
                    <a:pt x="71" y="135"/>
                  </a:lnTo>
                  <a:lnTo>
                    <a:pt x="63" y="135"/>
                  </a:lnTo>
                  <a:lnTo>
                    <a:pt x="55" y="134"/>
                  </a:lnTo>
                  <a:lnTo>
                    <a:pt x="47" y="131"/>
                  </a:lnTo>
                  <a:lnTo>
                    <a:pt x="41" y="128"/>
                  </a:lnTo>
                  <a:lnTo>
                    <a:pt x="35" y="122"/>
                  </a:lnTo>
                  <a:lnTo>
                    <a:pt x="30" y="116"/>
                  </a:lnTo>
                  <a:lnTo>
                    <a:pt x="27" y="108"/>
                  </a:lnTo>
                  <a:lnTo>
                    <a:pt x="25" y="97"/>
                  </a:lnTo>
                  <a:lnTo>
                    <a:pt x="24" y="87"/>
                  </a:lnTo>
                  <a:lnTo>
                    <a:pt x="123" y="87"/>
                  </a:lnTo>
                  <a:lnTo>
                    <a:pt x="123" y="75"/>
                  </a:lnTo>
                  <a:lnTo>
                    <a:pt x="122" y="59"/>
                  </a:lnTo>
                  <a:lnTo>
                    <a:pt x="119" y="43"/>
                  </a:lnTo>
                  <a:lnTo>
                    <a:pt x="114" y="30"/>
                  </a:lnTo>
                  <a:lnTo>
                    <a:pt x="107" y="19"/>
                  </a:lnTo>
                  <a:lnTo>
                    <a:pt x="98" y="11"/>
                  </a:lnTo>
                  <a:lnTo>
                    <a:pt x="87" y="4"/>
                  </a:lnTo>
                  <a:lnTo>
                    <a:pt x="76" y="1"/>
                  </a:lnTo>
                  <a:lnTo>
                    <a:pt x="61" y="0"/>
                  </a:lnTo>
                  <a:lnTo>
                    <a:pt x="48" y="1"/>
                  </a:lnTo>
                  <a:lnTo>
                    <a:pt x="36" y="5"/>
                  </a:lnTo>
                  <a:lnTo>
                    <a:pt x="25" y="11"/>
                  </a:lnTo>
                  <a:lnTo>
                    <a:pt x="17" y="21"/>
                  </a:lnTo>
                  <a:lnTo>
                    <a:pt x="9" y="32"/>
                  </a:lnTo>
                  <a:lnTo>
                    <a:pt x="4" y="46"/>
                  </a:lnTo>
                  <a:lnTo>
                    <a:pt x="1" y="63"/>
                  </a:lnTo>
                  <a:lnTo>
                    <a:pt x="0" y="80"/>
                  </a:lnTo>
                  <a:lnTo>
                    <a:pt x="1" y="97"/>
                  </a:lnTo>
                  <a:lnTo>
                    <a:pt x="4" y="113"/>
                  </a:lnTo>
                  <a:lnTo>
                    <a:pt x="9" y="127"/>
                  </a:lnTo>
                  <a:lnTo>
                    <a:pt x="17" y="137"/>
                  </a:lnTo>
                  <a:lnTo>
                    <a:pt x="25" y="146"/>
                  </a:lnTo>
                  <a:lnTo>
                    <a:pt x="36" y="152"/>
                  </a:lnTo>
                  <a:lnTo>
                    <a:pt x="48" y="157"/>
                  </a:lnTo>
                  <a:lnTo>
                    <a:pt x="61" y="158"/>
                  </a:lnTo>
                  <a:lnTo>
                    <a:pt x="73" y="157"/>
                  </a:lnTo>
                  <a:lnTo>
                    <a:pt x="84" y="155"/>
                  </a:lnTo>
                  <a:lnTo>
                    <a:pt x="94" y="150"/>
                  </a:lnTo>
                  <a:lnTo>
                    <a:pt x="102" y="144"/>
                  </a:lnTo>
                  <a:lnTo>
                    <a:pt x="109" y="137"/>
                  </a:lnTo>
                  <a:lnTo>
                    <a:pt x="115" y="128"/>
                  </a:lnTo>
                  <a:lnTo>
                    <a:pt x="119" y="118"/>
                  </a:lnTo>
                  <a:lnTo>
                    <a:pt x="121" y="107"/>
                  </a:lnTo>
                  <a:lnTo>
                    <a:pt x="99" y="107"/>
                  </a:lnTo>
                  <a:close/>
                  <a:moveTo>
                    <a:pt x="24" y="66"/>
                  </a:moveTo>
                  <a:lnTo>
                    <a:pt x="25" y="56"/>
                  </a:lnTo>
                  <a:lnTo>
                    <a:pt x="27" y="47"/>
                  </a:lnTo>
                  <a:lnTo>
                    <a:pt x="32" y="39"/>
                  </a:lnTo>
                  <a:lnTo>
                    <a:pt x="36" y="33"/>
                  </a:lnTo>
                  <a:lnTo>
                    <a:pt x="41" y="28"/>
                  </a:lnTo>
                  <a:lnTo>
                    <a:pt x="47" y="24"/>
                  </a:lnTo>
                  <a:lnTo>
                    <a:pt x="54" y="23"/>
                  </a:lnTo>
                  <a:lnTo>
                    <a:pt x="62" y="22"/>
                  </a:lnTo>
                  <a:lnTo>
                    <a:pt x="71" y="23"/>
                  </a:lnTo>
                  <a:lnTo>
                    <a:pt x="78" y="24"/>
                  </a:lnTo>
                  <a:lnTo>
                    <a:pt x="84" y="29"/>
                  </a:lnTo>
                  <a:lnTo>
                    <a:pt x="90" y="33"/>
                  </a:lnTo>
                  <a:lnTo>
                    <a:pt x="94" y="39"/>
                  </a:lnTo>
                  <a:lnTo>
                    <a:pt x="97" y="47"/>
                  </a:lnTo>
                  <a:lnTo>
                    <a:pt x="98" y="56"/>
                  </a:lnTo>
                  <a:lnTo>
                    <a:pt x="99" y="66"/>
                  </a:lnTo>
                  <a:lnTo>
                    <a:pt x="24" y="66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9" name="Freeform 396"/>
            <p:cNvSpPr>
              <a:spLocks/>
            </p:cNvSpPr>
            <p:nvPr/>
          </p:nvSpPr>
          <p:spPr bwMode="auto">
            <a:xfrm>
              <a:off x="5873750" y="2711450"/>
              <a:ext cx="84138" cy="109538"/>
            </a:xfrm>
            <a:custGeom>
              <a:avLst/>
              <a:gdLst>
                <a:gd name="T0" fmla="*/ 2147483647 w 177"/>
                <a:gd name="T1" fmla="*/ 2147483647 h 208"/>
                <a:gd name="T2" fmla="*/ 2147483647 w 177"/>
                <a:gd name="T3" fmla="*/ 2147483647 h 208"/>
                <a:gd name="T4" fmla="*/ 2147483647 w 177"/>
                <a:gd name="T5" fmla="*/ 2147483647 h 208"/>
                <a:gd name="T6" fmla="*/ 2147483647 w 177"/>
                <a:gd name="T7" fmla="*/ 2147483647 h 208"/>
                <a:gd name="T8" fmla="*/ 2147483647 w 177"/>
                <a:gd name="T9" fmla="*/ 2147483647 h 208"/>
                <a:gd name="T10" fmla="*/ 2147483647 w 177"/>
                <a:gd name="T11" fmla="*/ 2147483647 h 208"/>
                <a:gd name="T12" fmla="*/ 2147483647 w 177"/>
                <a:gd name="T13" fmla="*/ 2147483647 h 208"/>
                <a:gd name="T14" fmla="*/ 2147483647 w 177"/>
                <a:gd name="T15" fmla="*/ 2147483647 h 208"/>
                <a:gd name="T16" fmla="*/ 2147483647 w 177"/>
                <a:gd name="T17" fmla="*/ 2147483647 h 208"/>
                <a:gd name="T18" fmla="*/ 2147483647 w 177"/>
                <a:gd name="T19" fmla="*/ 0 h 208"/>
                <a:gd name="T20" fmla="*/ 2147483647 w 177"/>
                <a:gd name="T21" fmla="*/ 0 h 208"/>
                <a:gd name="T22" fmla="*/ 2147483647 w 177"/>
                <a:gd name="T23" fmla="*/ 2147483647 h 208"/>
                <a:gd name="T24" fmla="*/ 2147483647 w 177"/>
                <a:gd name="T25" fmla="*/ 2147483647 h 208"/>
                <a:gd name="T26" fmla="*/ 2147483647 w 177"/>
                <a:gd name="T27" fmla="*/ 2147483647 h 208"/>
                <a:gd name="T28" fmla="*/ 2147483647 w 177"/>
                <a:gd name="T29" fmla="*/ 0 h 208"/>
                <a:gd name="T30" fmla="*/ 0 w 177"/>
                <a:gd name="T31" fmla="*/ 0 h 208"/>
                <a:gd name="T32" fmla="*/ 0 w 177"/>
                <a:gd name="T33" fmla="*/ 2147483647 h 208"/>
                <a:gd name="T34" fmla="*/ 2147483647 w 177"/>
                <a:gd name="T35" fmla="*/ 2147483647 h 208"/>
                <a:gd name="T36" fmla="*/ 2147483647 w 177"/>
                <a:gd name="T37" fmla="*/ 2147483647 h 20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7"/>
                <a:gd name="T58" fmla="*/ 0 h 208"/>
                <a:gd name="T59" fmla="*/ 177 w 177"/>
                <a:gd name="T60" fmla="*/ 208 h 20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7" h="208">
                  <a:moveTo>
                    <a:pt x="24" y="31"/>
                  </a:moveTo>
                  <a:lnTo>
                    <a:pt x="26" y="40"/>
                  </a:lnTo>
                  <a:lnTo>
                    <a:pt x="28" y="49"/>
                  </a:lnTo>
                  <a:lnTo>
                    <a:pt x="75" y="208"/>
                  </a:lnTo>
                  <a:lnTo>
                    <a:pt x="99" y="208"/>
                  </a:lnTo>
                  <a:lnTo>
                    <a:pt x="148" y="49"/>
                  </a:lnTo>
                  <a:lnTo>
                    <a:pt x="152" y="31"/>
                  </a:lnTo>
                  <a:lnTo>
                    <a:pt x="152" y="208"/>
                  </a:lnTo>
                  <a:lnTo>
                    <a:pt x="177" y="208"/>
                  </a:lnTo>
                  <a:lnTo>
                    <a:pt x="177" y="0"/>
                  </a:lnTo>
                  <a:lnTo>
                    <a:pt x="141" y="0"/>
                  </a:lnTo>
                  <a:lnTo>
                    <a:pt x="92" y="159"/>
                  </a:lnTo>
                  <a:lnTo>
                    <a:pt x="88" y="176"/>
                  </a:lnTo>
                  <a:lnTo>
                    <a:pt x="84" y="159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208"/>
                  </a:lnTo>
                  <a:lnTo>
                    <a:pt x="24" y="208"/>
                  </a:lnTo>
                  <a:lnTo>
                    <a:pt x="24" y="31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0" name="Rectangle 397"/>
            <p:cNvSpPr>
              <a:spLocks noChangeArrowheads="1"/>
            </p:cNvSpPr>
            <p:nvPr/>
          </p:nvSpPr>
          <p:spPr bwMode="auto">
            <a:xfrm>
              <a:off x="5976938" y="2805113"/>
              <a:ext cx="12700" cy="15875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01" name="Freeform 398"/>
            <p:cNvSpPr>
              <a:spLocks/>
            </p:cNvSpPr>
            <p:nvPr/>
          </p:nvSpPr>
          <p:spPr bwMode="auto">
            <a:xfrm>
              <a:off x="4851400" y="2908300"/>
              <a:ext cx="58738" cy="107950"/>
            </a:xfrm>
            <a:custGeom>
              <a:avLst/>
              <a:gdLst>
                <a:gd name="T0" fmla="*/ 0 w 126"/>
                <a:gd name="T1" fmla="*/ 2147483647 h 204"/>
                <a:gd name="T2" fmla="*/ 2147483647 w 126"/>
                <a:gd name="T3" fmla="*/ 2147483647 h 204"/>
                <a:gd name="T4" fmla="*/ 2147483647 w 126"/>
                <a:gd name="T5" fmla="*/ 2147483647 h 204"/>
                <a:gd name="T6" fmla="*/ 2147483647 w 126"/>
                <a:gd name="T7" fmla="*/ 2147483647 h 204"/>
                <a:gd name="T8" fmla="*/ 2147483647 w 126"/>
                <a:gd name="T9" fmla="*/ 2147483647 h 204"/>
                <a:gd name="T10" fmla="*/ 2147483647 w 126"/>
                <a:gd name="T11" fmla="*/ 2147483647 h 204"/>
                <a:gd name="T12" fmla="*/ 2147483647 w 126"/>
                <a:gd name="T13" fmla="*/ 2147483647 h 204"/>
                <a:gd name="T14" fmla="*/ 2147483647 w 126"/>
                <a:gd name="T15" fmla="*/ 2147483647 h 204"/>
                <a:gd name="T16" fmla="*/ 2147483647 w 126"/>
                <a:gd name="T17" fmla="*/ 2147483647 h 204"/>
                <a:gd name="T18" fmla="*/ 2147483647 w 126"/>
                <a:gd name="T19" fmla="*/ 2147483647 h 204"/>
                <a:gd name="T20" fmla="*/ 2147483647 w 126"/>
                <a:gd name="T21" fmla="*/ 2147483647 h 204"/>
                <a:gd name="T22" fmla="*/ 2147483647 w 126"/>
                <a:gd name="T23" fmla="*/ 2147483647 h 204"/>
                <a:gd name="T24" fmla="*/ 2147483647 w 126"/>
                <a:gd name="T25" fmla="*/ 2147483647 h 204"/>
                <a:gd name="T26" fmla="*/ 2147483647 w 126"/>
                <a:gd name="T27" fmla="*/ 2147483647 h 204"/>
                <a:gd name="T28" fmla="*/ 2147483647 w 126"/>
                <a:gd name="T29" fmla="*/ 2147483647 h 204"/>
                <a:gd name="T30" fmla="*/ 2147483647 w 126"/>
                <a:gd name="T31" fmla="*/ 2147483647 h 204"/>
                <a:gd name="T32" fmla="*/ 2147483647 w 126"/>
                <a:gd name="T33" fmla="*/ 2147483647 h 204"/>
                <a:gd name="T34" fmla="*/ 2147483647 w 126"/>
                <a:gd name="T35" fmla="*/ 2147483647 h 204"/>
                <a:gd name="T36" fmla="*/ 2147483647 w 126"/>
                <a:gd name="T37" fmla="*/ 2147483647 h 204"/>
                <a:gd name="T38" fmla="*/ 2147483647 w 126"/>
                <a:gd name="T39" fmla="*/ 2147483647 h 204"/>
                <a:gd name="T40" fmla="*/ 2147483647 w 126"/>
                <a:gd name="T41" fmla="*/ 0 h 204"/>
                <a:gd name="T42" fmla="*/ 2147483647 w 126"/>
                <a:gd name="T43" fmla="*/ 2147483647 h 204"/>
                <a:gd name="T44" fmla="*/ 2147483647 w 126"/>
                <a:gd name="T45" fmla="*/ 2147483647 h 204"/>
                <a:gd name="T46" fmla="*/ 2147483647 w 126"/>
                <a:gd name="T47" fmla="*/ 2147483647 h 204"/>
                <a:gd name="T48" fmla="*/ 2147483647 w 126"/>
                <a:gd name="T49" fmla="*/ 2147483647 h 204"/>
                <a:gd name="T50" fmla="*/ 2147483647 w 126"/>
                <a:gd name="T51" fmla="*/ 2147483647 h 204"/>
                <a:gd name="T52" fmla="*/ 2147483647 w 126"/>
                <a:gd name="T53" fmla="*/ 2147483647 h 204"/>
                <a:gd name="T54" fmla="*/ 2147483647 w 126"/>
                <a:gd name="T55" fmla="*/ 2147483647 h 204"/>
                <a:gd name="T56" fmla="*/ 2147483647 w 126"/>
                <a:gd name="T57" fmla="*/ 2147483647 h 204"/>
                <a:gd name="T58" fmla="*/ 2147483647 w 126"/>
                <a:gd name="T59" fmla="*/ 2147483647 h 204"/>
                <a:gd name="T60" fmla="*/ 2147483647 w 126"/>
                <a:gd name="T61" fmla="*/ 2147483647 h 204"/>
                <a:gd name="T62" fmla="*/ 2147483647 w 126"/>
                <a:gd name="T63" fmla="*/ 2147483647 h 204"/>
                <a:gd name="T64" fmla="*/ 2147483647 w 126"/>
                <a:gd name="T65" fmla="*/ 2147483647 h 204"/>
                <a:gd name="T66" fmla="*/ 2147483647 w 126"/>
                <a:gd name="T67" fmla="*/ 2147483647 h 204"/>
                <a:gd name="T68" fmla="*/ 2147483647 w 126"/>
                <a:gd name="T69" fmla="*/ 2147483647 h 204"/>
                <a:gd name="T70" fmla="*/ 2147483647 w 126"/>
                <a:gd name="T71" fmla="*/ 2147483647 h 204"/>
                <a:gd name="T72" fmla="*/ 2147483647 w 126"/>
                <a:gd name="T73" fmla="*/ 2147483647 h 204"/>
                <a:gd name="T74" fmla="*/ 2147483647 w 126"/>
                <a:gd name="T75" fmla="*/ 2147483647 h 204"/>
                <a:gd name="T76" fmla="*/ 2147483647 w 126"/>
                <a:gd name="T77" fmla="*/ 2147483647 h 204"/>
                <a:gd name="T78" fmla="*/ 2147483647 w 126"/>
                <a:gd name="T79" fmla="*/ 2147483647 h 204"/>
                <a:gd name="T80" fmla="*/ 2147483647 w 126"/>
                <a:gd name="T81" fmla="*/ 2147483647 h 204"/>
                <a:gd name="T82" fmla="*/ 2147483647 w 126"/>
                <a:gd name="T83" fmla="*/ 2147483647 h 204"/>
                <a:gd name="T84" fmla="*/ 2147483647 w 126"/>
                <a:gd name="T85" fmla="*/ 2147483647 h 204"/>
                <a:gd name="T86" fmla="*/ 2147483647 w 126"/>
                <a:gd name="T87" fmla="*/ 2147483647 h 204"/>
                <a:gd name="T88" fmla="*/ 2147483647 w 126"/>
                <a:gd name="T89" fmla="*/ 2147483647 h 204"/>
                <a:gd name="T90" fmla="*/ 2147483647 w 126"/>
                <a:gd name="T91" fmla="*/ 2147483647 h 204"/>
                <a:gd name="T92" fmla="*/ 2147483647 w 126"/>
                <a:gd name="T93" fmla="*/ 2147483647 h 204"/>
                <a:gd name="T94" fmla="*/ 2147483647 w 126"/>
                <a:gd name="T95" fmla="*/ 2147483647 h 204"/>
                <a:gd name="T96" fmla="*/ 2147483647 w 126"/>
                <a:gd name="T97" fmla="*/ 2147483647 h 204"/>
                <a:gd name="T98" fmla="*/ 2147483647 w 126"/>
                <a:gd name="T99" fmla="*/ 2147483647 h 204"/>
                <a:gd name="T100" fmla="*/ 2147483647 w 126"/>
                <a:gd name="T101" fmla="*/ 2147483647 h 204"/>
                <a:gd name="T102" fmla="*/ 0 w 126"/>
                <a:gd name="T103" fmla="*/ 2147483647 h 20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26"/>
                <a:gd name="T157" fmla="*/ 0 h 204"/>
                <a:gd name="T158" fmla="*/ 126 w 126"/>
                <a:gd name="T159" fmla="*/ 204 h 20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26" h="204">
                  <a:moveTo>
                    <a:pt x="0" y="135"/>
                  </a:moveTo>
                  <a:lnTo>
                    <a:pt x="0" y="136"/>
                  </a:lnTo>
                  <a:lnTo>
                    <a:pt x="1" y="151"/>
                  </a:lnTo>
                  <a:lnTo>
                    <a:pt x="4" y="164"/>
                  </a:lnTo>
                  <a:lnTo>
                    <a:pt x="9" y="176"/>
                  </a:lnTo>
                  <a:lnTo>
                    <a:pt x="17" y="185"/>
                  </a:lnTo>
                  <a:lnTo>
                    <a:pt x="25" y="193"/>
                  </a:lnTo>
                  <a:lnTo>
                    <a:pt x="36" y="199"/>
                  </a:lnTo>
                  <a:lnTo>
                    <a:pt x="47" y="203"/>
                  </a:lnTo>
                  <a:lnTo>
                    <a:pt x="61" y="204"/>
                  </a:lnTo>
                  <a:lnTo>
                    <a:pt x="76" y="203"/>
                  </a:lnTo>
                  <a:lnTo>
                    <a:pt x="89" y="199"/>
                  </a:lnTo>
                  <a:lnTo>
                    <a:pt x="99" y="193"/>
                  </a:lnTo>
                  <a:lnTo>
                    <a:pt x="109" y="186"/>
                  </a:lnTo>
                  <a:lnTo>
                    <a:pt x="116" y="177"/>
                  </a:lnTo>
                  <a:lnTo>
                    <a:pt x="122" y="166"/>
                  </a:lnTo>
                  <a:lnTo>
                    <a:pt x="125" y="154"/>
                  </a:lnTo>
                  <a:lnTo>
                    <a:pt x="126" y="141"/>
                  </a:lnTo>
                  <a:lnTo>
                    <a:pt x="126" y="131"/>
                  </a:lnTo>
                  <a:lnTo>
                    <a:pt x="124" y="123"/>
                  </a:lnTo>
                  <a:lnTo>
                    <a:pt x="122" y="116"/>
                  </a:lnTo>
                  <a:lnTo>
                    <a:pt x="119" y="111"/>
                  </a:lnTo>
                  <a:lnTo>
                    <a:pt x="115" y="105"/>
                  </a:lnTo>
                  <a:lnTo>
                    <a:pt x="110" y="99"/>
                  </a:lnTo>
                  <a:lnTo>
                    <a:pt x="104" y="95"/>
                  </a:lnTo>
                  <a:lnTo>
                    <a:pt x="97" y="92"/>
                  </a:lnTo>
                  <a:lnTo>
                    <a:pt x="102" y="88"/>
                  </a:lnTo>
                  <a:lnTo>
                    <a:pt x="108" y="85"/>
                  </a:lnTo>
                  <a:lnTo>
                    <a:pt x="111" y="81"/>
                  </a:lnTo>
                  <a:lnTo>
                    <a:pt x="115" y="77"/>
                  </a:lnTo>
                  <a:lnTo>
                    <a:pt x="117" y="71"/>
                  </a:lnTo>
                  <a:lnTo>
                    <a:pt x="119" y="65"/>
                  </a:lnTo>
                  <a:lnTo>
                    <a:pt x="120" y="59"/>
                  </a:lnTo>
                  <a:lnTo>
                    <a:pt x="120" y="52"/>
                  </a:lnTo>
                  <a:lnTo>
                    <a:pt x="119" y="41"/>
                  </a:lnTo>
                  <a:lnTo>
                    <a:pt x="116" y="30"/>
                  </a:lnTo>
                  <a:lnTo>
                    <a:pt x="112" y="22"/>
                  </a:lnTo>
                  <a:lnTo>
                    <a:pt x="105" y="14"/>
                  </a:lnTo>
                  <a:lnTo>
                    <a:pt x="97" y="8"/>
                  </a:lnTo>
                  <a:lnTo>
                    <a:pt x="86" y="3"/>
                  </a:lnTo>
                  <a:lnTo>
                    <a:pt x="75" y="1"/>
                  </a:lnTo>
                  <a:lnTo>
                    <a:pt x="61" y="0"/>
                  </a:lnTo>
                  <a:lnTo>
                    <a:pt x="50" y="1"/>
                  </a:lnTo>
                  <a:lnTo>
                    <a:pt x="38" y="5"/>
                  </a:lnTo>
                  <a:lnTo>
                    <a:pt x="28" y="10"/>
                  </a:lnTo>
                  <a:lnTo>
                    <a:pt x="20" y="17"/>
                  </a:lnTo>
                  <a:lnTo>
                    <a:pt x="14" y="27"/>
                  </a:lnTo>
                  <a:lnTo>
                    <a:pt x="8" y="38"/>
                  </a:lnTo>
                  <a:lnTo>
                    <a:pt x="5" y="50"/>
                  </a:lnTo>
                  <a:lnTo>
                    <a:pt x="4" y="65"/>
                  </a:lnTo>
                  <a:lnTo>
                    <a:pt x="4" y="66"/>
                  </a:lnTo>
                  <a:lnTo>
                    <a:pt x="27" y="66"/>
                  </a:lnTo>
                  <a:lnTo>
                    <a:pt x="28" y="56"/>
                  </a:lnTo>
                  <a:lnTo>
                    <a:pt x="31" y="48"/>
                  </a:lnTo>
                  <a:lnTo>
                    <a:pt x="33" y="41"/>
                  </a:lnTo>
                  <a:lnTo>
                    <a:pt x="37" y="34"/>
                  </a:lnTo>
                  <a:lnTo>
                    <a:pt x="41" y="29"/>
                  </a:lnTo>
                  <a:lnTo>
                    <a:pt x="47" y="26"/>
                  </a:lnTo>
                  <a:lnTo>
                    <a:pt x="55" y="24"/>
                  </a:lnTo>
                  <a:lnTo>
                    <a:pt x="63" y="23"/>
                  </a:lnTo>
                  <a:lnTo>
                    <a:pt x="71" y="23"/>
                  </a:lnTo>
                  <a:lnTo>
                    <a:pt x="77" y="26"/>
                  </a:lnTo>
                  <a:lnTo>
                    <a:pt x="82" y="28"/>
                  </a:lnTo>
                  <a:lnTo>
                    <a:pt x="86" y="31"/>
                  </a:lnTo>
                  <a:lnTo>
                    <a:pt x="91" y="35"/>
                  </a:lnTo>
                  <a:lnTo>
                    <a:pt x="93" y="41"/>
                  </a:lnTo>
                  <a:lnTo>
                    <a:pt x="95" y="46"/>
                  </a:lnTo>
                  <a:lnTo>
                    <a:pt x="95" y="53"/>
                  </a:lnTo>
                  <a:lnTo>
                    <a:pt x="94" y="62"/>
                  </a:lnTo>
                  <a:lnTo>
                    <a:pt x="93" y="67"/>
                  </a:lnTo>
                  <a:lnTo>
                    <a:pt x="90" y="73"/>
                  </a:lnTo>
                  <a:lnTo>
                    <a:pt x="85" y="77"/>
                  </a:lnTo>
                  <a:lnTo>
                    <a:pt x="80" y="80"/>
                  </a:lnTo>
                  <a:lnTo>
                    <a:pt x="74" y="83"/>
                  </a:lnTo>
                  <a:lnTo>
                    <a:pt x="66" y="84"/>
                  </a:lnTo>
                  <a:lnTo>
                    <a:pt x="58" y="84"/>
                  </a:lnTo>
                  <a:lnTo>
                    <a:pt x="50" y="84"/>
                  </a:lnTo>
                  <a:lnTo>
                    <a:pt x="50" y="106"/>
                  </a:lnTo>
                  <a:lnTo>
                    <a:pt x="63" y="106"/>
                  </a:lnTo>
                  <a:lnTo>
                    <a:pt x="72" y="107"/>
                  </a:lnTo>
                  <a:lnTo>
                    <a:pt x="79" y="108"/>
                  </a:lnTo>
                  <a:lnTo>
                    <a:pt x="86" y="112"/>
                  </a:lnTo>
                  <a:lnTo>
                    <a:pt x="92" y="115"/>
                  </a:lnTo>
                  <a:lnTo>
                    <a:pt x="96" y="120"/>
                  </a:lnTo>
                  <a:lnTo>
                    <a:pt x="99" y="126"/>
                  </a:lnTo>
                  <a:lnTo>
                    <a:pt x="100" y="133"/>
                  </a:lnTo>
                  <a:lnTo>
                    <a:pt x="101" y="141"/>
                  </a:lnTo>
                  <a:lnTo>
                    <a:pt x="100" y="149"/>
                  </a:lnTo>
                  <a:lnTo>
                    <a:pt x="99" y="157"/>
                  </a:lnTo>
                  <a:lnTo>
                    <a:pt x="96" y="163"/>
                  </a:lnTo>
                  <a:lnTo>
                    <a:pt x="91" y="169"/>
                  </a:lnTo>
                  <a:lnTo>
                    <a:pt x="85" y="173"/>
                  </a:lnTo>
                  <a:lnTo>
                    <a:pt x="79" y="177"/>
                  </a:lnTo>
                  <a:lnTo>
                    <a:pt x="72" y="178"/>
                  </a:lnTo>
                  <a:lnTo>
                    <a:pt x="63" y="179"/>
                  </a:lnTo>
                  <a:lnTo>
                    <a:pt x="55" y="178"/>
                  </a:lnTo>
                  <a:lnTo>
                    <a:pt x="46" y="177"/>
                  </a:lnTo>
                  <a:lnTo>
                    <a:pt x="40" y="172"/>
                  </a:lnTo>
                  <a:lnTo>
                    <a:pt x="35" y="168"/>
                  </a:lnTo>
                  <a:lnTo>
                    <a:pt x="31" y="162"/>
                  </a:lnTo>
                  <a:lnTo>
                    <a:pt x="27" y="154"/>
                  </a:lnTo>
                  <a:lnTo>
                    <a:pt x="25" y="145"/>
                  </a:lnTo>
                  <a:lnTo>
                    <a:pt x="24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2" name="Freeform 399"/>
            <p:cNvSpPr>
              <a:spLocks noEditPoints="1"/>
            </p:cNvSpPr>
            <p:nvPr/>
          </p:nvSpPr>
          <p:spPr bwMode="auto">
            <a:xfrm>
              <a:off x="4918075" y="2909888"/>
              <a:ext cx="60325" cy="104775"/>
            </a:xfrm>
            <a:custGeom>
              <a:avLst/>
              <a:gdLst>
                <a:gd name="T0" fmla="*/ 2147483647 w 129"/>
                <a:gd name="T1" fmla="*/ 2147483647 h 196"/>
                <a:gd name="T2" fmla="*/ 2147483647 w 129"/>
                <a:gd name="T3" fmla="*/ 2147483647 h 196"/>
                <a:gd name="T4" fmla="*/ 2147483647 w 129"/>
                <a:gd name="T5" fmla="*/ 2147483647 h 196"/>
                <a:gd name="T6" fmla="*/ 2147483647 w 129"/>
                <a:gd name="T7" fmla="*/ 2147483647 h 196"/>
                <a:gd name="T8" fmla="*/ 2147483647 w 129"/>
                <a:gd name="T9" fmla="*/ 2147483647 h 196"/>
                <a:gd name="T10" fmla="*/ 2147483647 w 129"/>
                <a:gd name="T11" fmla="*/ 2147483647 h 196"/>
                <a:gd name="T12" fmla="*/ 2147483647 w 129"/>
                <a:gd name="T13" fmla="*/ 0 h 196"/>
                <a:gd name="T14" fmla="*/ 2147483647 w 129"/>
                <a:gd name="T15" fmla="*/ 0 h 196"/>
                <a:gd name="T16" fmla="*/ 0 w 129"/>
                <a:gd name="T17" fmla="*/ 2147483647 h 196"/>
                <a:gd name="T18" fmla="*/ 0 w 129"/>
                <a:gd name="T19" fmla="*/ 2147483647 h 196"/>
                <a:gd name="T20" fmla="*/ 2147483647 w 129"/>
                <a:gd name="T21" fmla="*/ 2147483647 h 196"/>
                <a:gd name="T22" fmla="*/ 2147483647 w 129"/>
                <a:gd name="T23" fmla="*/ 2147483647 h 196"/>
                <a:gd name="T24" fmla="*/ 2147483647 w 129"/>
                <a:gd name="T25" fmla="*/ 2147483647 h 196"/>
                <a:gd name="T26" fmla="*/ 2147483647 w 129"/>
                <a:gd name="T27" fmla="*/ 2147483647 h 196"/>
                <a:gd name="T28" fmla="*/ 2147483647 w 129"/>
                <a:gd name="T29" fmla="*/ 2147483647 h 196"/>
                <a:gd name="T30" fmla="*/ 2147483647 w 129"/>
                <a:gd name="T31" fmla="*/ 2147483647 h 19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9"/>
                <a:gd name="T49" fmla="*/ 0 h 196"/>
                <a:gd name="T50" fmla="*/ 129 w 129"/>
                <a:gd name="T51" fmla="*/ 196 h 19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9" h="196">
                  <a:moveTo>
                    <a:pt x="79" y="196"/>
                  </a:moveTo>
                  <a:lnTo>
                    <a:pt x="104" y="196"/>
                  </a:lnTo>
                  <a:lnTo>
                    <a:pt x="104" y="147"/>
                  </a:lnTo>
                  <a:lnTo>
                    <a:pt x="129" y="147"/>
                  </a:lnTo>
                  <a:lnTo>
                    <a:pt x="129" y="124"/>
                  </a:lnTo>
                  <a:lnTo>
                    <a:pt x="104" y="124"/>
                  </a:lnTo>
                  <a:lnTo>
                    <a:pt x="104" y="0"/>
                  </a:lnTo>
                  <a:lnTo>
                    <a:pt x="79" y="0"/>
                  </a:lnTo>
                  <a:lnTo>
                    <a:pt x="0" y="122"/>
                  </a:lnTo>
                  <a:lnTo>
                    <a:pt x="0" y="147"/>
                  </a:lnTo>
                  <a:lnTo>
                    <a:pt x="79" y="147"/>
                  </a:lnTo>
                  <a:lnTo>
                    <a:pt x="79" y="196"/>
                  </a:lnTo>
                  <a:close/>
                  <a:moveTo>
                    <a:pt x="22" y="124"/>
                  </a:moveTo>
                  <a:lnTo>
                    <a:pt x="79" y="34"/>
                  </a:lnTo>
                  <a:lnTo>
                    <a:pt x="79" y="124"/>
                  </a:lnTo>
                  <a:lnTo>
                    <a:pt x="22" y="124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3" name="Freeform 400"/>
            <p:cNvSpPr>
              <a:spLocks/>
            </p:cNvSpPr>
            <p:nvPr/>
          </p:nvSpPr>
          <p:spPr bwMode="auto">
            <a:xfrm>
              <a:off x="5534025" y="2901950"/>
              <a:ext cx="80963" cy="114300"/>
            </a:xfrm>
            <a:custGeom>
              <a:avLst/>
              <a:gdLst>
                <a:gd name="T0" fmla="*/ 2147483647 w 171"/>
                <a:gd name="T1" fmla="*/ 2147483647 h 216"/>
                <a:gd name="T2" fmla="*/ 2147483647 w 171"/>
                <a:gd name="T3" fmla="*/ 2147483647 h 216"/>
                <a:gd name="T4" fmla="*/ 2147483647 w 171"/>
                <a:gd name="T5" fmla="*/ 2147483647 h 216"/>
                <a:gd name="T6" fmla="*/ 2147483647 w 171"/>
                <a:gd name="T7" fmla="*/ 2147483647 h 216"/>
                <a:gd name="T8" fmla="*/ 2147483647 w 171"/>
                <a:gd name="T9" fmla="*/ 2147483647 h 216"/>
                <a:gd name="T10" fmla="*/ 2147483647 w 171"/>
                <a:gd name="T11" fmla="*/ 2147483647 h 216"/>
                <a:gd name="T12" fmla="*/ 2147483647 w 171"/>
                <a:gd name="T13" fmla="*/ 2147483647 h 216"/>
                <a:gd name="T14" fmla="*/ 2147483647 w 171"/>
                <a:gd name="T15" fmla="*/ 2147483647 h 216"/>
                <a:gd name="T16" fmla="*/ 2147483647 w 171"/>
                <a:gd name="T17" fmla="*/ 2147483647 h 216"/>
                <a:gd name="T18" fmla="*/ 2147483647 w 171"/>
                <a:gd name="T19" fmla="*/ 2147483647 h 216"/>
                <a:gd name="T20" fmla="*/ 2147483647 w 171"/>
                <a:gd name="T21" fmla="*/ 2147483647 h 216"/>
                <a:gd name="T22" fmla="*/ 2147483647 w 171"/>
                <a:gd name="T23" fmla="*/ 2147483647 h 216"/>
                <a:gd name="T24" fmla="*/ 2147483647 w 171"/>
                <a:gd name="T25" fmla="*/ 2147483647 h 216"/>
                <a:gd name="T26" fmla="*/ 2147483647 w 171"/>
                <a:gd name="T27" fmla="*/ 2147483647 h 216"/>
                <a:gd name="T28" fmla="*/ 2147483647 w 171"/>
                <a:gd name="T29" fmla="*/ 2147483647 h 216"/>
                <a:gd name="T30" fmla="*/ 2147483647 w 171"/>
                <a:gd name="T31" fmla="*/ 2147483647 h 216"/>
                <a:gd name="T32" fmla="*/ 2147483647 w 171"/>
                <a:gd name="T33" fmla="*/ 2147483647 h 216"/>
                <a:gd name="T34" fmla="*/ 2147483647 w 171"/>
                <a:gd name="T35" fmla="*/ 2147483647 h 216"/>
                <a:gd name="T36" fmla="*/ 2147483647 w 171"/>
                <a:gd name="T37" fmla="*/ 2147483647 h 216"/>
                <a:gd name="T38" fmla="*/ 2147483647 w 171"/>
                <a:gd name="T39" fmla="*/ 2147483647 h 216"/>
                <a:gd name="T40" fmla="*/ 2147483647 w 171"/>
                <a:gd name="T41" fmla="*/ 2147483647 h 216"/>
                <a:gd name="T42" fmla="*/ 2147483647 w 171"/>
                <a:gd name="T43" fmla="*/ 2147483647 h 216"/>
                <a:gd name="T44" fmla="*/ 2147483647 w 171"/>
                <a:gd name="T45" fmla="*/ 2147483647 h 216"/>
                <a:gd name="T46" fmla="*/ 2147483647 w 171"/>
                <a:gd name="T47" fmla="*/ 2147483647 h 216"/>
                <a:gd name="T48" fmla="*/ 2147483647 w 171"/>
                <a:gd name="T49" fmla="*/ 0 h 216"/>
                <a:gd name="T50" fmla="*/ 2147483647 w 171"/>
                <a:gd name="T51" fmla="*/ 2147483647 h 216"/>
                <a:gd name="T52" fmla="*/ 2147483647 w 171"/>
                <a:gd name="T53" fmla="*/ 2147483647 h 216"/>
                <a:gd name="T54" fmla="*/ 2147483647 w 171"/>
                <a:gd name="T55" fmla="*/ 2147483647 h 216"/>
                <a:gd name="T56" fmla="*/ 2147483647 w 171"/>
                <a:gd name="T57" fmla="*/ 2147483647 h 216"/>
                <a:gd name="T58" fmla="*/ 2147483647 w 171"/>
                <a:gd name="T59" fmla="*/ 2147483647 h 216"/>
                <a:gd name="T60" fmla="*/ 2147483647 w 171"/>
                <a:gd name="T61" fmla="*/ 2147483647 h 216"/>
                <a:gd name="T62" fmla="*/ 0 w 171"/>
                <a:gd name="T63" fmla="*/ 2147483647 h 216"/>
                <a:gd name="T64" fmla="*/ 0 w 171"/>
                <a:gd name="T65" fmla="*/ 2147483647 h 216"/>
                <a:gd name="T66" fmla="*/ 2147483647 w 171"/>
                <a:gd name="T67" fmla="*/ 2147483647 h 216"/>
                <a:gd name="T68" fmla="*/ 2147483647 w 171"/>
                <a:gd name="T69" fmla="*/ 2147483647 h 216"/>
                <a:gd name="T70" fmla="*/ 2147483647 w 171"/>
                <a:gd name="T71" fmla="*/ 2147483647 h 216"/>
                <a:gd name="T72" fmla="*/ 2147483647 w 171"/>
                <a:gd name="T73" fmla="*/ 2147483647 h 216"/>
                <a:gd name="T74" fmla="*/ 2147483647 w 171"/>
                <a:gd name="T75" fmla="*/ 2147483647 h 216"/>
                <a:gd name="T76" fmla="*/ 2147483647 w 171"/>
                <a:gd name="T77" fmla="*/ 2147483647 h 216"/>
                <a:gd name="T78" fmla="*/ 2147483647 w 171"/>
                <a:gd name="T79" fmla="*/ 2147483647 h 216"/>
                <a:gd name="T80" fmla="*/ 2147483647 w 171"/>
                <a:gd name="T81" fmla="*/ 2147483647 h 216"/>
                <a:gd name="T82" fmla="*/ 2147483647 w 171"/>
                <a:gd name="T83" fmla="*/ 2147483647 h 216"/>
                <a:gd name="T84" fmla="*/ 2147483647 w 171"/>
                <a:gd name="T85" fmla="*/ 2147483647 h 216"/>
                <a:gd name="T86" fmla="*/ 2147483647 w 171"/>
                <a:gd name="T87" fmla="*/ 2147483647 h 21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71"/>
                <a:gd name="T133" fmla="*/ 0 h 216"/>
                <a:gd name="T134" fmla="*/ 171 w 171"/>
                <a:gd name="T135" fmla="*/ 216 h 21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71" h="216">
                  <a:moveTo>
                    <a:pt x="149" y="182"/>
                  </a:moveTo>
                  <a:lnTo>
                    <a:pt x="154" y="211"/>
                  </a:lnTo>
                  <a:lnTo>
                    <a:pt x="171" y="211"/>
                  </a:lnTo>
                  <a:lnTo>
                    <a:pt x="171" y="99"/>
                  </a:lnTo>
                  <a:lnTo>
                    <a:pt x="89" y="99"/>
                  </a:lnTo>
                  <a:lnTo>
                    <a:pt x="89" y="123"/>
                  </a:lnTo>
                  <a:lnTo>
                    <a:pt x="148" y="123"/>
                  </a:lnTo>
                  <a:lnTo>
                    <a:pt x="148" y="125"/>
                  </a:lnTo>
                  <a:lnTo>
                    <a:pt x="147" y="140"/>
                  </a:lnTo>
                  <a:lnTo>
                    <a:pt x="143" y="153"/>
                  </a:lnTo>
                  <a:lnTo>
                    <a:pt x="138" y="163"/>
                  </a:lnTo>
                  <a:lnTo>
                    <a:pt x="132" y="173"/>
                  </a:lnTo>
                  <a:lnTo>
                    <a:pt x="123" y="180"/>
                  </a:lnTo>
                  <a:lnTo>
                    <a:pt x="113" y="185"/>
                  </a:lnTo>
                  <a:lnTo>
                    <a:pt x="102" y="189"/>
                  </a:lnTo>
                  <a:lnTo>
                    <a:pt x="90" y="190"/>
                  </a:lnTo>
                  <a:lnTo>
                    <a:pt x="76" y="189"/>
                  </a:lnTo>
                  <a:lnTo>
                    <a:pt x="63" y="184"/>
                  </a:lnTo>
                  <a:lnTo>
                    <a:pt x="53" y="177"/>
                  </a:lnTo>
                  <a:lnTo>
                    <a:pt x="43" y="168"/>
                  </a:lnTo>
                  <a:lnTo>
                    <a:pt x="36" y="156"/>
                  </a:lnTo>
                  <a:lnTo>
                    <a:pt x="31" y="142"/>
                  </a:lnTo>
                  <a:lnTo>
                    <a:pt x="27" y="126"/>
                  </a:lnTo>
                  <a:lnTo>
                    <a:pt x="26" y="107"/>
                  </a:lnTo>
                  <a:lnTo>
                    <a:pt x="27" y="89"/>
                  </a:lnTo>
                  <a:lnTo>
                    <a:pt x="31" y="72"/>
                  </a:lnTo>
                  <a:lnTo>
                    <a:pt x="36" y="58"/>
                  </a:lnTo>
                  <a:lnTo>
                    <a:pt x="43" y="47"/>
                  </a:lnTo>
                  <a:lnTo>
                    <a:pt x="53" y="38"/>
                  </a:lnTo>
                  <a:lnTo>
                    <a:pt x="63" y="31"/>
                  </a:lnTo>
                  <a:lnTo>
                    <a:pt x="76" y="26"/>
                  </a:lnTo>
                  <a:lnTo>
                    <a:pt x="91" y="25"/>
                  </a:lnTo>
                  <a:lnTo>
                    <a:pt x="101" y="26"/>
                  </a:lnTo>
                  <a:lnTo>
                    <a:pt x="110" y="27"/>
                  </a:lnTo>
                  <a:lnTo>
                    <a:pt x="118" y="31"/>
                  </a:lnTo>
                  <a:lnTo>
                    <a:pt x="125" y="35"/>
                  </a:lnTo>
                  <a:lnTo>
                    <a:pt x="132" y="42"/>
                  </a:lnTo>
                  <a:lnTo>
                    <a:pt x="136" y="49"/>
                  </a:lnTo>
                  <a:lnTo>
                    <a:pt x="140" y="57"/>
                  </a:lnTo>
                  <a:lnTo>
                    <a:pt x="142" y="67"/>
                  </a:lnTo>
                  <a:lnTo>
                    <a:pt x="168" y="67"/>
                  </a:lnTo>
                  <a:lnTo>
                    <a:pt x="164" y="51"/>
                  </a:lnTo>
                  <a:lnTo>
                    <a:pt x="159" y="39"/>
                  </a:lnTo>
                  <a:lnTo>
                    <a:pt x="152" y="27"/>
                  </a:lnTo>
                  <a:lnTo>
                    <a:pt x="143" y="18"/>
                  </a:lnTo>
                  <a:lnTo>
                    <a:pt x="133" y="11"/>
                  </a:lnTo>
                  <a:lnTo>
                    <a:pt x="120" y="5"/>
                  </a:lnTo>
                  <a:lnTo>
                    <a:pt x="106" y="1"/>
                  </a:lnTo>
                  <a:lnTo>
                    <a:pt x="91" y="0"/>
                  </a:lnTo>
                  <a:lnTo>
                    <a:pt x="80" y="0"/>
                  </a:lnTo>
                  <a:lnTo>
                    <a:pt x="71" y="3"/>
                  </a:lnTo>
                  <a:lnTo>
                    <a:pt x="62" y="5"/>
                  </a:lnTo>
                  <a:lnTo>
                    <a:pt x="53" y="7"/>
                  </a:lnTo>
                  <a:lnTo>
                    <a:pt x="45" y="12"/>
                  </a:lnTo>
                  <a:lnTo>
                    <a:pt x="38" y="17"/>
                  </a:lnTo>
                  <a:lnTo>
                    <a:pt x="31" y="22"/>
                  </a:lnTo>
                  <a:lnTo>
                    <a:pt x="24" y="29"/>
                  </a:lnTo>
                  <a:lnTo>
                    <a:pt x="19" y="36"/>
                  </a:lnTo>
                  <a:lnTo>
                    <a:pt x="14" y="45"/>
                  </a:lnTo>
                  <a:lnTo>
                    <a:pt x="9" y="54"/>
                  </a:lnTo>
                  <a:lnTo>
                    <a:pt x="6" y="63"/>
                  </a:lnTo>
                  <a:lnTo>
                    <a:pt x="3" y="74"/>
                  </a:lnTo>
                  <a:lnTo>
                    <a:pt x="2" y="84"/>
                  </a:lnTo>
                  <a:lnTo>
                    <a:pt x="0" y="96"/>
                  </a:lnTo>
                  <a:lnTo>
                    <a:pt x="0" y="109"/>
                  </a:lnTo>
                  <a:lnTo>
                    <a:pt x="0" y="120"/>
                  </a:lnTo>
                  <a:lnTo>
                    <a:pt x="2" y="132"/>
                  </a:lnTo>
                  <a:lnTo>
                    <a:pt x="3" y="142"/>
                  </a:lnTo>
                  <a:lnTo>
                    <a:pt x="6" y="153"/>
                  </a:lnTo>
                  <a:lnTo>
                    <a:pt x="9" y="162"/>
                  </a:lnTo>
                  <a:lnTo>
                    <a:pt x="14" y="171"/>
                  </a:lnTo>
                  <a:lnTo>
                    <a:pt x="19" y="180"/>
                  </a:lnTo>
                  <a:lnTo>
                    <a:pt x="24" y="187"/>
                  </a:lnTo>
                  <a:lnTo>
                    <a:pt x="31" y="194"/>
                  </a:lnTo>
                  <a:lnTo>
                    <a:pt x="37" y="199"/>
                  </a:lnTo>
                  <a:lnTo>
                    <a:pt x="43" y="204"/>
                  </a:lnTo>
                  <a:lnTo>
                    <a:pt x="52" y="209"/>
                  </a:lnTo>
                  <a:lnTo>
                    <a:pt x="59" y="211"/>
                  </a:lnTo>
                  <a:lnTo>
                    <a:pt x="67" y="213"/>
                  </a:lnTo>
                  <a:lnTo>
                    <a:pt x="76" y="216"/>
                  </a:lnTo>
                  <a:lnTo>
                    <a:pt x="85" y="216"/>
                  </a:lnTo>
                  <a:lnTo>
                    <a:pt x="95" y="216"/>
                  </a:lnTo>
                  <a:lnTo>
                    <a:pt x="104" y="213"/>
                  </a:lnTo>
                  <a:lnTo>
                    <a:pt x="114" y="211"/>
                  </a:lnTo>
                  <a:lnTo>
                    <a:pt x="121" y="208"/>
                  </a:lnTo>
                  <a:lnTo>
                    <a:pt x="130" y="203"/>
                  </a:lnTo>
                  <a:lnTo>
                    <a:pt x="136" y="197"/>
                  </a:lnTo>
                  <a:lnTo>
                    <a:pt x="143" y="190"/>
                  </a:lnTo>
                  <a:lnTo>
                    <a:pt x="149" y="182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4" name="Freeform 401"/>
            <p:cNvSpPr>
              <a:spLocks noEditPoints="1"/>
            </p:cNvSpPr>
            <p:nvPr/>
          </p:nvSpPr>
          <p:spPr bwMode="auto">
            <a:xfrm>
              <a:off x="5626100" y="2932113"/>
              <a:ext cx="60325" cy="84137"/>
            </a:xfrm>
            <a:custGeom>
              <a:avLst/>
              <a:gdLst>
                <a:gd name="T0" fmla="*/ 2147483647 w 129"/>
                <a:gd name="T1" fmla="*/ 2147483647 h 159"/>
                <a:gd name="T2" fmla="*/ 2147483647 w 129"/>
                <a:gd name="T3" fmla="*/ 2147483647 h 159"/>
                <a:gd name="T4" fmla="*/ 2147483647 w 129"/>
                <a:gd name="T5" fmla="*/ 2147483647 h 159"/>
                <a:gd name="T6" fmla="*/ 2147483647 w 129"/>
                <a:gd name="T7" fmla="*/ 2147483647 h 159"/>
                <a:gd name="T8" fmla="*/ 2147483647 w 129"/>
                <a:gd name="T9" fmla="*/ 2147483647 h 159"/>
                <a:gd name="T10" fmla="*/ 2147483647 w 129"/>
                <a:gd name="T11" fmla="*/ 2147483647 h 159"/>
                <a:gd name="T12" fmla="*/ 2147483647 w 129"/>
                <a:gd name="T13" fmla="*/ 2147483647 h 159"/>
                <a:gd name="T14" fmla="*/ 2147483647 w 129"/>
                <a:gd name="T15" fmla="*/ 2147483647 h 159"/>
                <a:gd name="T16" fmla="*/ 2147483647 w 129"/>
                <a:gd name="T17" fmla="*/ 2147483647 h 159"/>
                <a:gd name="T18" fmla="*/ 2147483647 w 129"/>
                <a:gd name="T19" fmla="*/ 2147483647 h 159"/>
                <a:gd name="T20" fmla="*/ 2147483647 w 129"/>
                <a:gd name="T21" fmla="*/ 2147483647 h 159"/>
                <a:gd name="T22" fmla="*/ 2147483647 w 129"/>
                <a:gd name="T23" fmla="*/ 2147483647 h 159"/>
                <a:gd name="T24" fmla="*/ 2147483647 w 129"/>
                <a:gd name="T25" fmla="*/ 2147483647 h 159"/>
                <a:gd name="T26" fmla="*/ 2147483647 w 129"/>
                <a:gd name="T27" fmla="*/ 2147483647 h 159"/>
                <a:gd name="T28" fmla="*/ 2147483647 w 129"/>
                <a:gd name="T29" fmla="*/ 2147483647 h 159"/>
                <a:gd name="T30" fmla="*/ 2147483647 w 129"/>
                <a:gd name="T31" fmla="*/ 2147483647 h 159"/>
                <a:gd name="T32" fmla="*/ 2147483647 w 129"/>
                <a:gd name="T33" fmla="*/ 2147483647 h 159"/>
                <a:gd name="T34" fmla="*/ 2147483647 w 129"/>
                <a:gd name="T35" fmla="*/ 2147483647 h 159"/>
                <a:gd name="T36" fmla="*/ 2147483647 w 129"/>
                <a:gd name="T37" fmla="*/ 2147483647 h 159"/>
                <a:gd name="T38" fmla="*/ 2147483647 w 129"/>
                <a:gd name="T39" fmla="*/ 2147483647 h 159"/>
                <a:gd name="T40" fmla="*/ 2147483647 w 129"/>
                <a:gd name="T41" fmla="*/ 2147483647 h 159"/>
                <a:gd name="T42" fmla="*/ 2147483647 w 129"/>
                <a:gd name="T43" fmla="*/ 2147483647 h 159"/>
                <a:gd name="T44" fmla="*/ 2147483647 w 129"/>
                <a:gd name="T45" fmla="*/ 2147483647 h 159"/>
                <a:gd name="T46" fmla="*/ 2147483647 w 129"/>
                <a:gd name="T47" fmla="*/ 2147483647 h 159"/>
                <a:gd name="T48" fmla="*/ 2147483647 w 129"/>
                <a:gd name="T49" fmla="*/ 2147483647 h 159"/>
                <a:gd name="T50" fmla="*/ 2147483647 w 129"/>
                <a:gd name="T51" fmla="*/ 2147483647 h 159"/>
                <a:gd name="T52" fmla="*/ 2147483647 w 129"/>
                <a:gd name="T53" fmla="*/ 2147483647 h 159"/>
                <a:gd name="T54" fmla="*/ 2147483647 w 129"/>
                <a:gd name="T55" fmla="*/ 0 h 159"/>
                <a:gd name="T56" fmla="*/ 2147483647 w 129"/>
                <a:gd name="T57" fmla="*/ 2147483647 h 159"/>
                <a:gd name="T58" fmla="*/ 2147483647 w 129"/>
                <a:gd name="T59" fmla="*/ 2147483647 h 159"/>
                <a:gd name="T60" fmla="*/ 2147483647 w 129"/>
                <a:gd name="T61" fmla="*/ 2147483647 h 159"/>
                <a:gd name="T62" fmla="*/ 2147483647 w 129"/>
                <a:gd name="T63" fmla="*/ 2147483647 h 159"/>
                <a:gd name="T64" fmla="*/ 2147483647 w 129"/>
                <a:gd name="T65" fmla="*/ 2147483647 h 159"/>
                <a:gd name="T66" fmla="*/ 2147483647 w 129"/>
                <a:gd name="T67" fmla="*/ 2147483647 h 159"/>
                <a:gd name="T68" fmla="*/ 2147483647 w 129"/>
                <a:gd name="T69" fmla="*/ 2147483647 h 159"/>
                <a:gd name="T70" fmla="*/ 2147483647 w 129"/>
                <a:gd name="T71" fmla="*/ 2147483647 h 159"/>
                <a:gd name="T72" fmla="*/ 2147483647 w 129"/>
                <a:gd name="T73" fmla="*/ 2147483647 h 159"/>
                <a:gd name="T74" fmla="*/ 2147483647 w 129"/>
                <a:gd name="T75" fmla="*/ 2147483647 h 159"/>
                <a:gd name="T76" fmla="*/ 2147483647 w 129"/>
                <a:gd name="T77" fmla="*/ 2147483647 h 159"/>
                <a:gd name="T78" fmla="*/ 2147483647 w 129"/>
                <a:gd name="T79" fmla="*/ 2147483647 h 159"/>
                <a:gd name="T80" fmla="*/ 2147483647 w 129"/>
                <a:gd name="T81" fmla="*/ 2147483647 h 159"/>
                <a:gd name="T82" fmla="*/ 2147483647 w 129"/>
                <a:gd name="T83" fmla="*/ 2147483647 h 159"/>
                <a:gd name="T84" fmla="*/ 2147483647 w 129"/>
                <a:gd name="T85" fmla="*/ 2147483647 h 159"/>
                <a:gd name="T86" fmla="*/ 2147483647 w 129"/>
                <a:gd name="T87" fmla="*/ 2147483647 h 159"/>
                <a:gd name="T88" fmla="*/ 2147483647 w 129"/>
                <a:gd name="T89" fmla="*/ 2147483647 h 159"/>
                <a:gd name="T90" fmla="*/ 2147483647 w 129"/>
                <a:gd name="T91" fmla="*/ 2147483647 h 159"/>
                <a:gd name="T92" fmla="*/ 2147483647 w 129"/>
                <a:gd name="T93" fmla="*/ 2147483647 h 159"/>
                <a:gd name="T94" fmla="*/ 2147483647 w 129"/>
                <a:gd name="T95" fmla="*/ 2147483647 h 159"/>
                <a:gd name="T96" fmla="*/ 0 w 129"/>
                <a:gd name="T97" fmla="*/ 2147483647 h 159"/>
                <a:gd name="T98" fmla="*/ 2147483647 w 129"/>
                <a:gd name="T99" fmla="*/ 2147483647 h 159"/>
                <a:gd name="T100" fmla="*/ 2147483647 w 129"/>
                <a:gd name="T101" fmla="*/ 2147483647 h 159"/>
                <a:gd name="T102" fmla="*/ 2147483647 w 129"/>
                <a:gd name="T103" fmla="*/ 2147483647 h 159"/>
                <a:gd name="T104" fmla="*/ 2147483647 w 129"/>
                <a:gd name="T105" fmla="*/ 2147483647 h 159"/>
                <a:gd name="T106" fmla="*/ 2147483647 w 129"/>
                <a:gd name="T107" fmla="*/ 2147483647 h 159"/>
                <a:gd name="T108" fmla="*/ 2147483647 w 129"/>
                <a:gd name="T109" fmla="*/ 2147483647 h 15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9"/>
                <a:gd name="T166" fmla="*/ 0 h 159"/>
                <a:gd name="T167" fmla="*/ 129 w 129"/>
                <a:gd name="T168" fmla="*/ 159 h 15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9" h="159">
                  <a:moveTo>
                    <a:pt x="91" y="77"/>
                  </a:moveTo>
                  <a:lnTo>
                    <a:pt x="91" y="99"/>
                  </a:lnTo>
                  <a:lnTo>
                    <a:pt x="90" y="107"/>
                  </a:lnTo>
                  <a:lnTo>
                    <a:pt x="88" y="114"/>
                  </a:lnTo>
                  <a:lnTo>
                    <a:pt x="84" y="120"/>
                  </a:lnTo>
                  <a:lnTo>
                    <a:pt x="79" y="126"/>
                  </a:lnTo>
                  <a:lnTo>
                    <a:pt x="73" y="131"/>
                  </a:lnTo>
                  <a:lnTo>
                    <a:pt x="66" y="134"/>
                  </a:lnTo>
                  <a:lnTo>
                    <a:pt x="58" y="135"/>
                  </a:lnTo>
                  <a:lnTo>
                    <a:pt x="49" y="136"/>
                  </a:lnTo>
                  <a:lnTo>
                    <a:pt x="43" y="136"/>
                  </a:lnTo>
                  <a:lnTo>
                    <a:pt x="38" y="135"/>
                  </a:lnTo>
                  <a:lnTo>
                    <a:pt x="34" y="133"/>
                  </a:lnTo>
                  <a:lnTo>
                    <a:pt x="31" y="131"/>
                  </a:lnTo>
                  <a:lnTo>
                    <a:pt x="28" y="127"/>
                  </a:lnTo>
                  <a:lnTo>
                    <a:pt x="27" y="122"/>
                  </a:lnTo>
                  <a:lnTo>
                    <a:pt x="24" y="118"/>
                  </a:lnTo>
                  <a:lnTo>
                    <a:pt x="24" y="113"/>
                  </a:lnTo>
                  <a:lnTo>
                    <a:pt x="24" y="107"/>
                  </a:lnTo>
                  <a:lnTo>
                    <a:pt x="25" y="103"/>
                  </a:lnTo>
                  <a:lnTo>
                    <a:pt x="28" y="99"/>
                  </a:lnTo>
                  <a:lnTo>
                    <a:pt x="30" y="96"/>
                  </a:lnTo>
                  <a:lnTo>
                    <a:pt x="33" y="92"/>
                  </a:lnTo>
                  <a:lnTo>
                    <a:pt x="37" y="90"/>
                  </a:lnTo>
                  <a:lnTo>
                    <a:pt x="42" y="89"/>
                  </a:lnTo>
                  <a:lnTo>
                    <a:pt x="48" y="87"/>
                  </a:lnTo>
                  <a:lnTo>
                    <a:pt x="59" y="85"/>
                  </a:lnTo>
                  <a:lnTo>
                    <a:pt x="71" y="84"/>
                  </a:lnTo>
                  <a:lnTo>
                    <a:pt x="81" y="82"/>
                  </a:lnTo>
                  <a:lnTo>
                    <a:pt x="91" y="77"/>
                  </a:lnTo>
                  <a:close/>
                  <a:moveTo>
                    <a:pt x="93" y="134"/>
                  </a:moveTo>
                  <a:lnTo>
                    <a:pt x="93" y="140"/>
                  </a:lnTo>
                  <a:lnTo>
                    <a:pt x="94" y="145"/>
                  </a:lnTo>
                  <a:lnTo>
                    <a:pt x="96" y="148"/>
                  </a:lnTo>
                  <a:lnTo>
                    <a:pt x="98" y="152"/>
                  </a:lnTo>
                  <a:lnTo>
                    <a:pt x="101" y="154"/>
                  </a:lnTo>
                  <a:lnTo>
                    <a:pt x="106" y="156"/>
                  </a:lnTo>
                  <a:lnTo>
                    <a:pt x="110" y="157"/>
                  </a:lnTo>
                  <a:lnTo>
                    <a:pt x="116" y="157"/>
                  </a:lnTo>
                  <a:lnTo>
                    <a:pt x="121" y="156"/>
                  </a:lnTo>
                  <a:lnTo>
                    <a:pt x="129" y="155"/>
                  </a:lnTo>
                  <a:lnTo>
                    <a:pt x="129" y="135"/>
                  </a:lnTo>
                  <a:lnTo>
                    <a:pt x="122" y="136"/>
                  </a:lnTo>
                  <a:lnTo>
                    <a:pt x="118" y="135"/>
                  </a:lnTo>
                  <a:lnTo>
                    <a:pt x="115" y="132"/>
                  </a:lnTo>
                  <a:lnTo>
                    <a:pt x="114" y="127"/>
                  </a:lnTo>
                  <a:lnTo>
                    <a:pt x="114" y="120"/>
                  </a:lnTo>
                  <a:lnTo>
                    <a:pt x="114" y="46"/>
                  </a:lnTo>
                  <a:lnTo>
                    <a:pt x="113" y="35"/>
                  </a:lnTo>
                  <a:lnTo>
                    <a:pt x="111" y="26"/>
                  </a:lnTo>
                  <a:lnTo>
                    <a:pt x="107" y="18"/>
                  </a:lnTo>
                  <a:lnTo>
                    <a:pt x="101" y="11"/>
                  </a:lnTo>
                  <a:lnTo>
                    <a:pt x="94" y="6"/>
                  </a:lnTo>
                  <a:lnTo>
                    <a:pt x="84" y="2"/>
                  </a:lnTo>
                  <a:lnTo>
                    <a:pt x="74" y="1"/>
                  </a:lnTo>
                  <a:lnTo>
                    <a:pt x="61" y="0"/>
                  </a:lnTo>
                  <a:lnTo>
                    <a:pt x="49" y="1"/>
                  </a:lnTo>
                  <a:lnTo>
                    <a:pt x="38" y="4"/>
                  </a:lnTo>
                  <a:lnTo>
                    <a:pt x="29" y="7"/>
                  </a:lnTo>
                  <a:lnTo>
                    <a:pt x="21" y="13"/>
                  </a:lnTo>
                  <a:lnTo>
                    <a:pt x="15" y="20"/>
                  </a:lnTo>
                  <a:lnTo>
                    <a:pt x="11" y="28"/>
                  </a:lnTo>
                  <a:lnTo>
                    <a:pt x="8" y="37"/>
                  </a:lnTo>
                  <a:lnTo>
                    <a:pt x="6" y="48"/>
                  </a:lnTo>
                  <a:lnTo>
                    <a:pt x="6" y="49"/>
                  </a:lnTo>
                  <a:lnTo>
                    <a:pt x="29" y="49"/>
                  </a:lnTo>
                  <a:lnTo>
                    <a:pt x="29" y="43"/>
                  </a:lnTo>
                  <a:lnTo>
                    <a:pt x="31" y="37"/>
                  </a:lnTo>
                  <a:lnTo>
                    <a:pt x="33" y="33"/>
                  </a:lnTo>
                  <a:lnTo>
                    <a:pt x="37" y="29"/>
                  </a:lnTo>
                  <a:lnTo>
                    <a:pt x="41" y="26"/>
                  </a:lnTo>
                  <a:lnTo>
                    <a:pt x="47" y="23"/>
                  </a:lnTo>
                  <a:lnTo>
                    <a:pt x="53" y="22"/>
                  </a:lnTo>
                  <a:lnTo>
                    <a:pt x="60" y="22"/>
                  </a:lnTo>
                  <a:lnTo>
                    <a:pt x="68" y="22"/>
                  </a:lnTo>
                  <a:lnTo>
                    <a:pt x="74" y="23"/>
                  </a:lnTo>
                  <a:lnTo>
                    <a:pt x="79" y="26"/>
                  </a:lnTo>
                  <a:lnTo>
                    <a:pt x="83" y="28"/>
                  </a:lnTo>
                  <a:lnTo>
                    <a:pt x="87" y="30"/>
                  </a:lnTo>
                  <a:lnTo>
                    <a:pt x="89" y="35"/>
                  </a:lnTo>
                  <a:lnTo>
                    <a:pt x="91" y="39"/>
                  </a:lnTo>
                  <a:lnTo>
                    <a:pt x="91" y="44"/>
                  </a:lnTo>
                  <a:lnTo>
                    <a:pt x="91" y="50"/>
                  </a:lnTo>
                  <a:lnTo>
                    <a:pt x="90" y="55"/>
                  </a:lnTo>
                  <a:lnTo>
                    <a:pt x="89" y="57"/>
                  </a:lnTo>
                  <a:lnTo>
                    <a:pt x="84" y="60"/>
                  </a:lnTo>
                  <a:lnTo>
                    <a:pt x="79" y="62"/>
                  </a:lnTo>
                  <a:lnTo>
                    <a:pt x="71" y="63"/>
                  </a:lnTo>
                  <a:lnTo>
                    <a:pt x="60" y="64"/>
                  </a:lnTo>
                  <a:lnTo>
                    <a:pt x="48" y="65"/>
                  </a:lnTo>
                  <a:lnTo>
                    <a:pt x="36" y="68"/>
                  </a:lnTo>
                  <a:lnTo>
                    <a:pt x="27" y="71"/>
                  </a:lnTo>
                  <a:lnTo>
                    <a:pt x="18" y="75"/>
                  </a:lnTo>
                  <a:lnTo>
                    <a:pt x="12" y="81"/>
                  </a:lnTo>
                  <a:lnTo>
                    <a:pt x="6" y="86"/>
                  </a:lnTo>
                  <a:lnTo>
                    <a:pt x="3" y="94"/>
                  </a:lnTo>
                  <a:lnTo>
                    <a:pt x="1" y="103"/>
                  </a:lnTo>
                  <a:lnTo>
                    <a:pt x="0" y="113"/>
                  </a:lnTo>
                  <a:lnTo>
                    <a:pt x="1" y="124"/>
                  </a:lnTo>
                  <a:lnTo>
                    <a:pt x="3" y="132"/>
                  </a:lnTo>
                  <a:lnTo>
                    <a:pt x="6" y="140"/>
                  </a:lnTo>
                  <a:lnTo>
                    <a:pt x="12" y="147"/>
                  </a:lnTo>
                  <a:lnTo>
                    <a:pt x="18" y="152"/>
                  </a:lnTo>
                  <a:lnTo>
                    <a:pt x="25" y="155"/>
                  </a:lnTo>
                  <a:lnTo>
                    <a:pt x="35" y="157"/>
                  </a:lnTo>
                  <a:lnTo>
                    <a:pt x="44" y="159"/>
                  </a:lnTo>
                  <a:lnTo>
                    <a:pt x="58" y="157"/>
                  </a:lnTo>
                  <a:lnTo>
                    <a:pt x="71" y="153"/>
                  </a:lnTo>
                  <a:lnTo>
                    <a:pt x="82" y="145"/>
                  </a:lnTo>
                  <a:lnTo>
                    <a:pt x="93" y="134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5" name="Freeform 402"/>
            <p:cNvSpPr>
              <a:spLocks noEditPoints="1"/>
            </p:cNvSpPr>
            <p:nvPr/>
          </p:nvSpPr>
          <p:spPr bwMode="auto">
            <a:xfrm>
              <a:off x="5694363" y="2897188"/>
              <a:ext cx="57150" cy="119062"/>
            </a:xfrm>
            <a:custGeom>
              <a:avLst/>
              <a:gdLst>
                <a:gd name="T0" fmla="*/ 2147483647 w 123"/>
                <a:gd name="T1" fmla="*/ 2147483647 h 224"/>
                <a:gd name="T2" fmla="*/ 2147483647 w 123"/>
                <a:gd name="T3" fmla="*/ 2147483647 h 224"/>
                <a:gd name="T4" fmla="*/ 2147483647 w 123"/>
                <a:gd name="T5" fmla="*/ 2147483647 h 224"/>
                <a:gd name="T6" fmla="*/ 2147483647 w 123"/>
                <a:gd name="T7" fmla="*/ 2147483647 h 224"/>
                <a:gd name="T8" fmla="*/ 2147483647 w 123"/>
                <a:gd name="T9" fmla="*/ 2147483647 h 224"/>
                <a:gd name="T10" fmla="*/ 2147483647 w 123"/>
                <a:gd name="T11" fmla="*/ 2147483647 h 224"/>
                <a:gd name="T12" fmla="*/ 2147483647 w 123"/>
                <a:gd name="T13" fmla="*/ 2147483647 h 224"/>
                <a:gd name="T14" fmla="*/ 2147483647 w 123"/>
                <a:gd name="T15" fmla="*/ 2147483647 h 224"/>
                <a:gd name="T16" fmla="*/ 2147483647 w 123"/>
                <a:gd name="T17" fmla="*/ 2147483647 h 224"/>
                <a:gd name="T18" fmla="*/ 2147483647 w 123"/>
                <a:gd name="T19" fmla="*/ 2147483647 h 224"/>
                <a:gd name="T20" fmla="*/ 2147483647 w 123"/>
                <a:gd name="T21" fmla="*/ 2147483647 h 224"/>
                <a:gd name="T22" fmla="*/ 2147483647 w 123"/>
                <a:gd name="T23" fmla="*/ 2147483647 h 224"/>
                <a:gd name="T24" fmla="*/ 2147483647 w 123"/>
                <a:gd name="T25" fmla="*/ 2147483647 h 224"/>
                <a:gd name="T26" fmla="*/ 2147483647 w 123"/>
                <a:gd name="T27" fmla="*/ 2147483647 h 224"/>
                <a:gd name="T28" fmla="*/ 2147483647 w 123"/>
                <a:gd name="T29" fmla="*/ 2147483647 h 224"/>
                <a:gd name="T30" fmla="*/ 2147483647 w 123"/>
                <a:gd name="T31" fmla="*/ 2147483647 h 224"/>
                <a:gd name="T32" fmla="*/ 2147483647 w 123"/>
                <a:gd name="T33" fmla="*/ 2147483647 h 224"/>
                <a:gd name="T34" fmla="*/ 2147483647 w 123"/>
                <a:gd name="T35" fmla="*/ 2147483647 h 224"/>
                <a:gd name="T36" fmla="*/ 2147483647 w 123"/>
                <a:gd name="T37" fmla="*/ 2147483647 h 224"/>
                <a:gd name="T38" fmla="*/ 2147483647 w 123"/>
                <a:gd name="T39" fmla="*/ 2147483647 h 224"/>
                <a:gd name="T40" fmla="*/ 2147483647 w 123"/>
                <a:gd name="T41" fmla="*/ 2147483647 h 224"/>
                <a:gd name="T42" fmla="*/ 2147483647 w 123"/>
                <a:gd name="T43" fmla="*/ 2147483647 h 224"/>
                <a:gd name="T44" fmla="*/ 2147483647 w 123"/>
                <a:gd name="T45" fmla="*/ 2147483647 h 224"/>
                <a:gd name="T46" fmla="*/ 2147483647 w 123"/>
                <a:gd name="T47" fmla="*/ 2147483647 h 224"/>
                <a:gd name="T48" fmla="*/ 2147483647 w 123"/>
                <a:gd name="T49" fmla="*/ 2147483647 h 224"/>
                <a:gd name="T50" fmla="*/ 2147483647 w 123"/>
                <a:gd name="T51" fmla="*/ 2147483647 h 224"/>
                <a:gd name="T52" fmla="*/ 2147483647 w 123"/>
                <a:gd name="T53" fmla="*/ 2147483647 h 224"/>
                <a:gd name="T54" fmla="*/ 2147483647 w 123"/>
                <a:gd name="T55" fmla="*/ 2147483647 h 224"/>
                <a:gd name="T56" fmla="*/ 2147483647 w 123"/>
                <a:gd name="T57" fmla="*/ 2147483647 h 224"/>
                <a:gd name="T58" fmla="*/ 2147483647 w 123"/>
                <a:gd name="T59" fmla="*/ 2147483647 h 224"/>
                <a:gd name="T60" fmla="*/ 2147483647 w 123"/>
                <a:gd name="T61" fmla="*/ 2147483647 h 224"/>
                <a:gd name="T62" fmla="*/ 2147483647 w 123"/>
                <a:gd name="T63" fmla="*/ 2147483647 h 224"/>
                <a:gd name="T64" fmla="*/ 2147483647 w 123"/>
                <a:gd name="T65" fmla="*/ 2147483647 h 224"/>
                <a:gd name="T66" fmla="*/ 2147483647 w 123"/>
                <a:gd name="T67" fmla="*/ 2147483647 h 224"/>
                <a:gd name="T68" fmla="*/ 2147483647 w 123"/>
                <a:gd name="T69" fmla="*/ 2147483647 h 224"/>
                <a:gd name="T70" fmla="*/ 2147483647 w 123"/>
                <a:gd name="T71" fmla="*/ 2147483647 h 224"/>
                <a:gd name="T72" fmla="*/ 2147483647 w 123"/>
                <a:gd name="T73" fmla="*/ 0 h 22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3"/>
                <a:gd name="T112" fmla="*/ 0 h 224"/>
                <a:gd name="T113" fmla="*/ 123 w 123"/>
                <a:gd name="T114" fmla="*/ 224 h 22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3" h="224">
                  <a:moveTo>
                    <a:pt x="99" y="172"/>
                  </a:moveTo>
                  <a:lnTo>
                    <a:pt x="97" y="178"/>
                  </a:lnTo>
                  <a:lnTo>
                    <a:pt x="93" y="184"/>
                  </a:lnTo>
                  <a:lnTo>
                    <a:pt x="90" y="189"/>
                  </a:lnTo>
                  <a:lnTo>
                    <a:pt x="86" y="193"/>
                  </a:lnTo>
                  <a:lnTo>
                    <a:pt x="82" y="196"/>
                  </a:lnTo>
                  <a:lnTo>
                    <a:pt x="77" y="198"/>
                  </a:lnTo>
                  <a:lnTo>
                    <a:pt x="70" y="200"/>
                  </a:lnTo>
                  <a:lnTo>
                    <a:pt x="63" y="200"/>
                  </a:lnTo>
                  <a:lnTo>
                    <a:pt x="54" y="199"/>
                  </a:lnTo>
                  <a:lnTo>
                    <a:pt x="47" y="197"/>
                  </a:lnTo>
                  <a:lnTo>
                    <a:pt x="41" y="193"/>
                  </a:lnTo>
                  <a:lnTo>
                    <a:pt x="34" y="187"/>
                  </a:lnTo>
                  <a:lnTo>
                    <a:pt x="30" y="182"/>
                  </a:lnTo>
                  <a:lnTo>
                    <a:pt x="27" y="173"/>
                  </a:lnTo>
                  <a:lnTo>
                    <a:pt x="25" y="163"/>
                  </a:lnTo>
                  <a:lnTo>
                    <a:pt x="24" y="152"/>
                  </a:lnTo>
                  <a:lnTo>
                    <a:pt x="123" y="152"/>
                  </a:lnTo>
                  <a:lnTo>
                    <a:pt x="123" y="141"/>
                  </a:lnTo>
                  <a:lnTo>
                    <a:pt x="122" y="125"/>
                  </a:lnTo>
                  <a:lnTo>
                    <a:pt x="119" y="108"/>
                  </a:lnTo>
                  <a:lnTo>
                    <a:pt x="113" y="95"/>
                  </a:lnTo>
                  <a:lnTo>
                    <a:pt x="107" y="85"/>
                  </a:lnTo>
                  <a:lnTo>
                    <a:pt x="98" y="77"/>
                  </a:lnTo>
                  <a:lnTo>
                    <a:pt x="87" y="70"/>
                  </a:lnTo>
                  <a:lnTo>
                    <a:pt x="75" y="66"/>
                  </a:lnTo>
                  <a:lnTo>
                    <a:pt x="61" y="65"/>
                  </a:lnTo>
                  <a:lnTo>
                    <a:pt x="48" y="66"/>
                  </a:lnTo>
                  <a:lnTo>
                    <a:pt x="35" y="71"/>
                  </a:lnTo>
                  <a:lnTo>
                    <a:pt x="25" y="77"/>
                  </a:lnTo>
                  <a:lnTo>
                    <a:pt x="16" y="86"/>
                  </a:lnTo>
                  <a:lnTo>
                    <a:pt x="9" y="98"/>
                  </a:lnTo>
                  <a:lnTo>
                    <a:pt x="4" y="112"/>
                  </a:lnTo>
                  <a:lnTo>
                    <a:pt x="1" y="128"/>
                  </a:lnTo>
                  <a:lnTo>
                    <a:pt x="0" y="146"/>
                  </a:lnTo>
                  <a:lnTo>
                    <a:pt x="1" y="163"/>
                  </a:lnTo>
                  <a:lnTo>
                    <a:pt x="4" y="178"/>
                  </a:lnTo>
                  <a:lnTo>
                    <a:pt x="9" y="192"/>
                  </a:lnTo>
                  <a:lnTo>
                    <a:pt x="16" y="203"/>
                  </a:lnTo>
                  <a:lnTo>
                    <a:pt x="25" y="212"/>
                  </a:lnTo>
                  <a:lnTo>
                    <a:pt x="35" y="218"/>
                  </a:lnTo>
                  <a:lnTo>
                    <a:pt x="48" y="222"/>
                  </a:lnTo>
                  <a:lnTo>
                    <a:pt x="61" y="224"/>
                  </a:lnTo>
                  <a:lnTo>
                    <a:pt x="72" y="222"/>
                  </a:lnTo>
                  <a:lnTo>
                    <a:pt x="84" y="220"/>
                  </a:lnTo>
                  <a:lnTo>
                    <a:pt x="93" y="215"/>
                  </a:lnTo>
                  <a:lnTo>
                    <a:pt x="102" y="210"/>
                  </a:lnTo>
                  <a:lnTo>
                    <a:pt x="108" y="203"/>
                  </a:lnTo>
                  <a:lnTo>
                    <a:pt x="114" y="193"/>
                  </a:lnTo>
                  <a:lnTo>
                    <a:pt x="119" y="184"/>
                  </a:lnTo>
                  <a:lnTo>
                    <a:pt x="121" y="172"/>
                  </a:lnTo>
                  <a:lnTo>
                    <a:pt x="99" y="172"/>
                  </a:lnTo>
                  <a:close/>
                  <a:moveTo>
                    <a:pt x="24" y="132"/>
                  </a:moveTo>
                  <a:lnTo>
                    <a:pt x="25" y="121"/>
                  </a:lnTo>
                  <a:lnTo>
                    <a:pt x="27" y="113"/>
                  </a:lnTo>
                  <a:lnTo>
                    <a:pt x="31" y="105"/>
                  </a:lnTo>
                  <a:lnTo>
                    <a:pt x="35" y="99"/>
                  </a:lnTo>
                  <a:lnTo>
                    <a:pt x="41" y="93"/>
                  </a:lnTo>
                  <a:lnTo>
                    <a:pt x="47" y="90"/>
                  </a:lnTo>
                  <a:lnTo>
                    <a:pt x="53" y="88"/>
                  </a:lnTo>
                  <a:lnTo>
                    <a:pt x="62" y="87"/>
                  </a:lnTo>
                  <a:lnTo>
                    <a:pt x="70" y="88"/>
                  </a:lnTo>
                  <a:lnTo>
                    <a:pt x="78" y="90"/>
                  </a:lnTo>
                  <a:lnTo>
                    <a:pt x="84" y="94"/>
                  </a:lnTo>
                  <a:lnTo>
                    <a:pt x="89" y="99"/>
                  </a:lnTo>
                  <a:lnTo>
                    <a:pt x="93" y="105"/>
                  </a:lnTo>
                  <a:lnTo>
                    <a:pt x="97" y="113"/>
                  </a:lnTo>
                  <a:lnTo>
                    <a:pt x="98" y="121"/>
                  </a:lnTo>
                  <a:lnTo>
                    <a:pt x="99" y="132"/>
                  </a:lnTo>
                  <a:lnTo>
                    <a:pt x="24" y="132"/>
                  </a:lnTo>
                  <a:close/>
                  <a:moveTo>
                    <a:pt x="44" y="49"/>
                  </a:moveTo>
                  <a:lnTo>
                    <a:pt x="60" y="49"/>
                  </a:lnTo>
                  <a:lnTo>
                    <a:pt x="96" y="0"/>
                  </a:lnTo>
                  <a:lnTo>
                    <a:pt x="70" y="0"/>
                  </a:lnTo>
                  <a:lnTo>
                    <a:pt x="44" y="49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6" name="Freeform 403"/>
            <p:cNvSpPr>
              <a:spLocks/>
            </p:cNvSpPr>
            <p:nvPr/>
          </p:nvSpPr>
          <p:spPr bwMode="auto">
            <a:xfrm>
              <a:off x="5756275" y="2911475"/>
              <a:ext cx="31750" cy="103188"/>
            </a:xfrm>
            <a:custGeom>
              <a:avLst/>
              <a:gdLst>
                <a:gd name="T0" fmla="*/ 2147483647 w 68"/>
                <a:gd name="T1" fmla="*/ 2147483647 h 195"/>
                <a:gd name="T2" fmla="*/ 2147483647 w 68"/>
                <a:gd name="T3" fmla="*/ 2147483647 h 195"/>
                <a:gd name="T4" fmla="*/ 2147483647 w 68"/>
                <a:gd name="T5" fmla="*/ 2147483647 h 195"/>
                <a:gd name="T6" fmla="*/ 2147483647 w 68"/>
                <a:gd name="T7" fmla="*/ 2147483647 h 195"/>
                <a:gd name="T8" fmla="*/ 2147483647 w 68"/>
                <a:gd name="T9" fmla="*/ 2147483647 h 195"/>
                <a:gd name="T10" fmla="*/ 2147483647 w 68"/>
                <a:gd name="T11" fmla="*/ 0 h 195"/>
                <a:gd name="T12" fmla="*/ 2147483647 w 68"/>
                <a:gd name="T13" fmla="*/ 0 h 195"/>
                <a:gd name="T14" fmla="*/ 2147483647 w 68"/>
                <a:gd name="T15" fmla="*/ 2147483647 h 195"/>
                <a:gd name="T16" fmla="*/ 0 w 68"/>
                <a:gd name="T17" fmla="*/ 2147483647 h 195"/>
                <a:gd name="T18" fmla="*/ 0 w 68"/>
                <a:gd name="T19" fmla="*/ 2147483647 h 195"/>
                <a:gd name="T20" fmla="*/ 2147483647 w 68"/>
                <a:gd name="T21" fmla="*/ 2147483647 h 195"/>
                <a:gd name="T22" fmla="*/ 2147483647 w 68"/>
                <a:gd name="T23" fmla="*/ 2147483647 h 195"/>
                <a:gd name="T24" fmla="*/ 2147483647 w 68"/>
                <a:gd name="T25" fmla="*/ 2147483647 h 195"/>
                <a:gd name="T26" fmla="*/ 2147483647 w 68"/>
                <a:gd name="T27" fmla="*/ 2147483647 h 195"/>
                <a:gd name="T28" fmla="*/ 2147483647 w 68"/>
                <a:gd name="T29" fmla="*/ 2147483647 h 195"/>
                <a:gd name="T30" fmla="*/ 2147483647 w 68"/>
                <a:gd name="T31" fmla="*/ 2147483647 h 195"/>
                <a:gd name="T32" fmla="*/ 2147483647 w 68"/>
                <a:gd name="T33" fmla="*/ 2147483647 h 195"/>
                <a:gd name="T34" fmla="*/ 2147483647 w 68"/>
                <a:gd name="T35" fmla="*/ 2147483647 h 195"/>
                <a:gd name="T36" fmla="*/ 2147483647 w 68"/>
                <a:gd name="T37" fmla="*/ 2147483647 h 195"/>
                <a:gd name="T38" fmla="*/ 2147483647 w 68"/>
                <a:gd name="T39" fmla="*/ 2147483647 h 195"/>
                <a:gd name="T40" fmla="*/ 2147483647 w 68"/>
                <a:gd name="T41" fmla="*/ 2147483647 h 195"/>
                <a:gd name="T42" fmla="*/ 2147483647 w 68"/>
                <a:gd name="T43" fmla="*/ 2147483647 h 195"/>
                <a:gd name="T44" fmla="*/ 2147483647 w 68"/>
                <a:gd name="T45" fmla="*/ 2147483647 h 195"/>
                <a:gd name="T46" fmla="*/ 2147483647 w 68"/>
                <a:gd name="T47" fmla="*/ 2147483647 h 195"/>
                <a:gd name="T48" fmla="*/ 2147483647 w 68"/>
                <a:gd name="T49" fmla="*/ 2147483647 h 195"/>
                <a:gd name="T50" fmla="*/ 2147483647 w 68"/>
                <a:gd name="T51" fmla="*/ 2147483647 h 195"/>
                <a:gd name="T52" fmla="*/ 2147483647 w 68"/>
                <a:gd name="T53" fmla="*/ 2147483647 h 195"/>
                <a:gd name="T54" fmla="*/ 2147483647 w 68"/>
                <a:gd name="T55" fmla="*/ 2147483647 h 19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8"/>
                <a:gd name="T85" fmla="*/ 0 h 195"/>
                <a:gd name="T86" fmla="*/ 68 w 68"/>
                <a:gd name="T87" fmla="*/ 195 h 19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8" h="195">
                  <a:moveTo>
                    <a:pt x="44" y="155"/>
                  </a:moveTo>
                  <a:lnTo>
                    <a:pt x="44" y="61"/>
                  </a:lnTo>
                  <a:lnTo>
                    <a:pt x="68" y="61"/>
                  </a:lnTo>
                  <a:lnTo>
                    <a:pt x="68" y="42"/>
                  </a:lnTo>
                  <a:lnTo>
                    <a:pt x="44" y="42"/>
                  </a:lnTo>
                  <a:lnTo>
                    <a:pt x="44" y="0"/>
                  </a:lnTo>
                  <a:lnTo>
                    <a:pt x="20" y="0"/>
                  </a:lnTo>
                  <a:lnTo>
                    <a:pt x="20" y="42"/>
                  </a:lnTo>
                  <a:lnTo>
                    <a:pt x="0" y="42"/>
                  </a:lnTo>
                  <a:lnTo>
                    <a:pt x="0" y="61"/>
                  </a:lnTo>
                  <a:lnTo>
                    <a:pt x="20" y="61"/>
                  </a:lnTo>
                  <a:lnTo>
                    <a:pt x="20" y="164"/>
                  </a:lnTo>
                  <a:lnTo>
                    <a:pt x="20" y="172"/>
                  </a:lnTo>
                  <a:lnTo>
                    <a:pt x="22" y="178"/>
                  </a:lnTo>
                  <a:lnTo>
                    <a:pt x="24" y="184"/>
                  </a:lnTo>
                  <a:lnTo>
                    <a:pt x="27" y="188"/>
                  </a:lnTo>
                  <a:lnTo>
                    <a:pt x="31" y="192"/>
                  </a:lnTo>
                  <a:lnTo>
                    <a:pt x="36" y="194"/>
                  </a:lnTo>
                  <a:lnTo>
                    <a:pt x="43" y="195"/>
                  </a:lnTo>
                  <a:lnTo>
                    <a:pt x="50" y="195"/>
                  </a:lnTo>
                  <a:lnTo>
                    <a:pt x="58" y="194"/>
                  </a:lnTo>
                  <a:lnTo>
                    <a:pt x="68" y="193"/>
                  </a:lnTo>
                  <a:lnTo>
                    <a:pt x="68" y="171"/>
                  </a:lnTo>
                  <a:lnTo>
                    <a:pt x="56" y="172"/>
                  </a:lnTo>
                  <a:lnTo>
                    <a:pt x="50" y="171"/>
                  </a:lnTo>
                  <a:lnTo>
                    <a:pt x="46" y="169"/>
                  </a:lnTo>
                  <a:lnTo>
                    <a:pt x="44" y="163"/>
                  </a:lnTo>
                  <a:lnTo>
                    <a:pt x="44" y="155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7" name="Freeform 404"/>
            <p:cNvSpPr>
              <a:spLocks noEditPoints="1"/>
            </p:cNvSpPr>
            <p:nvPr/>
          </p:nvSpPr>
          <p:spPr bwMode="auto">
            <a:xfrm>
              <a:off x="5794375" y="2932113"/>
              <a:ext cx="60325" cy="84137"/>
            </a:xfrm>
            <a:custGeom>
              <a:avLst/>
              <a:gdLst>
                <a:gd name="T0" fmla="*/ 2147483647 w 128"/>
                <a:gd name="T1" fmla="*/ 2147483647 h 159"/>
                <a:gd name="T2" fmla="*/ 2147483647 w 128"/>
                <a:gd name="T3" fmla="*/ 2147483647 h 159"/>
                <a:gd name="T4" fmla="*/ 2147483647 w 128"/>
                <a:gd name="T5" fmla="*/ 2147483647 h 159"/>
                <a:gd name="T6" fmla="*/ 2147483647 w 128"/>
                <a:gd name="T7" fmla="*/ 2147483647 h 159"/>
                <a:gd name="T8" fmla="*/ 2147483647 w 128"/>
                <a:gd name="T9" fmla="*/ 2147483647 h 159"/>
                <a:gd name="T10" fmla="*/ 2147483647 w 128"/>
                <a:gd name="T11" fmla="*/ 2147483647 h 159"/>
                <a:gd name="T12" fmla="*/ 2147483647 w 128"/>
                <a:gd name="T13" fmla="*/ 2147483647 h 159"/>
                <a:gd name="T14" fmla="*/ 2147483647 w 128"/>
                <a:gd name="T15" fmla="*/ 2147483647 h 159"/>
                <a:gd name="T16" fmla="*/ 2147483647 w 128"/>
                <a:gd name="T17" fmla="*/ 2147483647 h 159"/>
                <a:gd name="T18" fmla="*/ 2147483647 w 128"/>
                <a:gd name="T19" fmla="*/ 2147483647 h 159"/>
                <a:gd name="T20" fmla="*/ 2147483647 w 128"/>
                <a:gd name="T21" fmla="*/ 2147483647 h 159"/>
                <a:gd name="T22" fmla="*/ 2147483647 w 128"/>
                <a:gd name="T23" fmla="*/ 2147483647 h 159"/>
                <a:gd name="T24" fmla="*/ 2147483647 w 128"/>
                <a:gd name="T25" fmla="*/ 2147483647 h 159"/>
                <a:gd name="T26" fmla="*/ 2147483647 w 128"/>
                <a:gd name="T27" fmla="*/ 2147483647 h 159"/>
                <a:gd name="T28" fmla="*/ 2147483647 w 128"/>
                <a:gd name="T29" fmla="*/ 2147483647 h 159"/>
                <a:gd name="T30" fmla="*/ 2147483647 w 128"/>
                <a:gd name="T31" fmla="*/ 2147483647 h 159"/>
                <a:gd name="T32" fmla="*/ 2147483647 w 128"/>
                <a:gd name="T33" fmla="*/ 2147483647 h 159"/>
                <a:gd name="T34" fmla="*/ 2147483647 w 128"/>
                <a:gd name="T35" fmla="*/ 2147483647 h 159"/>
                <a:gd name="T36" fmla="*/ 2147483647 w 128"/>
                <a:gd name="T37" fmla="*/ 2147483647 h 159"/>
                <a:gd name="T38" fmla="*/ 2147483647 w 128"/>
                <a:gd name="T39" fmla="*/ 2147483647 h 159"/>
                <a:gd name="T40" fmla="*/ 2147483647 w 128"/>
                <a:gd name="T41" fmla="*/ 2147483647 h 159"/>
                <a:gd name="T42" fmla="*/ 2147483647 w 128"/>
                <a:gd name="T43" fmla="*/ 2147483647 h 159"/>
                <a:gd name="T44" fmla="*/ 2147483647 w 128"/>
                <a:gd name="T45" fmla="*/ 2147483647 h 159"/>
                <a:gd name="T46" fmla="*/ 2147483647 w 128"/>
                <a:gd name="T47" fmla="*/ 2147483647 h 159"/>
                <a:gd name="T48" fmla="*/ 2147483647 w 128"/>
                <a:gd name="T49" fmla="*/ 2147483647 h 159"/>
                <a:gd name="T50" fmla="*/ 2147483647 w 128"/>
                <a:gd name="T51" fmla="*/ 2147483647 h 159"/>
                <a:gd name="T52" fmla="*/ 2147483647 w 128"/>
                <a:gd name="T53" fmla="*/ 2147483647 h 159"/>
                <a:gd name="T54" fmla="*/ 2147483647 w 128"/>
                <a:gd name="T55" fmla="*/ 0 h 159"/>
                <a:gd name="T56" fmla="*/ 2147483647 w 128"/>
                <a:gd name="T57" fmla="*/ 2147483647 h 159"/>
                <a:gd name="T58" fmla="*/ 2147483647 w 128"/>
                <a:gd name="T59" fmla="*/ 2147483647 h 159"/>
                <a:gd name="T60" fmla="*/ 2147483647 w 128"/>
                <a:gd name="T61" fmla="*/ 2147483647 h 159"/>
                <a:gd name="T62" fmla="*/ 2147483647 w 128"/>
                <a:gd name="T63" fmla="*/ 2147483647 h 159"/>
                <a:gd name="T64" fmla="*/ 2147483647 w 128"/>
                <a:gd name="T65" fmla="*/ 2147483647 h 159"/>
                <a:gd name="T66" fmla="*/ 2147483647 w 128"/>
                <a:gd name="T67" fmla="*/ 2147483647 h 159"/>
                <a:gd name="T68" fmla="*/ 2147483647 w 128"/>
                <a:gd name="T69" fmla="*/ 2147483647 h 159"/>
                <a:gd name="T70" fmla="*/ 2147483647 w 128"/>
                <a:gd name="T71" fmla="*/ 2147483647 h 159"/>
                <a:gd name="T72" fmla="*/ 2147483647 w 128"/>
                <a:gd name="T73" fmla="*/ 2147483647 h 159"/>
                <a:gd name="T74" fmla="*/ 2147483647 w 128"/>
                <a:gd name="T75" fmla="*/ 2147483647 h 159"/>
                <a:gd name="T76" fmla="*/ 2147483647 w 128"/>
                <a:gd name="T77" fmla="*/ 2147483647 h 159"/>
                <a:gd name="T78" fmla="*/ 2147483647 w 128"/>
                <a:gd name="T79" fmla="*/ 2147483647 h 159"/>
                <a:gd name="T80" fmla="*/ 2147483647 w 128"/>
                <a:gd name="T81" fmla="*/ 2147483647 h 159"/>
                <a:gd name="T82" fmla="*/ 2147483647 w 128"/>
                <a:gd name="T83" fmla="*/ 2147483647 h 159"/>
                <a:gd name="T84" fmla="*/ 2147483647 w 128"/>
                <a:gd name="T85" fmla="*/ 2147483647 h 159"/>
                <a:gd name="T86" fmla="*/ 2147483647 w 128"/>
                <a:gd name="T87" fmla="*/ 2147483647 h 159"/>
                <a:gd name="T88" fmla="*/ 2147483647 w 128"/>
                <a:gd name="T89" fmla="*/ 2147483647 h 159"/>
                <a:gd name="T90" fmla="*/ 2147483647 w 128"/>
                <a:gd name="T91" fmla="*/ 2147483647 h 159"/>
                <a:gd name="T92" fmla="*/ 2147483647 w 128"/>
                <a:gd name="T93" fmla="*/ 2147483647 h 159"/>
                <a:gd name="T94" fmla="*/ 2147483647 w 128"/>
                <a:gd name="T95" fmla="*/ 2147483647 h 159"/>
                <a:gd name="T96" fmla="*/ 0 w 128"/>
                <a:gd name="T97" fmla="*/ 2147483647 h 159"/>
                <a:gd name="T98" fmla="*/ 2147483647 w 128"/>
                <a:gd name="T99" fmla="*/ 2147483647 h 159"/>
                <a:gd name="T100" fmla="*/ 2147483647 w 128"/>
                <a:gd name="T101" fmla="*/ 2147483647 h 159"/>
                <a:gd name="T102" fmla="*/ 2147483647 w 128"/>
                <a:gd name="T103" fmla="*/ 2147483647 h 159"/>
                <a:gd name="T104" fmla="*/ 2147483647 w 128"/>
                <a:gd name="T105" fmla="*/ 2147483647 h 159"/>
                <a:gd name="T106" fmla="*/ 2147483647 w 128"/>
                <a:gd name="T107" fmla="*/ 2147483647 h 159"/>
                <a:gd name="T108" fmla="*/ 2147483647 w 128"/>
                <a:gd name="T109" fmla="*/ 2147483647 h 15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8"/>
                <a:gd name="T166" fmla="*/ 0 h 159"/>
                <a:gd name="T167" fmla="*/ 128 w 128"/>
                <a:gd name="T168" fmla="*/ 159 h 15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8" h="159">
                  <a:moveTo>
                    <a:pt x="90" y="77"/>
                  </a:moveTo>
                  <a:lnTo>
                    <a:pt x="90" y="99"/>
                  </a:lnTo>
                  <a:lnTo>
                    <a:pt x="89" y="107"/>
                  </a:lnTo>
                  <a:lnTo>
                    <a:pt x="87" y="114"/>
                  </a:lnTo>
                  <a:lnTo>
                    <a:pt x="84" y="120"/>
                  </a:lnTo>
                  <a:lnTo>
                    <a:pt x="79" y="126"/>
                  </a:lnTo>
                  <a:lnTo>
                    <a:pt x="72" y="131"/>
                  </a:lnTo>
                  <a:lnTo>
                    <a:pt x="65" y="134"/>
                  </a:lnTo>
                  <a:lnTo>
                    <a:pt x="58" y="135"/>
                  </a:lnTo>
                  <a:lnTo>
                    <a:pt x="48" y="136"/>
                  </a:lnTo>
                  <a:lnTo>
                    <a:pt x="43" y="136"/>
                  </a:lnTo>
                  <a:lnTo>
                    <a:pt x="38" y="135"/>
                  </a:lnTo>
                  <a:lnTo>
                    <a:pt x="33" y="133"/>
                  </a:lnTo>
                  <a:lnTo>
                    <a:pt x="30" y="131"/>
                  </a:lnTo>
                  <a:lnTo>
                    <a:pt x="27" y="127"/>
                  </a:lnTo>
                  <a:lnTo>
                    <a:pt x="26" y="122"/>
                  </a:lnTo>
                  <a:lnTo>
                    <a:pt x="24" y="118"/>
                  </a:lnTo>
                  <a:lnTo>
                    <a:pt x="24" y="113"/>
                  </a:lnTo>
                  <a:lnTo>
                    <a:pt x="24" y="107"/>
                  </a:lnTo>
                  <a:lnTo>
                    <a:pt x="25" y="103"/>
                  </a:lnTo>
                  <a:lnTo>
                    <a:pt x="27" y="99"/>
                  </a:lnTo>
                  <a:lnTo>
                    <a:pt x="29" y="96"/>
                  </a:lnTo>
                  <a:lnTo>
                    <a:pt x="32" y="92"/>
                  </a:lnTo>
                  <a:lnTo>
                    <a:pt x="36" y="90"/>
                  </a:lnTo>
                  <a:lnTo>
                    <a:pt x="42" y="89"/>
                  </a:lnTo>
                  <a:lnTo>
                    <a:pt x="47" y="87"/>
                  </a:lnTo>
                  <a:lnTo>
                    <a:pt x="59" y="85"/>
                  </a:lnTo>
                  <a:lnTo>
                    <a:pt x="70" y="84"/>
                  </a:lnTo>
                  <a:lnTo>
                    <a:pt x="81" y="82"/>
                  </a:lnTo>
                  <a:lnTo>
                    <a:pt x="90" y="77"/>
                  </a:lnTo>
                  <a:close/>
                  <a:moveTo>
                    <a:pt x="92" y="134"/>
                  </a:moveTo>
                  <a:lnTo>
                    <a:pt x="92" y="140"/>
                  </a:lnTo>
                  <a:lnTo>
                    <a:pt x="93" y="145"/>
                  </a:lnTo>
                  <a:lnTo>
                    <a:pt x="96" y="148"/>
                  </a:lnTo>
                  <a:lnTo>
                    <a:pt x="98" y="152"/>
                  </a:lnTo>
                  <a:lnTo>
                    <a:pt x="101" y="154"/>
                  </a:lnTo>
                  <a:lnTo>
                    <a:pt x="105" y="156"/>
                  </a:lnTo>
                  <a:lnTo>
                    <a:pt x="109" y="157"/>
                  </a:lnTo>
                  <a:lnTo>
                    <a:pt x="116" y="157"/>
                  </a:lnTo>
                  <a:lnTo>
                    <a:pt x="121" y="156"/>
                  </a:lnTo>
                  <a:lnTo>
                    <a:pt x="128" y="155"/>
                  </a:lnTo>
                  <a:lnTo>
                    <a:pt x="128" y="135"/>
                  </a:lnTo>
                  <a:lnTo>
                    <a:pt x="122" y="136"/>
                  </a:lnTo>
                  <a:lnTo>
                    <a:pt x="118" y="135"/>
                  </a:lnTo>
                  <a:lnTo>
                    <a:pt x="115" y="132"/>
                  </a:lnTo>
                  <a:lnTo>
                    <a:pt x="113" y="127"/>
                  </a:lnTo>
                  <a:lnTo>
                    <a:pt x="113" y="120"/>
                  </a:lnTo>
                  <a:lnTo>
                    <a:pt x="113" y="46"/>
                  </a:lnTo>
                  <a:lnTo>
                    <a:pt x="112" y="35"/>
                  </a:lnTo>
                  <a:lnTo>
                    <a:pt x="110" y="26"/>
                  </a:lnTo>
                  <a:lnTo>
                    <a:pt x="106" y="18"/>
                  </a:lnTo>
                  <a:lnTo>
                    <a:pt x="101" y="11"/>
                  </a:lnTo>
                  <a:lnTo>
                    <a:pt x="93" y="6"/>
                  </a:lnTo>
                  <a:lnTo>
                    <a:pt x="84" y="2"/>
                  </a:lnTo>
                  <a:lnTo>
                    <a:pt x="73" y="1"/>
                  </a:lnTo>
                  <a:lnTo>
                    <a:pt x="61" y="0"/>
                  </a:lnTo>
                  <a:lnTo>
                    <a:pt x="48" y="1"/>
                  </a:lnTo>
                  <a:lnTo>
                    <a:pt x="38" y="4"/>
                  </a:lnTo>
                  <a:lnTo>
                    <a:pt x="28" y="7"/>
                  </a:lnTo>
                  <a:lnTo>
                    <a:pt x="21" y="13"/>
                  </a:lnTo>
                  <a:lnTo>
                    <a:pt x="14" y="20"/>
                  </a:lnTo>
                  <a:lnTo>
                    <a:pt x="10" y="28"/>
                  </a:lnTo>
                  <a:lnTo>
                    <a:pt x="7" y="37"/>
                  </a:lnTo>
                  <a:lnTo>
                    <a:pt x="6" y="48"/>
                  </a:lnTo>
                  <a:lnTo>
                    <a:pt x="6" y="49"/>
                  </a:lnTo>
                  <a:lnTo>
                    <a:pt x="28" y="49"/>
                  </a:lnTo>
                  <a:lnTo>
                    <a:pt x="28" y="43"/>
                  </a:lnTo>
                  <a:lnTo>
                    <a:pt x="30" y="37"/>
                  </a:lnTo>
                  <a:lnTo>
                    <a:pt x="32" y="33"/>
                  </a:lnTo>
                  <a:lnTo>
                    <a:pt x="36" y="29"/>
                  </a:lnTo>
                  <a:lnTo>
                    <a:pt x="41" y="26"/>
                  </a:lnTo>
                  <a:lnTo>
                    <a:pt x="46" y="23"/>
                  </a:lnTo>
                  <a:lnTo>
                    <a:pt x="52" y="22"/>
                  </a:lnTo>
                  <a:lnTo>
                    <a:pt x="60" y="22"/>
                  </a:lnTo>
                  <a:lnTo>
                    <a:pt x="67" y="22"/>
                  </a:lnTo>
                  <a:lnTo>
                    <a:pt x="73" y="23"/>
                  </a:lnTo>
                  <a:lnTo>
                    <a:pt x="79" y="26"/>
                  </a:lnTo>
                  <a:lnTo>
                    <a:pt x="83" y="28"/>
                  </a:lnTo>
                  <a:lnTo>
                    <a:pt x="86" y="30"/>
                  </a:lnTo>
                  <a:lnTo>
                    <a:pt x="88" y="35"/>
                  </a:lnTo>
                  <a:lnTo>
                    <a:pt x="90" y="39"/>
                  </a:lnTo>
                  <a:lnTo>
                    <a:pt x="90" y="44"/>
                  </a:lnTo>
                  <a:lnTo>
                    <a:pt x="90" y="50"/>
                  </a:lnTo>
                  <a:lnTo>
                    <a:pt x="89" y="55"/>
                  </a:lnTo>
                  <a:lnTo>
                    <a:pt x="88" y="57"/>
                  </a:lnTo>
                  <a:lnTo>
                    <a:pt x="84" y="60"/>
                  </a:lnTo>
                  <a:lnTo>
                    <a:pt x="79" y="62"/>
                  </a:lnTo>
                  <a:lnTo>
                    <a:pt x="70" y="63"/>
                  </a:lnTo>
                  <a:lnTo>
                    <a:pt x="60" y="64"/>
                  </a:lnTo>
                  <a:lnTo>
                    <a:pt x="47" y="65"/>
                  </a:lnTo>
                  <a:lnTo>
                    <a:pt x="35" y="68"/>
                  </a:lnTo>
                  <a:lnTo>
                    <a:pt x="26" y="71"/>
                  </a:lnTo>
                  <a:lnTo>
                    <a:pt x="17" y="75"/>
                  </a:lnTo>
                  <a:lnTo>
                    <a:pt x="11" y="81"/>
                  </a:lnTo>
                  <a:lnTo>
                    <a:pt x="6" y="86"/>
                  </a:lnTo>
                  <a:lnTo>
                    <a:pt x="3" y="94"/>
                  </a:lnTo>
                  <a:lnTo>
                    <a:pt x="1" y="103"/>
                  </a:lnTo>
                  <a:lnTo>
                    <a:pt x="0" y="113"/>
                  </a:lnTo>
                  <a:lnTo>
                    <a:pt x="1" y="124"/>
                  </a:lnTo>
                  <a:lnTo>
                    <a:pt x="3" y="132"/>
                  </a:lnTo>
                  <a:lnTo>
                    <a:pt x="6" y="140"/>
                  </a:lnTo>
                  <a:lnTo>
                    <a:pt x="11" y="147"/>
                  </a:lnTo>
                  <a:lnTo>
                    <a:pt x="17" y="152"/>
                  </a:lnTo>
                  <a:lnTo>
                    <a:pt x="25" y="155"/>
                  </a:lnTo>
                  <a:lnTo>
                    <a:pt x="34" y="157"/>
                  </a:lnTo>
                  <a:lnTo>
                    <a:pt x="44" y="159"/>
                  </a:lnTo>
                  <a:lnTo>
                    <a:pt x="58" y="157"/>
                  </a:lnTo>
                  <a:lnTo>
                    <a:pt x="70" y="153"/>
                  </a:lnTo>
                  <a:lnTo>
                    <a:pt x="82" y="145"/>
                  </a:lnTo>
                  <a:lnTo>
                    <a:pt x="92" y="134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8" name="Freeform 405"/>
            <p:cNvSpPr>
              <a:spLocks/>
            </p:cNvSpPr>
            <p:nvPr/>
          </p:nvSpPr>
          <p:spPr bwMode="auto">
            <a:xfrm>
              <a:off x="5864225" y="2932113"/>
              <a:ext cx="53975" cy="82550"/>
            </a:xfrm>
            <a:custGeom>
              <a:avLst/>
              <a:gdLst>
                <a:gd name="T0" fmla="*/ 2147483647 w 114"/>
                <a:gd name="T1" fmla="*/ 2147483647 h 155"/>
                <a:gd name="T2" fmla="*/ 2147483647 w 114"/>
                <a:gd name="T3" fmla="*/ 2147483647 h 155"/>
                <a:gd name="T4" fmla="*/ 2147483647 w 114"/>
                <a:gd name="T5" fmla="*/ 2147483647 h 155"/>
                <a:gd name="T6" fmla="*/ 2147483647 w 114"/>
                <a:gd name="T7" fmla="*/ 2147483647 h 155"/>
                <a:gd name="T8" fmla="*/ 2147483647 w 114"/>
                <a:gd name="T9" fmla="*/ 2147483647 h 155"/>
                <a:gd name="T10" fmla="*/ 2147483647 w 114"/>
                <a:gd name="T11" fmla="*/ 2147483647 h 155"/>
                <a:gd name="T12" fmla="*/ 2147483647 w 114"/>
                <a:gd name="T13" fmla="*/ 2147483647 h 155"/>
                <a:gd name="T14" fmla="*/ 2147483647 w 114"/>
                <a:gd name="T15" fmla="*/ 2147483647 h 155"/>
                <a:gd name="T16" fmla="*/ 2147483647 w 114"/>
                <a:gd name="T17" fmla="*/ 2147483647 h 155"/>
                <a:gd name="T18" fmla="*/ 2147483647 w 114"/>
                <a:gd name="T19" fmla="*/ 2147483647 h 155"/>
                <a:gd name="T20" fmla="*/ 2147483647 w 114"/>
                <a:gd name="T21" fmla="*/ 2147483647 h 155"/>
                <a:gd name="T22" fmla="*/ 2147483647 w 114"/>
                <a:gd name="T23" fmla="*/ 2147483647 h 155"/>
                <a:gd name="T24" fmla="*/ 2147483647 w 114"/>
                <a:gd name="T25" fmla="*/ 2147483647 h 155"/>
                <a:gd name="T26" fmla="*/ 2147483647 w 114"/>
                <a:gd name="T27" fmla="*/ 2147483647 h 155"/>
                <a:gd name="T28" fmla="*/ 2147483647 w 114"/>
                <a:gd name="T29" fmla="*/ 0 h 155"/>
                <a:gd name="T30" fmla="*/ 2147483647 w 114"/>
                <a:gd name="T31" fmla="*/ 0 h 155"/>
                <a:gd name="T32" fmla="*/ 2147483647 w 114"/>
                <a:gd name="T33" fmla="*/ 0 h 155"/>
                <a:gd name="T34" fmla="*/ 2147483647 w 114"/>
                <a:gd name="T35" fmla="*/ 2147483647 h 155"/>
                <a:gd name="T36" fmla="*/ 2147483647 w 114"/>
                <a:gd name="T37" fmla="*/ 2147483647 h 155"/>
                <a:gd name="T38" fmla="*/ 2147483647 w 114"/>
                <a:gd name="T39" fmla="*/ 2147483647 h 155"/>
                <a:gd name="T40" fmla="*/ 2147483647 w 114"/>
                <a:gd name="T41" fmla="*/ 2147483647 h 155"/>
                <a:gd name="T42" fmla="*/ 2147483647 w 114"/>
                <a:gd name="T43" fmla="*/ 2147483647 h 155"/>
                <a:gd name="T44" fmla="*/ 2147483647 w 114"/>
                <a:gd name="T45" fmla="*/ 2147483647 h 155"/>
                <a:gd name="T46" fmla="*/ 2147483647 w 114"/>
                <a:gd name="T47" fmla="*/ 2147483647 h 155"/>
                <a:gd name="T48" fmla="*/ 2147483647 w 114"/>
                <a:gd name="T49" fmla="*/ 2147483647 h 155"/>
                <a:gd name="T50" fmla="*/ 0 w 114"/>
                <a:gd name="T51" fmla="*/ 2147483647 h 155"/>
                <a:gd name="T52" fmla="*/ 0 w 114"/>
                <a:gd name="T53" fmla="*/ 2147483647 h 155"/>
                <a:gd name="T54" fmla="*/ 2147483647 w 114"/>
                <a:gd name="T55" fmla="*/ 2147483647 h 155"/>
                <a:gd name="T56" fmla="*/ 2147483647 w 114"/>
                <a:gd name="T57" fmla="*/ 2147483647 h 155"/>
                <a:gd name="T58" fmla="*/ 2147483647 w 114"/>
                <a:gd name="T59" fmla="*/ 2147483647 h 155"/>
                <a:gd name="T60" fmla="*/ 2147483647 w 114"/>
                <a:gd name="T61" fmla="*/ 2147483647 h 155"/>
                <a:gd name="T62" fmla="*/ 2147483647 w 114"/>
                <a:gd name="T63" fmla="*/ 2147483647 h 155"/>
                <a:gd name="T64" fmla="*/ 2147483647 w 114"/>
                <a:gd name="T65" fmla="*/ 2147483647 h 155"/>
                <a:gd name="T66" fmla="*/ 2147483647 w 114"/>
                <a:gd name="T67" fmla="*/ 2147483647 h 155"/>
                <a:gd name="T68" fmla="*/ 2147483647 w 114"/>
                <a:gd name="T69" fmla="*/ 2147483647 h 155"/>
                <a:gd name="T70" fmla="*/ 2147483647 w 114"/>
                <a:gd name="T71" fmla="*/ 2147483647 h 155"/>
                <a:gd name="T72" fmla="*/ 2147483647 w 114"/>
                <a:gd name="T73" fmla="*/ 2147483647 h 155"/>
                <a:gd name="T74" fmla="*/ 2147483647 w 114"/>
                <a:gd name="T75" fmla="*/ 2147483647 h 155"/>
                <a:gd name="T76" fmla="*/ 2147483647 w 114"/>
                <a:gd name="T77" fmla="*/ 2147483647 h 155"/>
                <a:gd name="T78" fmla="*/ 2147483647 w 114"/>
                <a:gd name="T79" fmla="*/ 2147483647 h 155"/>
                <a:gd name="T80" fmla="*/ 2147483647 w 114"/>
                <a:gd name="T81" fmla="*/ 2147483647 h 155"/>
                <a:gd name="T82" fmla="*/ 2147483647 w 114"/>
                <a:gd name="T83" fmla="*/ 2147483647 h 155"/>
                <a:gd name="T84" fmla="*/ 2147483647 w 114"/>
                <a:gd name="T85" fmla="*/ 2147483647 h 155"/>
                <a:gd name="T86" fmla="*/ 2147483647 w 114"/>
                <a:gd name="T87" fmla="*/ 2147483647 h 155"/>
                <a:gd name="T88" fmla="*/ 2147483647 w 114"/>
                <a:gd name="T89" fmla="*/ 2147483647 h 155"/>
                <a:gd name="T90" fmla="*/ 2147483647 w 114"/>
                <a:gd name="T91" fmla="*/ 2147483647 h 15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4"/>
                <a:gd name="T139" fmla="*/ 0 h 155"/>
                <a:gd name="T140" fmla="*/ 114 w 114"/>
                <a:gd name="T141" fmla="*/ 155 h 15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4" h="155">
                  <a:moveTo>
                    <a:pt x="91" y="155"/>
                  </a:moveTo>
                  <a:lnTo>
                    <a:pt x="114" y="155"/>
                  </a:lnTo>
                  <a:lnTo>
                    <a:pt x="114" y="64"/>
                  </a:lnTo>
                  <a:lnTo>
                    <a:pt x="114" y="57"/>
                  </a:lnTo>
                  <a:lnTo>
                    <a:pt x="114" y="47"/>
                  </a:lnTo>
                  <a:lnTo>
                    <a:pt x="113" y="37"/>
                  </a:lnTo>
                  <a:lnTo>
                    <a:pt x="112" y="28"/>
                  </a:lnTo>
                  <a:lnTo>
                    <a:pt x="108" y="21"/>
                  </a:lnTo>
                  <a:lnTo>
                    <a:pt x="105" y="15"/>
                  </a:lnTo>
                  <a:lnTo>
                    <a:pt x="102" y="12"/>
                  </a:lnTo>
                  <a:lnTo>
                    <a:pt x="97" y="8"/>
                  </a:lnTo>
                  <a:lnTo>
                    <a:pt x="92" y="5"/>
                  </a:lnTo>
                  <a:lnTo>
                    <a:pt x="87" y="2"/>
                  </a:lnTo>
                  <a:lnTo>
                    <a:pt x="80" y="1"/>
                  </a:lnTo>
                  <a:lnTo>
                    <a:pt x="73" y="0"/>
                  </a:lnTo>
                  <a:lnTo>
                    <a:pt x="66" y="0"/>
                  </a:lnTo>
                  <a:lnTo>
                    <a:pt x="59" y="0"/>
                  </a:lnTo>
                  <a:lnTo>
                    <a:pt x="53" y="1"/>
                  </a:lnTo>
                  <a:lnTo>
                    <a:pt x="47" y="4"/>
                  </a:lnTo>
                  <a:lnTo>
                    <a:pt x="41" y="6"/>
                  </a:lnTo>
                  <a:lnTo>
                    <a:pt x="36" y="9"/>
                  </a:lnTo>
                  <a:lnTo>
                    <a:pt x="31" y="14"/>
                  </a:lnTo>
                  <a:lnTo>
                    <a:pt x="27" y="20"/>
                  </a:lnTo>
                  <a:lnTo>
                    <a:pt x="22" y="26"/>
                  </a:lnTo>
                  <a:lnTo>
                    <a:pt x="22" y="4"/>
                  </a:lnTo>
                  <a:lnTo>
                    <a:pt x="0" y="4"/>
                  </a:lnTo>
                  <a:lnTo>
                    <a:pt x="0" y="155"/>
                  </a:lnTo>
                  <a:lnTo>
                    <a:pt x="24" y="155"/>
                  </a:lnTo>
                  <a:lnTo>
                    <a:pt x="24" y="69"/>
                  </a:lnTo>
                  <a:lnTo>
                    <a:pt x="25" y="58"/>
                  </a:lnTo>
                  <a:lnTo>
                    <a:pt x="27" y="49"/>
                  </a:lnTo>
                  <a:lnTo>
                    <a:pt x="30" y="41"/>
                  </a:lnTo>
                  <a:lnTo>
                    <a:pt x="34" y="34"/>
                  </a:lnTo>
                  <a:lnTo>
                    <a:pt x="40" y="29"/>
                  </a:lnTo>
                  <a:lnTo>
                    <a:pt x="47" y="26"/>
                  </a:lnTo>
                  <a:lnTo>
                    <a:pt x="55" y="23"/>
                  </a:lnTo>
                  <a:lnTo>
                    <a:pt x="64" y="22"/>
                  </a:lnTo>
                  <a:lnTo>
                    <a:pt x="71" y="23"/>
                  </a:lnTo>
                  <a:lnTo>
                    <a:pt x="77" y="25"/>
                  </a:lnTo>
                  <a:lnTo>
                    <a:pt x="82" y="28"/>
                  </a:lnTo>
                  <a:lnTo>
                    <a:pt x="86" y="32"/>
                  </a:lnTo>
                  <a:lnTo>
                    <a:pt x="88" y="37"/>
                  </a:lnTo>
                  <a:lnTo>
                    <a:pt x="90" y="44"/>
                  </a:lnTo>
                  <a:lnTo>
                    <a:pt x="91" y="53"/>
                  </a:lnTo>
                  <a:lnTo>
                    <a:pt x="91" y="62"/>
                  </a:lnTo>
                  <a:lnTo>
                    <a:pt x="91" y="155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9" name="Freeform 406"/>
            <p:cNvSpPr>
              <a:spLocks/>
            </p:cNvSpPr>
            <p:nvPr/>
          </p:nvSpPr>
          <p:spPr bwMode="auto">
            <a:xfrm>
              <a:off x="5962650" y="2905125"/>
              <a:ext cx="68263" cy="109538"/>
            </a:xfrm>
            <a:custGeom>
              <a:avLst/>
              <a:gdLst>
                <a:gd name="T0" fmla="*/ 0 w 145"/>
                <a:gd name="T1" fmla="*/ 2147483647 h 207"/>
                <a:gd name="T2" fmla="*/ 2147483647 w 145"/>
                <a:gd name="T3" fmla="*/ 2147483647 h 207"/>
                <a:gd name="T4" fmla="*/ 2147483647 w 145"/>
                <a:gd name="T5" fmla="*/ 2147483647 h 207"/>
                <a:gd name="T6" fmla="*/ 2147483647 w 145"/>
                <a:gd name="T7" fmla="*/ 2147483647 h 207"/>
                <a:gd name="T8" fmla="*/ 2147483647 w 145"/>
                <a:gd name="T9" fmla="*/ 2147483647 h 207"/>
                <a:gd name="T10" fmla="*/ 2147483647 w 145"/>
                <a:gd name="T11" fmla="*/ 0 h 207"/>
                <a:gd name="T12" fmla="*/ 2147483647 w 145"/>
                <a:gd name="T13" fmla="*/ 0 h 207"/>
                <a:gd name="T14" fmla="*/ 2147483647 w 145"/>
                <a:gd name="T15" fmla="*/ 2147483647 h 207"/>
                <a:gd name="T16" fmla="*/ 2147483647 w 145"/>
                <a:gd name="T17" fmla="*/ 2147483647 h 207"/>
                <a:gd name="T18" fmla="*/ 0 w 145"/>
                <a:gd name="T19" fmla="*/ 2147483647 h 207"/>
                <a:gd name="T20" fmla="*/ 0 w 145"/>
                <a:gd name="T21" fmla="*/ 2147483647 h 20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5"/>
                <a:gd name="T34" fmla="*/ 0 h 207"/>
                <a:gd name="T35" fmla="*/ 145 w 145"/>
                <a:gd name="T36" fmla="*/ 207 h 20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5" h="207">
                  <a:moveTo>
                    <a:pt x="0" y="207"/>
                  </a:moveTo>
                  <a:lnTo>
                    <a:pt x="145" y="207"/>
                  </a:lnTo>
                  <a:lnTo>
                    <a:pt x="145" y="181"/>
                  </a:lnTo>
                  <a:lnTo>
                    <a:pt x="32" y="181"/>
                  </a:lnTo>
                  <a:lnTo>
                    <a:pt x="145" y="25"/>
                  </a:lnTo>
                  <a:lnTo>
                    <a:pt x="145" y="0"/>
                  </a:lnTo>
                  <a:lnTo>
                    <a:pt x="7" y="0"/>
                  </a:lnTo>
                  <a:lnTo>
                    <a:pt x="7" y="24"/>
                  </a:lnTo>
                  <a:lnTo>
                    <a:pt x="115" y="24"/>
                  </a:lnTo>
                  <a:lnTo>
                    <a:pt x="0" y="184"/>
                  </a:lnTo>
                  <a:lnTo>
                    <a:pt x="0" y="207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0" name="Rectangle 407"/>
            <p:cNvSpPr>
              <a:spLocks noChangeArrowheads="1"/>
            </p:cNvSpPr>
            <p:nvPr/>
          </p:nvSpPr>
          <p:spPr bwMode="auto">
            <a:xfrm>
              <a:off x="6046788" y="2997200"/>
              <a:ext cx="12700" cy="17463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11" name="Freeform 408"/>
            <p:cNvSpPr>
              <a:spLocks/>
            </p:cNvSpPr>
            <p:nvPr/>
          </p:nvSpPr>
          <p:spPr bwMode="auto">
            <a:xfrm>
              <a:off x="4851400" y="3101975"/>
              <a:ext cx="58738" cy="107950"/>
            </a:xfrm>
            <a:custGeom>
              <a:avLst/>
              <a:gdLst>
                <a:gd name="T0" fmla="*/ 0 w 126"/>
                <a:gd name="T1" fmla="*/ 2147483647 h 204"/>
                <a:gd name="T2" fmla="*/ 2147483647 w 126"/>
                <a:gd name="T3" fmla="*/ 2147483647 h 204"/>
                <a:gd name="T4" fmla="*/ 2147483647 w 126"/>
                <a:gd name="T5" fmla="*/ 2147483647 h 204"/>
                <a:gd name="T6" fmla="*/ 2147483647 w 126"/>
                <a:gd name="T7" fmla="*/ 2147483647 h 204"/>
                <a:gd name="T8" fmla="*/ 2147483647 w 126"/>
                <a:gd name="T9" fmla="*/ 2147483647 h 204"/>
                <a:gd name="T10" fmla="*/ 2147483647 w 126"/>
                <a:gd name="T11" fmla="*/ 2147483647 h 204"/>
                <a:gd name="T12" fmla="*/ 2147483647 w 126"/>
                <a:gd name="T13" fmla="*/ 2147483647 h 204"/>
                <a:gd name="T14" fmla="*/ 2147483647 w 126"/>
                <a:gd name="T15" fmla="*/ 2147483647 h 204"/>
                <a:gd name="T16" fmla="*/ 2147483647 w 126"/>
                <a:gd name="T17" fmla="*/ 2147483647 h 204"/>
                <a:gd name="T18" fmla="*/ 2147483647 w 126"/>
                <a:gd name="T19" fmla="*/ 2147483647 h 204"/>
                <a:gd name="T20" fmla="*/ 2147483647 w 126"/>
                <a:gd name="T21" fmla="*/ 2147483647 h 204"/>
                <a:gd name="T22" fmla="*/ 2147483647 w 126"/>
                <a:gd name="T23" fmla="*/ 2147483647 h 204"/>
                <a:gd name="T24" fmla="*/ 2147483647 w 126"/>
                <a:gd name="T25" fmla="*/ 2147483647 h 204"/>
                <a:gd name="T26" fmla="*/ 2147483647 w 126"/>
                <a:gd name="T27" fmla="*/ 2147483647 h 204"/>
                <a:gd name="T28" fmla="*/ 2147483647 w 126"/>
                <a:gd name="T29" fmla="*/ 2147483647 h 204"/>
                <a:gd name="T30" fmla="*/ 2147483647 w 126"/>
                <a:gd name="T31" fmla="*/ 2147483647 h 204"/>
                <a:gd name="T32" fmla="*/ 2147483647 w 126"/>
                <a:gd name="T33" fmla="*/ 2147483647 h 204"/>
                <a:gd name="T34" fmla="*/ 2147483647 w 126"/>
                <a:gd name="T35" fmla="*/ 2147483647 h 204"/>
                <a:gd name="T36" fmla="*/ 2147483647 w 126"/>
                <a:gd name="T37" fmla="*/ 2147483647 h 204"/>
                <a:gd name="T38" fmla="*/ 2147483647 w 126"/>
                <a:gd name="T39" fmla="*/ 2147483647 h 204"/>
                <a:gd name="T40" fmla="*/ 2147483647 w 126"/>
                <a:gd name="T41" fmla="*/ 0 h 204"/>
                <a:gd name="T42" fmla="*/ 2147483647 w 126"/>
                <a:gd name="T43" fmla="*/ 2147483647 h 204"/>
                <a:gd name="T44" fmla="*/ 2147483647 w 126"/>
                <a:gd name="T45" fmla="*/ 2147483647 h 204"/>
                <a:gd name="T46" fmla="*/ 2147483647 w 126"/>
                <a:gd name="T47" fmla="*/ 2147483647 h 204"/>
                <a:gd name="T48" fmla="*/ 2147483647 w 126"/>
                <a:gd name="T49" fmla="*/ 2147483647 h 204"/>
                <a:gd name="T50" fmla="*/ 2147483647 w 126"/>
                <a:gd name="T51" fmla="*/ 2147483647 h 204"/>
                <a:gd name="T52" fmla="*/ 2147483647 w 126"/>
                <a:gd name="T53" fmla="*/ 2147483647 h 204"/>
                <a:gd name="T54" fmla="*/ 2147483647 w 126"/>
                <a:gd name="T55" fmla="*/ 2147483647 h 204"/>
                <a:gd name="T56" fmla="*/ 2147483647 w 126"/>
                <a:gd name="T57" fmla="*/ 2147483647 h 204"/>
                <a:gd name="T58" fmla="*/ 2147483647 w 126"/>
                <a:gd name="T59" fmla="*/ 2147483647 h 204"/>
                <a:gd name="T60" fmla="*/ 2147483647 w 126"/>
                <a:gd name="T61" fmla="*/ 2147483647 h 204"/>
                <a:gd name="T62" fmla="*/ 2147483647 w 126"/>
                <a:gd name="T63" fmla="*/ 2147483647 h 204"/>
                <a:gd name="T64" fmla="*/ 2147483647 w 126"/>
                <a:gd name="T65" fmla="*/ 2147483647 h 204"/>
                <a:gd name="T66" fmla="*/ 2147483647 w 126"/>
                <a:gd name="T67" fmla="*/ 2147483647 h 204"/>
                <a:gd name="T68" fmla="*/ 2147483647 w 126"/>
                <a:gd name="T69" fmla="*/ 2147483647 h 204"/>
                <a:gd name="T70" fmla="*/ 2147483647 w 126"/>
                <a:gd name="T71" fmla="*/ 2147483647 h 204"/>
                <a:gd name="T72" fmla="*/ 2147483647 w 126"/>
                <a:gd name="T73" fmla="*/ 2147483647 h 204"/>
                <a:gd name="T74" fmla="*/ 2147483647 w 126"/>
                <a:gd name="T75" fmla="*/ 2147483647 h 204"/>
                <a:gd name="T76" fmla="*/ 2147483647 w 126"/>
                <a:gd name="T77" fmla="*/ 2147483647 h 204"/>
                <a:gd name="T78" fmla="*/ 2147483647 w 126"/>
                <a:gd name="T79" fmla="*/ 2147483647 h 204"/>
                <a:gd name="T80" fmla="*/ 2147483647 w 126"/>
                <a:gd name="T81" fmla="*/ 2147483647 h 204"/>
                <a:gd name="T82" fmla="*/ 2147483647 w 126"/>
                <a:gd name="T83" fmla="*/ 2147483647 h 204"/>
                <a:gd name="T84" fmla="*/ 2147483647 w 126"/>
                <a:gd name="T85" fmla="*/ 2147483647 h 204"/>
                <a:gd name="T86" fmla="*/ 2147483647 w 126"/>
                <a:gd name="T87" fmla="*/ 2147483647 h 204"/>
                <a:gd name="T88" fmla="*/ 2147483647 w 126"/>
                <a:gd name="T89" fmla="*/ 2147483647 h 204"/>
                <a:gd name="T90" fmla="*/ 2147483647 w 126"/>
                <a:gd name="T91" fmla="*/ 2147483647 h 204"/>
                <a:gd name="T92" fmla="*/ 2147483647 w 126"/>
                <a:gd name="T93" fmla="*/ 2147483647 h 204"/>
                <a:gd name="T94" fmla="*/ 2147483647 w 126"/>
                <a:gd name="T95" fmla="*/ 2147483647 h 204"/>
                <a:gd name="T96" fmla="*/ 2147483647 w 126"/>
                <a:gd name="T97" fmla="*/ 2147483647 h 204"/>
                <a:gd name="T98" fmla="*/ 2147483647 w 126"/>
                <a:gd name="T99" fmla="*/ 2147483647 h 204"/>
                <a:gd name="T100" fmla="*/ 2147483647 w 126"/>
                <a:gd name="T101" fmla="*/ 2147483647 h 204"/>
                <a:gd name="T102" fmla="*/ 0 w 126"/>
                <a:gd name="T103" fmla="*/ 2147483647 h 20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26"/>
                <a:gd name="T157" fmla="*/ 0 h 204"/>
                <a:gd name="T158" fmla="*/ 126 w 126"/>
                <a:gd name="T159" fmla="*/ 204 h 20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26" h="204">
                  <a:moveTo>
                    <a:pt x="0" y="135"/>
                  </a:moveTo>
                  <a:lnTo>
                    <a:pt x="0" y="137"/>
                  </a:lnTo>
                  <a:lnTo>
                    <a:pt x="1" y="152"/>
                  </a:lnTo>
                  <a:lnTo>
                    <a:pt x="4" y="165"/>
                  </a:lnTo>
                  <a:lnTo>
                    <a:pt x="9" y="176"/>
                  </a:lnTo>
                  <a:lnTo>
                    <a:pt x="17" y="186"/>
                  </a:lnTo>
                  <a:lnTo>
                    <a:pt x="25" y="194"/>
                  </a:lnTo>
                  <a:lnTo>
                    <a:pt x="36" y="200"/>
                  </a:lnTo>
                  <a:lnTo>
                    <a:pt x="47" y="203"/>
                  </a:lnTo>
                  <a:lnTo>
                    <a:pt x="61" y="204"/>
                  </a:lnTo>
                  <a:lnTo>
                    <a:pt x="76" y="203"/>
                  </a:lnTo>
                  <a:lnTo>
                    <a:pt x="89" y="200"/>
                  </a:lnTo>
                  <a:lnTo>
                    <a:pt x="99" y="194"/>
                  </a:lnTo>
                  <a:lnTo>
                    <a:pt x="109" y="187"/>
                  </a:lnTo>
                  <a:lnTo>
                    <a:pt x="116" y="177"/>
                  </a:lnTo>
                  <a:lnTo>
                    <a:pt x="122" y="167"/>
                  </a:lnTo>
                  <a:lnTo>
                    <a:pt x="125" y="154"/>
                  </a:lnTo>
                  <a:lnTo>
                    <a:pt x="126" y="141"/>
                  </a:lnTo>
                  <a:lnTo>
                    <a:pt x="126" y="132"/>
                  </a:lnTo>
                  <a:lnTo>
                    <a:pt x="124" y="124"/>
                  </a:lnTo>
                  <a:lnTo>
                    <a:pt x="122" y="117"/>
                  </a:lnTo>
                  <a:lnTo>
                    <a:pt x="119" y="111"/>
                  </a:lnTo>
                  <a:lnTo>
                    <a:pt x="115" y="105"/>
                  </a:lnTo>
                  <a:lnTo>
                    <a:pt x="110" y="99"/>
                  </a:lnTo>
                  <a:lnTo>
                    <a:pt x="104" y="96"/>
                  </a:lnTo>
                  <a:lnTo>
                    <a:pt x="97" y="92"/>
                  </a:lnTo>
                  <a:lnTo>
                    <a:pt x="102" y="89"/>
                  </a:lnTo>
                  <a:lnTo>
                    <a:pt x="108" y="85"/>
                  </a:lnTo>
                  <a:lnTo>
                    <a:pt x="111" y="82"/>
                  </a:lnTo>
                  <a:lnTo>
                    <a:pt x="115" y="77"/>
                  </a:lnTo>
                  <a:lnTo>
                    <a:pt x="117" y="71"/>
                  </a:lnTo>
                  <a:lnTo>
                    <a:pt x="119" y="66"/>
                  </a:lnTo>
                  <a:lnTo>
                    <a:pt x="120" y="60"/>
                  </a:lnTo>
                  <a:lnTo>
                    <a:pt x="120" y="53"/>
                  </a:lnTo>
                  <a:lnTo>
                    <a:pt x="119" y="41"/>
                  </a:lnTo>
                  <a:lnTo>
                    <a:pt x="116" y="31"/>
                  </a:lnTo>
                  <a:lnTo>
                    <a:pt x="112" y="23"/>
                  </a:lnTo>
                  <a:lnTo>
                    <a:pt x="105" y="14"/>
                  </a:lnTo>
                  <a:lnTo>
                    <a:pt x="97" y="9"/>
                  </a:lnTo>
                  <a:lnTo>
                    <a:pt x="86" y="4"/>
                  </a:lnTo>
                  <a:lnTo>
                    <a:pt x="75" y="2"/>
                  </a:lnTo>
                  <a:lnTo>
                    <a:pt x="61" y="0"/>
                  </a:lnTo>
                  <a:lnTo>
                    <a:pt x="50" y="2"/>
                  </a:lnTo>
                  <a:lnTo>
                    <a:pt x="38" y="5"/>
                  </a:lnTo>
                  <a:lnTo>
                    <a:pt x="28" y="11"/>
                  </a:lnTo>
                  <a:lnTo>
                    <a:pt x="20" y="18"/>
                  </a:lnTo>
                  <a:lnTo>
                    <a:pt x="14" y="27"/>
                  </a:lnTo>
                  <a:lnTo>
                    <a:pt x="8" y="39"/>
                  </a:lnTo>
                  <a:lnTo>
                    <a:pt x="5" y="50"/>
                  </a:lnTo>
                  <a:lnTo>
                    <a:pt x="4" y="66"/>
                  </a:lnTo>
                  <a:lnTo>
                    <a:pt x="4" y="67"/>
                  </a:lnTo>
                  <a:lnTo>
                    <a:pt x="27" y="67"/>
                  </a:lnTo>
                  <a:lnTo>
                    <a:pt x="28" y="56"/>
                  </a:lnTo>
                  <a:lnTo>
                    <a:pt x="31" y="48"/>
                  </a:lnTo>
                  <a:lnTo>
                    <a:pt x="33" y="41"/>
                  </a:lnTo>
                  <a:lnTo>
                    <a:pt x="37" y="34"/>
                  </a:lnTo>
                  <a:lnTo>
                    <a:pt x="41" y="30"/>
                  </a:lnTo>
                  <a:lnTo>
                    <a:pt x="47" y="26"/>
                  </a:lnTo>
                  <a:lnTo>
                    <a:pt x="55" y="25"/>
                  </a:lnTo>
                  <a:lnTo>
                    <a:pt x="63" y="24"/>
                  </a:lnTo>
                  <a:lnTo>
                    <a:pt x="71" y="24"/>
                  </a:lnTo>
                  <a:lnTo>
                    <a:pt x="77" y="26"/>
                  </a:lnTo>
                  <a:lnTo>
                    <a:pt x="82" y="28"/>
                  </a:lnTo>
                  <a:lnTo>
                    <a:pt x="86" y="32"/>
                  </a:lnTo>
                  <a:lnTo>
                    <a:pt x="91" y="35"/>
                  </a:lnTo>
                  <a:lnTo>
                    <a:pt x="93" y="41"/>
                  </a:lnTo>
                  <a:lnTo>
                    <a:pt x="95" y="47"/>
                  </a:lnTo>
                  <a:lnTo>
                    <a:pt x="95" y="54"/>
                  </a:lnTo>
                  <a:lnTo>
                    <a:pt x="94" y="62"/>
                  </a:lnTo>
                  <a:lnTo>
                    <a:pt x="93" y="68"/>
                  </a:lnTo>
                  <a:lnTo>
                    <a:pt x="90" y="74"/>
                  </a:lnTo>
                  <a:lnTo>
                    <a:pt x="85" y="77"/>
                  </a:lnTo>
                  <a:lnTo>
                    <a:pt x="80" y="81"/>
                  </a:lnTo>
                  <a:lnTo>
                    <a:pt x="74" y="83"/>
                  </a:lnTo>
                  <a:lnTo>
                    <a:pt x="66" y="84"/>
                  </a:lnTo>
                  <a:lnTo>
                    <a:pt x="58" y="84"/>
                  </a:lnTo>
                  <a:lnTo>
                    <a:pt x="50" y="84"/>
                  </a:lnTo>
                  <a:lnTo>
                    <a:pt x="50" y="106"/>
                  </a:lnTo>
                  <a:lnTo>
                    <a:pt x="63" y="106"/>
                  </a:lnTo>
                  <a:lnTo>
                    <a:pt x="72" y="108"/>
                  </a:lnTo>
                  <a:lnTo>
                    <a:pt x="79" y="109"/>
                  </a:lnTo>
                  <a:lnTo>
                    <a:pt x="86" y="112"/>
                  </a:lnTo>
                  <a:lnTo>
                    <a:pt x="92" y="116"/>
                  </a:lnTo>
                  <a:lnTo>
                    <a:pt x="96" y="120"/>
                  </a:lnTo>
                  <a:lnTo>
                    <a:pt x="99" y="126"/>
                  </a:lnTo>
                  <a:lnTo>
                    <a:pt x="100" y="133"/>
                  </a:lnTo>
                  <a:lnTo>
                    <a:pt x="101" y="141"/>
                  </a:lnTo>
                  <a:lnTo>
                    <a:pt x="100" y="149"/>
                  </a:lnTo>
                  <a:lnTo>
                    <a:pt x="99" y="158"/>
                  </a:lnTo>
                  <a:lnTo>
                    <a:pt x="96" y="163"/>
                  </a:lnTo>
                  <a:lnTo>
                    <a:pt x="91" y="169"/>
                  </a:lnTo>
                  <a:lnTo>
                    <a:pt x="85" y="174"/>
                  </a:lnTo>
                  <a:lnTo>
                    <a:pt x="79" y="177"/>
                  </a:lnTo>
                  <a:lnTo>
                    <a:pt x="72" y="179"/>
                  </a:lnTo>
                  <a:lnTo>
                    <a:pt x="63" y="180"/>
                  </a:lnTo>
                  <a:lnTo>
                    <a:pt x="55" y="179"/>
                  </a:lnTo>
                  <a:lnTo>
                    <a:pt x="46" y="177"/>
                  </a:lnTo>
                  <a:lnTo>
                    <a:pt x="40" y="173"/>
                  </a:lnTo>
                  <a:lnTo>
                    <a:pt x="35" y="168"/>
                  </a:lnTo>
                  <a:lnTo>
                    <a:pt x="31" y="162"/>
                  </a:lnTo>
                  <a:lnTo>
                    <a:pt x="27" y="154"/>
                  </a:lnTo>
                  <a:lnTo>
                    <a:pt x="25" y="146"/>
                  </a:lnTo>
                  <a:lnTo>
                    <a:pt x="24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2" name="Freeform 409"/>
            <p:cNvSpPr>
              <a:spLocks/>
            </p:cNvSpPr>
            <p:nvPr/>
          </p:nvSpPr>
          <p:spPr bwMode="auto">
            <a:xfrm>
              <a:off x="4919663" y="3103563"/>
              <a:ext cx="58737" cy="106362"/>
            </a:xfrm>
            <a:custGeom>
              <a:avLst/>
              <a:gdLst>
                <a:gd name="T0" fmla="*/ 2147483647 w 127"/>
                <a:gd name="T1" fmla="*/ 2147483647 h 200"/>
                <a:gd name="T2" fmla="*/ 2147483647 w 127"/>
                <a:gd name="T3" fmla="*/ 2147483647 h 200"/>
                <a:gd name="T4" fmla="*/ 2147483647 w 127"/>
                <a:gd name="T5" fmla="*/ 2147483647 h 200"/>
                <a:gd name="T6" fmla="*/ 2147483647 w 127"/>
                <a:gd name="T7" fmla="*/ 2147483647 h 200"/>
                <a:gd name="T8" fmla="*/ 2147483647 w 127"/>
                <a:gd name="T9" fmla="*/ 2147483647 h 200"/>
                <a:gd name="T10" fmla="*/ 2147483647 w 127"/>
                <a:gd name="T11" fmla="*/ 2147483647 h 200"/>
                <a:gd name="T12" fmla="*/ 2147483647 w 127"/>
                <a:gd name="T13" fmla="*/ 2147483647 h 200"/>
                <a:gd name="T14" fmla="*/ 2147483647 w 127"/>
                <a:gd name="T15" fmla="*/ 2147483647 h 200"/>
                <a:gd name="T16" fmla="*/ 2147483647 w 127"/>
                <a:gd name="T17" fmla="*/ 2147483647 h 200"/>
                <a:gd name="T18" fmla="*/ 2147483647 w 127"/>
                <a:gd name="T19" fmla="*/ 2147483647 h 200"/>
                <a:gd name="T20" fmla="*/ 2147483647 w 127"/>
                <a:gd name="T21" fmla="*/ 2147483647 h 200"/>
                <a:gd name="T22" fmla="*/ 2147483647 w 127"/>
                <a:gd name="T23" fmla="*/ 2147483647 h 200"/>
                <a:gd name="T24" fmla="*/ 2147483647 w 127"/>
                <a:gd name="T25" fmla="*/ 2147483647 h 200"/>
                <a:gd name="T26" fmla="*/ 2147483647 w 127"/>
                <a:gd name="T27" fmla="*/ 2147483647 h 200"/>
                <a:gd name="T28" fmla="*/ 2147483647 w 127"/>
                <a:gd name="T29" fmla="*/ 2147483647 h 200"/>
                <a:gd name="T30" fmla="*/ 2147483647 w 127"/>
                <a:gd name="T31" fmla="*/ 0 h 200"/>
                <a:gd name="T32" fmla="*/ 2147483647 w 127"/>
                <a:gd name="T33" fmla="*/ 2147483647 h 200"/>
                <a:gd name="T34" fmla="*/ 2147483647 w 127"/>
                <a:gd name="T35" fmla="*/ 2147483647 h 200"/>
                <a:gd name="T36" fmla="*/ 2147483647 w 127"/>
                <a:gd name="T37" fmla="*/ 2147483647 h 200"/>
                <a:gd name="T38" fmla="*/ 2147483647 w 127"/>
                <a:gd name="T39" fmla="*/ 2147483647 h 200"/>
                <a:gd name="T40" fmla="*/ 2147483647 w 127"/>
                <a:gd name="T41" fmla="*/ 2147483647 h 200"/>
                <a:gd name="T42" fmla="*/ 2147483647 w 127"/>
                <a:gd name="T43" fmla="*/ 2147483647 h 200"/>
                <a:gd name="T44" fmla="*/ 2147483647 w 127"/>
                <a:gd name="T45" fmla="*/ 2147483647 h 200"/>
                <a:gd name="T46" fmla="*/ 2147483647 w 127"/>
                <a:gd name="T47" fmla="*/ 2147483647 h 200"/>
                <a:gd name="T48" fmla="*/ 2147483647 w 127"/>
                <a:gd name="T49" fmla="*/ 2147483647 h 200"/>
                <a:gd name="T50" fmla="*/ 2147483647 w 127"/>
                <a:gd name="T51" fmla="*/ 2147483647 h 200"/>
                <a:gd name="T52" fmla="*/ 2147483647 w 127"/>
                <a:gd name="T53" fmla="*/ 2147483647 h 200"/>
                <a:gd name="T54" fmla="*/ 2147483647 w 127"/>
                <a:gd name="T55" fmla="*/ 2147483647 h 200"/>
                <a:gd name="T56" fmla="*/ 2147483647 w 127"/>
                <a:gd name="T57" fmla="*/ 2147483647 h 200"/>
                <a:gd name="T58" fmla="*/ 2147483647 w 127"/>
                <a:gd name="T59" fmla="*/ 2147483647 h 200"/>
                <a:gd name="T60" fmla="*/ 2147483647 w 127"/>
                <a:gd name="T61" fmla="*/ 2147483647 h 200"/>
                <a:gd name="T62" fmla="*/ 0 w 127"/>
                <a:gd name="T63" fmla="*/ 2147483647 h 20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27"/>
                <a:gd name="T97" fmla="*/ 0 h 200"/>
                <a:gd name="T98" fmla="*/ 127 w 127"/>
                <a:gd name="T99" fmla="*/ 200 h 20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27" h="200">
                  <a:moveTo>
                    <a:pt x="0" y="143"/>
                  </a:moveTo>
                  <a:lnTo>
                    <a:pt x="2" y="155"/>
                  </a:lnTo>
                  <a:lnTo>
                    <a:pt x="7" y="166"/>
                  </a:lnTo>
                  <a:lnTo>
                    <a:pt x="12" y="176"/>
                  </a:lnTo>
                  <a:lnTo>
                    <a:pt x="19" y="185"/>
                  </a:lnTo>
                  <a:lnTo>
                    <a:pt x="28" y="191"/>
                  </a:lnTo>
                  <a:lnTo>
                    <a:pt x="38" y="196"/>
                  </a:lnTo>
                  <a:lnTo>
                    <a:pt x="50" y="199"/>
                  </a:lnTo>
                  <a:lnTo>
                    <a:pt x="62" y="200"/>
                  </a:lnTo>
                  <a:lnTo>
                    <a:pt x="76" y="199"/>
                  </a:lnTo>
                  <a:lnTo>
                    <a:pt x="89" y="196"/>
                  </a:lnTo>
                  <a:lnTo>
                    <a:pt x="99" y="189"/>
                  </a:lnTo>
                  <a:lnTo>
                    <a:pt x="109" y="180"/>
                  </a:lnTo>
                  <a:lnTo>
                    <a:pt x="116" y="171"/>
                  </a:lnTo>
                  <a:lnTo>
                    <a:pt x="123" y="158"/>
                  </a:lnTo>
                  <a:lnTo>
                    <a:pt x="126" y="145"/>
                  </a:lnTo>
                  <a:lnTo>
                    <a:pt x="127" y="130"/>
                  </a:lnTo>
                  <a:lnTo>
                    <a:pt x="126" y="115"/>
                  </a:lnTo>
                  <a:lnTo>
                    <a:pt x="123" y="102"/>
                  </a:lnTo>
                  <a:lnTo>
                    <a:pt x="117" y="92"/>
                  </a:lnTo>
                  <a:lnTo>
                    <a:pt x="110" y="83"/>
                  </a:lnTo>
                  <a:lnTo>
                    <a:pt x="102" y="74"/>
                  </a:lnTo>
                  <a:lnTo>
                    <a:pt x="91" y="69"/>
                  </a:lnTo>
                  <a:lnTo>
                    <a:pt x="78" y="65"/>
                  </a:lnTo>
                  <a:lnTo>
                    <a:pt x="66" y="64"/>
                  </a:lnTo>
                  <a:lnTo>
                    <a:pt x="55" y="65"/>
                  </a:lnTo>
                  <a:lnTo>
                    <a:pt x="46" y="67"/>
                  </a:lnTo>
                  <a:lnTo>
                    <a:pt x="37" y="71"/>
                  </a:lnTo>
                  <a:lnTo>
                    <a:pt x="30" y="77"/>
                  </a:lnTo>
                  <a:lnTo>
                    <a:pt x="37" y="23"/>
                  </a:lnTo>
                  <a:lnTo>
                    <a:pt x="117" y="23"/>
                  </a:lnTo>
                  <a:lnTo>
                    <a:pt x="117" y="0"/>
                  </a:lnTo>
                  <a:lnTo>
                    <a:pt x="20" y="0"/>
                  </a:lnTo>
                  <a:lnTo>
                    <a:pt x="6" y="106"/>
                  </a:lnTo>
                  <a:lnTo>
                    <a:pt x="27" y="106"/>
                  </a:lnTo>
                  <a:lnTo>
                    <a:pt x="34" y="98"/>
                  </a:lnTo>
                  <a:lnTo>
                    <a:pt x="41" y="92"/>
                  </a:lnTo>
                  <a:lnTo>
                    <a:pt x="51" y="88"/>
                  </a:lnTo>
                  <a:lnTo>
                    <a:pt x="62" y="87"/>
                  </a:lnTo>
                  <a:lnTo>
                    <a:pt x="70" y="88"/>
                  </a:lnTo>
                  <a:lnTo>
                    <a:pt x="78" y="91"/>
                  </a:lnTo>
                  <a:lnTo>
                    <a:pt x="85" y="94"/>
                  </a:lnTo>
                  <a:lnTo>
                    <a:pt x="91" y="99"/>
                  </a:lnTo>
                  <a:lnTo>
                    <a:pt x="95" y="106"/>
                  </a:lnTo>
                  <a:lnTo>
                    <a:pt x="98" y="113"/>
                  </a:lnTo>
                  <a:lnTo>
                    <a:pt x="101" y="122"/>
                  </a:lnTo>
                  <a:lnTo>
                    <a:pt x="102" y="131"/>
                  </a:lnTo>
                  <a:lnTo>
                    <a:pt x="101" y="141"/>
                  </a:lnTo>
                  <a:lnTo>
                    <a:pt x="98" y="150"/>
                  </a:lnTo>
                  <a:lnTo>
                    <a:pt x="95" y="157"/>
                  </a:lnTo>
                  <a:lnTo>
                    <a:pt x="90" y="164"/>
                  </a:lnTo>
                  <a:lnTo>
                    <a:pt x="85" y="169"/>
                  </a:lnTo>
                  <a:lnTo>
                    <a:pt x="77" y="172"/>
                  </a:lnTo>
                  <a:lnTo>
                    <a:pt x="70" y="175"/>
                  </a:lnTo>
                  <a:lnTo>
                    <a:pt x="62" y="176"/>
                  </a:lnTo>
                  <a:lnTo>
                    <a:pt x="54" y="176"/>
                  </a:lnTo>
                  <a:lnTo>
                    <a:pt x="48" y="173"/>
                  </a:lnTo>
                  <a:lnTo>
                    <a:pt x="41" y="171"/>
                  </a:lnTo>
                  <a:lnTo>
                    <a:pt x="36" y="168"/>
                  </a:lnTo>
                  <a:lnTo>
                    <a:pt x="32" y="162"/>
                  </a:lnTo>
                  <a:lnTo>
                    <a:pt x="29" y="157"/>
                  </a:lnTo>
                  <a:lnTo>
                    <a:pt x="26" y="150"/>
                  </a:lnTo>
                  <a:lnTo>
                    <a:pt x="25" y="143"/>
                  </a:lnTo>
                  <a:lnTo>
                    <a:pt x="0" y="143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3" name="Freeform 410"/>
            <p:cNvSpPr>
              <a:spLocks/>
            </p:cNvSpPr>
            <p:nvPr/>
          </p:nvSpPr>
          <p:spPr bwMode="auto">
            <a:xfrm>
              <a:off x="5537200" y="3097213"/>
              <a:ext cx="60325" cy="109537"/>
            </a:xfrm>
            <a:custGeom>
              <a:avLst/>
              <a:gdLst>
                <a:gd name="T0" fmla="*/ 0 w 127"/>
                <a:gd name="T1" fmla="*/ 2147483647 h 208"/>
                <a:gd name="T2" fmla="*/ 2147483647 w 127"/>
                <a:gd name="T3" fmla="*/ 2147483647 h 208"/>
                <a:gd name="T4" fmla="*/ 2147483647 w 127"/>
                <a:gd name="T5" fmla="*/ 2147483647 h 208"/>
                <a:gd name="T6" fmla="*/ 2147483647 w 127"/>
                <a:gd name="T7" fmla="*/ 2147483647 h 208"/>
                <a:gd name="T8" fmla="*/ 2147483647 w 127"/>
                <a:gd name="T9" fmla="*/ 2147483647 h 208"/>
                <a:gd name="T10" fmla="*/ 2147483647 w 127"/>
                <a:gd name="T11" fmla="*/ 2147483647 h 208"/>
                <a:gd name="T12" fmla="*/ 2147483647 w 127"/>
                <a:gd name="T13" fmla="*/ 2147483647 h 208"/>
                <a:gd name="T14" fmla="*/ 2147483647 w 127"/>
                <a:gd name="T15" fmla="*/ 2147483647 h 208"/>
                <a:gd name="T16" fmla="*/ 2147483647 w 127"/>
                <a:gd name="T17" fmla="*/ 0 h 208"/>
                <a:gd name="T18" fmla="*/ 0 w 127"/>
                <a:gd name="T19" fmla="*/ 0 h 208"/>
                <a:gd name="T20" fmla="*/ 0 w 127"/>
                <a:gd name="T21" fmla="*/ 2147483647 h 2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7"/>
                <a:gd name="T34" fmla="*/ 0 h 208"/>
                <a:gd name="T35" fmla="*/ 127 w 127"/>
                <a:gd name="T36" fmla="*/ 208 h 20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7" h="208">
                  <a:moveTo>
                    <a:pt x="0" y="208"/>
                  </a:moveTo>
                  <a:lnTo>
                    <a:pt x="26" y="208"/>
                  </a:lnTo>
                  <a:lnTo>
                    <a:pt x="26" y="112"/>
                  </a:lnTo>
                  <a:lnTo>
                    <a:pt x="114" y="112"/>
                  </a:lnTo>
                  <a:lnTo>
                    <a:pt x="114" y="86"/>
                  </a:lnTo>
                  <a:lnTo>
                    <a:pt x="26" y="86"/>
                  </a:lnTo>
                  <a:lnTo>
                    <a:pt x="26" y="26"/>
                  </a:lnTo>
                  <a:lnTo>
                    <a:pt x="127" y="26"/>
                  </a:lnTo>
                  <a:lnTo>
                    <a:pt x="127" y="0"/>
                  </a:lnTo>
                  <a:lnTo>
                    <a:pt x="0" y="0"/>
                  </a:lnTo>
                  <a:lnTo>
                    <a:pt x="0" y="208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4" name="Freeform 411"/>
            <p:cNvSpPr>
              <a:spLocks noEditPoints="1"/>
            </p:cNvSpPr>
            <p:nvPr/>
          </p:nvSpPr>
          <p:spPr bwMode="auto">
            <a:xfrm>
              <a:off x="5607050" y="3097213"/>
              <a:ext cx="12700" cy="109537"/>
            </a:xfrm>
            <a:custGeom>
              <a:avLst/>
              <a:gdLst>
                <a:gd name="T0" fmla="*/ 0 w 23"/>
                <a:gd name="T1" fmla="*/ 2147483647 h 208"/>
                <a:gd name="T2" fmla="*/ 2147483647 w 23"/>
                <a:gd name="T3" fmla="*/ 2147483647 h 208"/>
                <a:gd name="T4" fmla="*/ 2147483647 w 23"/>
                <a:gd name="T5" fmla="*/ 2147483647 h 208"/>
                <a:gd name="T6" fmla="*/ 0 w 23"/>
                <a:gd name="T7" fmla="*/ 2147483647 h 208"/>
                <a:gd name="T8" fmla="*/ 0 w 23"/>
                <a:gd name="T9" fmla="*/ 2147483647 h 208"/>
                <a:gd name="T10" fmla="*/ 0 w 23"/>
                <a:gd name="T11" fmla="*/ 2147483647 h 208"/>
                <a:gd name="T12" fmla="*/ 2147483647 w 23"/>
                <a:gd name="T13" fmla="*/ 2147483647 h 208"/>
                <a:gd name="T14" fmla="*/ 2147483647 w 23"/>
                <a:gd name="T15" fmla="*/ 0 h 208"/>
                <a:gd name="T16" fmla="*/ 0 w 23"/>
                <a:gd name="T17" fmla="*/ 0 h 208"/>
                <a:gd name="T18" fmla="*/ 0 w 23"/>
                <a:gd name="T19" fmla="*/ 2147483647 h 20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"/>
                <a:gd name="T31" fmla="*/ 0 h 208"/>
                <a:gd name="T32" fmla="*/ 23 w 23"/>
                <a:gd name="T33" fmla="*/ 208 h 20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" h="208">
                  <a:moveTo>
                    <a:pt x="0" y="208"/>
                  </a:moveTo>
                  <a:lnTo>
                    <a:pt x="23" y="208"/>
                  </a:lnTo>
                  <a:lnTo>
                    <a:pt x="23" y="56"/>
                  </a:lnTo>
                  <a:lnTo>
                    <a:pt x="0" y="56"/>
                  </a:lnTo>
                  <a:lnTo>
                    <a:pt x="0" y="208"/>
                  </a:lnTo>
                  <a:close/>
                  <a:moveTo>
                    <a:pt x="0" y="28"/>
                  </a:moveTo>
                  <a:lnTo>
                    <a:pt x="23" y="28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5" name="Freeform 412"/>
            <p:cNvSpPr>
              <a:spLocks noEditPoints="1"/>
            </p:cNvSpPr>
            <p:nvPr/>
          </p:nvSpPr>
          <p:spPr bwMode="auto">
            <a:xfrm>
              <a:off x="5632450" y="3097213"/>
              <a:ext cx="58738" cy="111125"/>
            </a:xfrm>
            <a:custGeom>
              <a:avLst/>
              <a:gdLst>
                <a:gd name="T0" fmla="*/ 2147483647 w 126"/>
                <a:gd name="T1" fmla="*/ 0 h 211"/>
                <a:gd name="T2" fmla="*/ 2147483647 w 126"/>
                <a:gd name="T3" fmla="*/ 0 h 211"/>
                <a:gd name="T4" fmla="*/ 2147483647 w 126"/>
                <a:gd name="T5" fmla="*/ 2147483647 h 211"/>
                <a:gd name="T6" fmla="*/ 2147483647 w 126"/>
                <a:gd name="T7" fmla="*/ 2147483647 h 211"/>
                <a:gd name="T8" fmla="*/ 2147483647 w 126"/>
                <a:gd name="T9" fmla="*/ 2147483647 h 211"/>
                <a:gd name="T10" fmla="*/ 2147483647 w 126"/>
                <a:gd name="T11" fmla="*/ 2147483647 h 211"/>
                <a:gd name="T12" fmla="*/ 2147483647 w 126"/>
                <a:gd name="T13" fmla="*/ 2147483647 h 211"/>
                <a:gd name="T14" fmla="*/ 2147483647 w 126"/>
                <a:gd name="T15" fmla="*/ 2147483647 h 211"/>
                <a:gd name="T16" fmla="*/ 2147483647 w 126"/>
                <a:gd name="T17" fmla="*/ 2147483647 h 211"/>
                <a:gd name="T18" fmla="*/ 2147483647 w 126"/>
                <a:gd name="T19" fmla="*/ 2147483647 h 211"/>
                <a:gd name="T20" fmla="*/ 2147483647 w 126"/>
                <a:gd name="T21" fmla="*/ 2147483647 h 211"/>
                <a:gd name="T22" fmla="*/ 2147483647 w 126"/>
                <a:gd name="T23" fmla="*/ 2147483647 h 211"/>
                <a:gd name="T24" fmla="*/ 2147483647 w 126"/>
                <a:gd name="T25" fmla="*/ 2147483647 h 211"/>
                <a:gd name="T26" fmla="*/ 2147483647 w 126"/>
                <a:gd name="T27" fmla="*/ 2147483647 h 211"/>
                <a:gd name="T28" fmla="*/ 0 w 126"/>
                <a:gd name="T29" fmla="*/ 2147483647 h 211"/>
                <a:gd name="T30" fmla="*/ 2147483647 w 126"/>
                <a:gd name="T31" fmla="*/ 2147483647 h 211"/>
                <a:gd name="T32" fmla="*/ 2147483647 w 126"/>
                <a:gd name="T33" fmla="*/ 2147483647 h 211"/>
                <a:gd name="T34" fmla="*/ 2147483647 w 126"/>
                <a:gd name="T35" fmla="*/ 2147483647 h 211"/>
                <a:gd name="T36" fmla="*/ 2147483647 w 126"/>
                <a:gd name="T37" fmla="*/ 2147483647 h 211"/>
                <a:gd name="T38" fmla="*/ 2147483647 w 126"/>
                <a:gd name="T39" fmla="*/ 2147483647 h 211"/>
                <a:gd name="T40" fmla="*/ 2147483647 w 126"/>
                <a:gd name="T41" fmla="*/ 2147483647 h 211"/>
                <a:gd name="T42" fmla="*/ 2147483647 w 126"/>
                <a:gd name="T43" fmla="*/ 2147483647 h 211"/>
                <a:gd name="T44" fmla="*/ 2147483647 w 126"/>
                <a:gd name="T45" fmla="*/ 2147483647 h 211"/>
                <a:gd name="T46" fmla="*/ 2147483647 w 126"/>
                <a:gd name="T47" fmla="*/ 2147483647 h 211"/>
                <a:gd name="T48" fmla="*/ 2147483647 w 126"/>
                <a:gd name="T49" fmla="*/ 2147483647 h 211"/>
                <a:gd name="T50" fmla="*/ 2147483647 w 126"/>
                <a:gd name="T51" fmla="*/ 2147483647 h 211"/>
                <a:gd name="T52" fmla="*/ 2147483647 w 126"/>
                <a:gd name="T53" fmla="*/ 2147483647 h 211"/>
                <a:gd name="T54" fmla="*/ 2147483647 w 126"/>
                <a:gd name="T55" fmla="*/ 2147483647 h 211"/>
                <a:gd name="T56" fmla="*/ 2147483647 w 126"/>
                <a:gd name="T57" fmla="*/ 2147483647 h 211"/>
                <a:gd name="T58" fmla="*/ 2147483647 w 126"/>
                <a:gd name="T59" fmla="*/ 0 h 211"/>
                <a:gd name="T60" fmla="*/ 2147483647 w 126"/>
                <a:gd name="T61" fmla="*/ 2147483647 h 211"/>
                <a:gd name="T62" fmla="*/ 2147483647 w 126"/>
                <a:gd name="T63" fmla="*/ 2147483647 h 211"/>
                <a:gd name="T64" fmla="*/ 2147483647 w 126"/>
                <a:gd name="T65" fmla="*/ 2147483647 h 211"/>
                <a:gd name="T66" fmla="*/ 2147483647 w 126"/>
                <a:gd name="T67" fmla="*/ 2147483647 h 211"/>
                <a:gd name="T68" fmla="*/ 2147483647 w 126"/>
                <a:gd name="T69" fmla="*/ 2147483647 h 211"/>
                <a:gd name="T70" fmla="*/ 2147483647 w 126"/>
                <a:gd name="T71" fmla="*/ 2147483647 h 211"/>
                <a:gd name="T72" fmla="*/ 2147483647 w 126"/>
                <a:gd name="T73" fmla="*/ 2147483647 h 211"/>
                <a:gd name="T74" fmla="*/ 2147483647 w 126"/>
                <a:gd name="T75" fmla="*/ 2147483647 h 211"/>
                <a:gd name="T76" fmla="*/ 2147483647 w 126"/>
                <a:gd name="T77" fmla="*/ 2147483647 h 211"/>
                <a:gd name="T78" fmla="*/ 2147483647 w 126"/>
                <a:gd name="T79" fmla="*/ 2147483647 h 211"/>
                <a:gd name="T80" fmla="*/ 2147483647 w 126"/>
                <a:gd name="T81" fmla="*/ 2147483647 h 211"/>
                <a:gd name="T82" fmla="*/ 2147483647 w 126"/>
                <a:gd name="T83" fmla="*/ 2147483647 h 211"/>
                <a:gd name="T84" fmla="*/ 2147483647 w 126"/>
                <a:gd name="T85" fmla="*/ 2147483647 h 211"/>
                <a:gd name="T86" fmla="*/ 2147483647 w 126"/>
                <a:gd name="T87" fmla="*/ 2147483647 h 211"/>
                <a:gd name="T88" fmla="*/ 2147483647 w 126"/>
                <a:gd name="T89" fmla="*/ 2147483647 h 211"/>
                <a:gd name="T90" fmla="*/ 2147483647 w 126"/>
                <a:gd name="T91" fmla="*/ 2147483647 h 211"/>
                <a:gd name="T92" fmla="*/ 2147483647 w 126"/>
                <a:gd name="T93" fmla="*/ 2147483647 h 211"/>
                <a:gd name="T94" fmla="*/ 2147483647 w 126"/>
                <a:gd name="T95" fmla="*/ 2147483647 h 211"/>
                <a:gd name="T96" fmla="*/ 2147483647 w 126"/>
                <a:gd name="T97" fmla="*/ 2147483647 h 211"/>
                <a:gd name="T98" fmla="*/ 2147483647 w 126"/>
                <a:gd name="T99" fmla="*/ 2147483647 h 211"/>
                <a:gd name="T100" fmla="*/ 2147483647 w 126"/>
                <a:gd name="T101" fmla="*/ 2147483647 h 211"/>
                <a:gd name="T102" fmla="*/ 2147483647 w 126"/>
                <a:gd name="T103" fmla="*/ 2147483647 h 211"/>
                <a:gd name="T104" fmla="*/ 2147483647 w 126"/>
                <a:gd name="T105" fmla="*/ 2147483647 h 211"/>
                <a:gd name="T106" fmla="*/ 2147483647 w 126"/>
                <a:gd name="T107" fmla="*/ 2147483647 h 211"/>
                <a:gd name="T108" fmla="*/ 2147483647 w 126"/>
                <a:gd name="T109" fmla="*/ 2147483647 h 211"/>
                <a:gd name="T110" fmla="*/ 2147483647 w 126"/>
                <a:gd name="T111" fmla="*/ 2147483647 h 211"/>
                <a:gd name="T112" fmla="*/ 2147483647 w 126"/>
                <a:gd name="T113" fmla="*/ 2147483647 h 211"/>
                <a:gd name="T114" fmla="*/ 2147483647 w 126"/>
                <a:gd name="T115" fmla="*/ 2147483647 h 211"/>
                <a:gd name="T116" fmla="*/ 2147483647 w 126"/>
                <a:gd name="T117" fmla="*/ 2147483647 h 211"/>
                <a:gd name="T118" fmla="*/ 2147483647 w 126"/>
                <a:gd name="T119" fmla="*/ 2147483647 h 211"/>
                <a:gd name="T120" fmla="*/ 2147483647 w 126"/>
                <a:gd name="T121" fmla="*/ 2147483647 h 211"/>
                <a:gd name="T122" fmla="*/ 2147483647 w 126"/>
                <a:gd name="T123" fmla="*/ 2147483647 h 211"/>
                <a:gd name="T124" fmla="*/ 2147483647 w 126"/>
                <a:gd name="T125" fmla="*/ 2147483647 h 21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6"/>
                <a:gd name="T190" fmla="*/ 0 h 211"/>
                <a:gd name="T191" fmla="*/ 126 w 126"/>
                <a:gd name="T192" fmla="*/ 211 h 21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6" h="211">
                  <a:moveTo>
                    <a:pt x="126" y="0"/>
                  </a:moveTo>
                  <a:lnTo>
                    <a:pt x="104" y="0"/>
                  </a:lnTo>
                  <a:lnTo>
                    <a:pt x="104" y="76"/>
                  </a:lnTo>
                  <a:lnTo>
                    <a:pt x="96" y="65"/>
                  </a:lnTo>
                  <a:lnTo>
                    <a:pt x="85" y="58"/>
                  </a:lnTo>
                  <a:lnTo>
                    <a:pt x="74" y="54"/>
                  </a:lnTo>
                  <a:lnTo>
                    <a:pt x="60" y="53"/>
                  </a:lnTo>
                  <a:lnTo>
                    <a:pt x="47" y="54"/>
                  </a:lnTo>
                  <a:lnTo>
                    <a:pt x="36" y="58"/>
                  </a:lnTo>
                  <a:lnTo>
                    <a:pt x="25" y="64"/>
                  </a:lnTo>
                  <a:lnTo>
                    <a:pt x="17" y="74"/>
                  </a:lnTo>
                  <a:lnTo>
                    <a:pt x="9" y="85"/>
                  </a:lnTo>
                  <a:lnTo>
                    <a:pt x="4" y="99"/>
                  </a:lnTo>
                  <a:lnTo>
                    <a:pt x="1" y="114"/>
                  </a:lnTo>
                  <a:lnTo>
                    <a:pt x="0" y="132"/>
                  </a:lnTo>
                  <a:lnTo>
                    <a:pt x="1" y="149"/>
                  </a:lnTo>
                  <a:lnTo>
                    <a:pt x="4" y="166"/>
                  </a:lnTo>
                  <a:lnTo>
                    <a:pt x="9" y="178"/>
                  </a:lnTo>
                  <a:lnTo>
                    <a:pt x="17" y="190"/>
                  </a:lnTo>
                  <a:lnTo>
                    <a:pt x="25" y="199"/>
                  </a:lnTo>
                  <a:lnTo>
                    <a:pt x="36" y="205"/>
                  </a:lnTo>
                  <a:lnTo>
                    <a:pt x="47" y="210"/>
                  </a:lnTo>
                  <a:lnTo>
                    <a:pt x="60" y="211"/>
                  </a:lnTo>
                  <a:lnTo>
                    <a:pt x="72" y="210"/>
                  </a:lnTo>
                  <a:lnTo>
                    <a:pt x="84" y="205"/>
                  </a:lnTo>
                  <a:lnTo>
                    <a:pt x="95" y="198"/>
                  </a:lnTo>
                  <a:lnTo>
                    <a:pt x="104" y="188"/>
                  </a:lnTo>
                  <a:lnTo>
                    <a:pt x="104" y="208"/>
                  </a:lnTo>
                  <a:lnTo>
                    <a:pt x="126" y="208"/>
                  </a:lnTo>
                  <a:lnTo>
                    <a:pt x="126" y="0"/>
                  </a:lnTo>
                  <a:close/>
                  <a:moveTo>
                    <a:pt x="105" y="132"/>
                  </a:moveTo>
                  <a:lnTo>
                    <a:pt x="104" y="145"/>
                  </a:lnTo>
                  <a:lnTo>
                    <a:pt x="102" y="156"/>
                  </a:lnTo>
                  <a:lnTo>
                    <a:pt x="99" y="166"/>
                  </a:lnTo>
                  <a:lnTo>
                    <a:pt x="95" y="174"/>
                  </a:lnTo>
                  <a:lnTo>
                    <a:pt x="88" y="181"/>
                  </a:lnTo>
                  <a:lnTo>
                    <a:pt x="82" y="185"/>
                  </a:lnTo>
                  <a:lnTo>
                    <a:pt x="74" y="188"/>
                  </a:lnTo>
                  <a:lnTo>
                    <a:pt x="65" y="189"/>
                  </a:lnTo>
                  <a:lnTo>
                    <a:pt x="56" y="188"/>
                  </a:lnTo>
                  <a:lnTo>
                    <a:pt x="48" y="185"/>
                  </a:lnTo>
                  <a:lnTo>
                    <a:pt x="41" y="181"/>
                  </a:lnTo>
                  <a:lnTo>
                    <a:pt x="35" y="175"/>
                  </a:lnTo>
                  <a:lnTo>
                    <a:pt x="30" y="167"/>
                  </a:lnTo>
                  <a:lnTo>
                    <a:pt x="27" y="157"/>
                  </a:lnTo>
                  <a:lnTo>
                    <a:pt x="25" y="147"/>
                  </a:lnTo>
                  <a:lnTo>
                    <a:pt x="24" y="134"/>
                  </a:lnTo>
                  <a:lnTo>
                    <a:pt x="25" y="121"/>
                  </a:lnTo>
                  <a:lnTo>
                    <a:pt x="27" y="110"/>
                  </a:lnTo>
                  <a:lnTo>
                    <a:pt x="30" y="99"/>
                  </a:lnTo>
                  <a:lnTo>
                    <a:pt x="35" y="91"/>
                  </a:lnTo>
                  <a:lnTo>
                    <a:pt x="41" y="84"/>
                  </a:lnTo>
                  <a:lnTo>
                    <a:pt x="47" y="79"/>
                  </a:lnTo>
                  <a:lnTo>
                    <a:pt x="56" y="77"/>
                  </a:lnTo>
                  <a:lnTo>
                    <a:pt x="64" y="76"/>
                  </a:lnTo>
                  <a:lnTo>
                    <a:pt x="74" y="77"/>
                  </a:lnTo>
                  <a:lnTo>
                    <a:pt x="82" y="79"/>
                  </a:lnTo>
                  <a:lnTo>
                    <a:pt x="89" y="84"/>
                  </a:lnTo>
                  <a:lnTo>
                    <a:pt x="95" y="90"/>
                  </a:lnTo>
                  <a:lnTo>
                    <a:pt x="100" y="98"/>
                  </a:lnTo>
                  <a:lnTo>
                    <a:pt x="103" y="107"/>
                  </a:lnTo>
                  <a:lnTo>
                    <a:pt x="104" y="119"/>
                  </a:lnTo>
                  <a:lnTo>
                    <a:pt x="105" y="132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6" name="Freeform 413"/>
            <p:cNvSpPr>
              <a:spLocks noEditPoints="1"/>
            </p:cNvSpPr>
            <p:nvPr/>
          </p:nvSpPr>
          <p:spPr bwMode="auto">
            <a:xfrm>
              <a:off x="5705475" y="3090863"/>
              <a:ext cx="57150" cy="117475"/>
            </a:xfrm>
            <a:custGeom>
              <a:avLst/>
              <a:gdLst>
                <a:gd name="T0" fmla="*/ 2147483647 w 123"/>
                <a:gd name="T1" fmla="*/ 2147483647 h 224"/>
                <a:gd name="T2" fmla="*/ 2147483647 w 123"/>
                <a:gd name="T3" fmla="*/ 2147483647 h 224"/>
                <a:gd name="T4" fmla="*/ 2147483647 w 123"/>
                <a:gd name="T5" fmla="*/ 2147483647 h 224"/>
                <a:gd name="T6" fmla="*/ 2147483647 w 123"/>
                <a:gd name="T7" fmla="*/ 2147483647 h 224"/>
                <a:gd name="T8" fmla="*/ 2147483647 w 123"/>
                <a:gd name="T9" fmla="*/ 2147483647 h 224"/>
                <a:gd name="T10" fmla="*/ 2147483647 w 123"/>
                <a:gd name="T11" fmla="*/ 2147483647 h 224"/>
                <a:gd name="T12" fmla="*/ 2147483647 w 123"/>
                <a:gd name="T13" fmla="*/ 2147483647 h 224"/>
                <a:gd name="T14" fmla="*/ 2147483647 w 123"/>
                <a:gd name="T15" fmla="*/ 2147483647 h 224"/>
                <a:gd name="T16" fmla="*/ 2147483647 w 123"/>
                <a:gd name="T17" fmla="*/ 2147483647 h 224"/>
                <a:gd name="T18" fmla="*/ 2147483647 w 123"/>
                <a:gd name="T19" fmla="*/ 2147483647 h 224"/>
                <a:gd name="T20" fmla="*/ 2147483647 w 123"/>
                <a:gd name="T21" fmla="*/ 2147483647 h 224"/>
                <a:gd name="T22" fmla="*/ 2147483647 w 123"/>
                <a:gd name="T23" fmla="*/ 2147483647 h 224"/>
                <a:gd name="T24" fmla="*/ 2147483647 w 123"/>
                <a:gd name="T25" fmla="*/ 2147483647 h 224"/>
                <a:gd name="T26" fmla="*/ 2147483647 w 123"/>
                <a:gd name="T27" fmla="*/ 2147483647 h 224"/>
                <a:gd name="T28" fmla="*/ 2147483647 w 123"/>
                <a:gd name="T29" fmla="*/ 2147483647 h 224"/>
                <a:gd name="T30" fmla="*/ 2147483647 w 123"/>
                <a:gd name="T31" fmla="*/ 2147483647 h 224"/>
                <a:gd name="T32" fmla="*/ 2147483647 w 123"/>
                <a:gd name="T33" fmla="*/ 2147483647 h 224"/>
                <a:gd name="T34" fmla="*/ 2147483647 w 123"/>
                <a:gd name="T35" fmla="*/ 2147483647 h 224"/>
                <a:gd name="T36" fmla="*/ 2147483647 w 123"/>
                <a:gd name="T37" fmla="*/ 2147483647 h 224"/>
                <a:gd name="T38" fmla="*/ 2147483647 w 123"/>
                <a:gd name="T39" fmla="*/ 2147483647 h 224"/>
                <a:gd name="T40" fmla="*/ 2147483647 w 123"/>
                <a:gd name="T41" fmla="*/ 2147483647 h 224"/>
                <a:gd name="T42" fmla="*/ 2147483647 w 123"/>
                <a:gd name="T43" fmla="*/ 2147483647 h 224"/>
                <a:gd name="T44" fmla="*/ 2147483647 w 123"/>
                <a:gd name="T45" fmla="*/ 2147483647 h 224"/>
                <a:gd name="T46" fmla="*/ 2147483647 w 123"/>
                <a:gd name="T47" fmla="*/ 2147483647 h 224"/>
                <a:gd name="T48" fmla="*/ 2147483647 w 123"/>
                <a:gd name="T49" fmla="*/ 2147483647 h 224"/>
                <a:gd name="T50" fmla="*/ 2147483647 w 123"/>
                <a:gd name="T51" fmla="*/ 2147483647 h 224"/>
                <a:gd name="T52" fmla="*/ 2147483647 w 123"/>
                <a:gd name="T53" fmla="*/ 2147483647 h 224"/>
                <a:gd name="T54" fmla="*/ 2147483647 w 123"/>
                <a:gd name="T55" fmla="*/ 2147483647 h 224"/>
                <a:gd name="T56" fmla="*/ 2147483647 w 123"/>
                <a:gd name="T57" fmla="*/ 2147483647 h 224"/>
                <a:gd name="T58" fmla="*/ 2147483647 w 123"/>
                <a:gd name="T59" fmla="*/ 2147483647 h 224"/>
                <a:gd name="T60" fmla="*/ 2147483647 w 123"/>
                <a:gd name="T61" fmla="*/ 2147483647 h 224"/>
                <a:gd name="T62" fmla="*/ 2147483647 w 123"/>
                <a:gd name="T63" fmla="*/ 2147483647 h 224"/>
                <a:gd name="T64" fmla="*/ 2147483647 w 123"/>
                <a:gd name="T65" fmla="*/ 2147483647 h 224"/>
                <a:gd name="T66" fmla="*/ 2147483647 w 123"/>
                <a:gd name="T67" fmla="*/ 2147483647 h 224"/>
                <a:gd name="T68" fmla="*/ 2147483647 w 123"/>
                <a:gd name="T69" fmla="*/ 2147483647 h 224"/>
                <a:gd name="T70" fmla="*/ 2147483647 w 123"/>
                <a:gd name="T71" fmla="*/ 0 h 224"/>
                <a:gd name="T72" fmla="*/ 2147483647 w 123"/>
                <a:gd name="T73" fmla="*/ 2147483647 h 22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3"/>
                <a:gd name="T112" fmla="*/ 0 h 224"/>
                <a:gd name="T113" fmla="*/ 123 w 123"/>
                <a:gd name="T114" fmla="*/ 224 h 22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3" h="224">
                  <a:moveTo>
                    <a:pt x="99" y="173"/>
                  </a:moveTo>
                  <a:lnTo>
                    <a:pt x="97" y="179"/>
                  </a:lnTo>
                  <a:lnTo>
                    <a:pt x="94" y="184"/>
                  </a:lnTo>
                  <a:lnTo>
                    <a:pt x="90" y="189"/>
                  </a:lnTo>
                  <a:lnTo>
                    <a:pt x="86" y="194"/>
                  </a:lnTo>
                  <a:lnTo>
                    <a:pt x="82" y="196"/>
                  </a:lnTo>
                  <a:lnTo>
                    <a:pt x="77" y="198"/>
                  </a:lnTo>
                  <a:lnTo>
                    <a:pt x="70" y="201"/>
                  </a:lnTo>
                  <a:lnTo>
                    <a:pt x="63" y="201"/>
                  </a:lnTo>
                  <a:lnTo>
                    <a:pt x="55" y="200"/>
                  </a:lnTo>
                  <a:lnTo>
                    <a:pt x="47" y="197"/>
                  </a:lnTo>
                  <a:lnTo>
                    <a:pt x="41" y="194"/>
                  </a:lnTo>
                  <a:lnTo>
                    <a:pt x="34" y="188"/>
                  </a:lnTo>
                  <a:lnTo>
                    <a:pt x="30" y="182"/>
                  </a:lnTo>
                  <a:lnTo>
                    <a:pt x="27" y="174"/>
                  </a:lnTo>
                  <a:lnTo>
                    <a:pt x="25" y="163"/>
                  </a:lnTo>
                  <a:lnTo>
                    <a:pt x="24" y="153"/>
                  </a:lnTo>
                  <a:lnTo>
                    <a:pt x="123" y="153"/>
                  </a:lnTo>
                  <a:lnTo>
                    <a:pt x="123" y="141"/>
                  </a:lnTo>
                  <a:lnTo>
                    <a:pt x="122" y="125"/>
                  </a:lnTo>
                  <a:lnTo>
                    <a:pt x="119" y="109"/>
                  </a:lnTo>
                  <a:lnTo>
                    <a:pt x="114" y="96"/>
                  </a:lnTo>
                  <a:lnTo>
                    <a:pt x="107" y="85"/>
                  </a:lnTo>
                  <a:lnTo>
                    <a:pt x="98" y="77"/>
                  </a:lnTo>
                  <a:lnTo>
                    <a:pt x="87" y="70"/>
                  </a:lnTo>
                  <a:lnTo>
                    <a:pt x="76" y="67"/>
                  </a:lnTo>
                  <a:lnTo>
                    <a:pt x="61" y="66"/>
                  </a:lnTo>
                  <a:lnTo>
                    <a:pt x="48" y="67"/>
                  </a:lnTo>
                  <a:lnTo>
                    <a:pt x="36" y="71"/>
                  </a:lnTo>
                  <a:lnTo>
                    <a:pt x="25" y="77"/>
                  </a:lnTo>
                  <a:lnTo>
                    <a:pt x="17" y="87"/>
                  </a:lnTo>
                  <a:lnTo>
                    <a:pt x="9" y="98"/>
                  </a:lnTo>
                  <a:lnTo>
                    <a:pt x="4" y="112"/>
                  </a:lnTo>
                  <a:lnTo>
                    <a:pt x="1" y="129"/>
                  </a:lnTo>
                  <a:lnTo>
                    <a:pt x="0" y="146"/>
                  </a:lnTo>
                  <a:lnTo>
                    <a:pt x="1" y="163"/>
                  </a:lnTo>
                  <a:lnTo>
                    <a:pt x="4" y="179"/>
                  </a:lnTo>
                  <a:lnTo>
                    <a:pt x="9" y="193"/>
                  </a:lnTo>
                  <a:lnTo>
                    <a:pt x="17" y="203"/>
                  </a:lnTo>
                  <a:lnTo>
                    <a:pt x="25" y="212"/>
                  </a:lnTo>
                  <a:lnTo>
                    <a:pt x="36" y="218"/>
                  </a:lnTo>
                  <a:lnTo>
                    <a:pt x="48" y="223"/>
                  </a:lnTo>
                  <a:lnTo>
                    <a:pt x="61" y="224"/>
                  </a:lnTo>
                  <a:lnTo>
                    <a:pt x="72" y="223"/>
                  </a:lnTo>
                  <a:lnTo>
                    <a:pt x="84" y="221"/>
                  </a:lnTo>
                  <a:lnTo>
                    <a:pt x="94" y="216"/>
                  </a:lnTo>
                  <a:lnTo>
                    <a:pt x="102" y="210"/>
                  </a:lnTo>
                  <a:lnTo>
                    <a:pt x="108" y="203"/>
                  </a:lnTo>
                  <a:lnTo>
                    <a:pt x="115" y="194"/>
                  </a:lnTo>
                  <a:lnTo>
                    <a:pt x="119" y="184"/>
                  </a:lnTo>
                  <a:lnTo>
                    <a:pt x="121" y="173"/>
                  </a:lnTo>
                  <a:lnTo>
                    <a:pt x="99" y="173"/>
                  </a:lnTo>
                  <a:close/>
                  <a:moveTo>
                    <a:pt x="24" y="132"/>
                  </a:moveTo>
                  <a:lnTo>
                    <a:pt x="25" y="122"/>
                  </a:lnTo>
                  <a:lnTo>
                    <a:pt x="27" y="113"/>
                  </a:lnTo>
                  <a:lnTo>
                    <a:pt x="31" y="105"/>
                  </a:lnTo>
                  <a:lnTo>
                    <a:pt x="36" y="99"/>
                  </a:lnTo>
                  <a:lnTo>
                    <a:pt x="41" y="94"/>
                  </a:lnTo>
                  <a:lnTo>
                    <a:pt x="47" y="90"/>
                  </a:lnTo>
                  <a:lnTo>
                    <a:pt x="53" y="89"/>
                  </a:lnTo>
                  <a:lnTo>
                    <a:pt x="62" y="88"/>
                  </a:lnTo>
                  <a:lnTo>
                    <a:pt x="70" y="89"/>
                  </a:lnTo>
                  <a:lnTo>
                    <a:pt x="78" y="90"/>
                  </a:lnTo>
                  <a:lnTo>
                    <a:pt x="84" y="95"/>
                  </a:lnTo>
                  <a:lnTo>
                    <a:pt x="89" y="99"/>
                  </a:lnTo>
                  <a:lnTo>
                    <a:pt x="94" y="105"/>
                  </a:lnTo>
                  <a:lnTo>
                    <a:pt x="97" y="113"/>
                  </a:lnTo>
                  <a:lnTo>
                    <a:pt x="98" y="122"/>
                  </a:lnTo>
                  <a:lnTo>
                    <a:pt x="99" y="132"/>
                  </a:lnTo>
                  <a:lnTo>
                    <a:pt x="24" y="132"/>
                  </a:lnTo>
                  <a:close/>
                  <a:moveTo>
                    <a:pt x="80" y="49"/>
                  </a:moveTo>
                  <a:lnTo>
                    <a:pt x="53" y="0"/>
                  </a:lnTo>
                  <a:lnTo>
                    <a:pt x="28" y="0"/>
                  </a:lnTo>
                  <a:lnTo>
                    <a:pt x="64" y="49"/>
                  </a:lnTo>
                  <a:lnTo>
                    <a:pt x="80" y="49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7" name="Rectangle 414"/>
            <p:cNvSpPr>
              <a:spLocks noChangeArrowheads="1"/>
            </p:cNvSpPr>
            <p:nvPr/>
          </p:nvSpPr>
          <p:spPr bwMode="auto">
            <a:xfrm>
              <a:off x="5773738" y="3097213"/>
              <a:ext cx="11112" cy="109537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18" name="Freeform 415"/>
            <p:cNvSpPr>
              <a:spLocks noEditPoints="1"/>
            </p:cNvSpPr>
            <p:nvPr/>
          </p:nvSpPr>
          <p:spPr bwMode="auto">
            <a:xfrm>
              <a:off x="5797550" y="3125788"/>
              <a:ext cx="58738" cy="82550"/>
            </a:xfrm>
            <a:custGeom>
              <a:avLst/>
              <a:gdLst>
                <a:gd name="T0" fmla="*/ 2147483647 w 123"/>
                <a:gd name="T1" fmla="*/ 2147483647 h 158"/>
                <a:gd name="T2" fmla="*/ 2147483647 w 123"/>
                <a:gd name="T3" fmla="*/ 2147483647 h 158"/>
                <a:gd name="T4" fmla="*/ 2147483647 w 123"/>
                <a:gd name="T5" fmla="*/ 2147483647 h 158"/>
                <a:gd name="T6" fmla="*/ 2147483647 w 123"/>
                <a:gd name="T7" fmla="*/ 2147483647 h 158"/>
                <a:gd name="T8" fmla="*/ 2147483647 w 123"/>
                <a:gd name="T9" fmla="*/ 2147483647 h 158"/>
                <a:gd name="T10" fmla="*/ 2147483647 w 123"/>
                <a:gd name="T11" fmla="*/ 2147483647 h 158"/>
                <a:gd name="T12" fmla="*/ 2147483647 w 123"/>
                <a:gd name="T13" fmla="*/ 2147483647 h 158"/>
                <a:gd name="T14" fmla="*/ 2147483647 w 123"/>
                <a:gd name="T15" fmla="*/ 2147483647 h 158"/>
                <a:gd name="T16" fmla="*/ 2147483647 w 123"/>
                <a:gd name="T17" fmla="*/ 2147483647 h 158"/>
                <a:gd name="T18" fmla="*/ 2147483647 w 123"/>
                <a:gd name="T19" fmla="*/ 2147483647 h 158"/>
                <a:gd name="T20" fmla="*/ 2147483647 w 123"/>
                <a:gd name="T21" fmla="*/ 2147483647 h 158"/>
                <a:gd name="T22" fmla="*/ 2147483647 w 123"/>
                <a:gd name="T23" fmla="*/ 2147483647 h 158"/>
                <a:gd name="T24" fmla="*/ 2147483647 w 123"/>
                <a:gd name="T25" fmla="*/ 2147483647 h 158"/>
                <a:gd name="T26" fmla="*/ 2147483647 w 123"/>
                <a:gd name="T27" fmla="*/ 2147483647 h 158"/>
                <a:gd name="T28" fmla="*/ 2147483647 w 123"/>
                <a:gd name="T29" fmla="*/ 2147483647 h 158"/>
                <a:gd name="T30" fmla="*/ 2147483647 w 123"/>
                <a:gd name="T31" fmla="*/ 2147483647 h 158"/>
                <a:gd name="T32" fmla="*/ 2147483647 w 123"/>
                <a:gd name="T33" fmla="*/ 2147483647 h 158"/>
                <a:gd name="T34" fmla="*/ 2147483647 w 123"/>
                <a:gd name="T35" fmla="*/ 2147483647 h 158"/>
                <a:gd name="T36" fmla="*/ 2147483647 w 123"/>
                <a:gd name="T37" fmla="*/ 2147483647 h 158"/>
                <a:gd name="T38" fmla="*/ 2147483647 w 123"/>
                <a:gd name="T39" fmla="*/ 2147483647 h 158"/>
                <a:gd name="T40" fmla="*/ 2147483647 w 123"/>
                <a:gd name="T41" fmla="*/ 2147483647 h 158"/>
                <a:gd name="T42" fmla="*/ 2147483647 w 123"/>
                <a:gd name="T43" fmla="*/ 2147483647 h 158"/>
                <a:gd name="T44" fmla="*/ 2147483647 w 123"/>
                <a:gd name="T45" fmla="*/ 2147483647 h 158"/>
                <a:gd name="T46" fmla="*/ 2147483647 w 123"/>
                <a:gd name="T47" fmla="*/ 2147483647 h 158"/>
                <a:gd name="T48" fmla="*/ 2147483647 w 123"/>
                <a:gd name="T49" fmla="*/ 2147483647 h 158"/>
                <a:gd name="T50" fmla="*/ 2147483647 w 123"/>
                <a:gd name="T51" fmla="*/ 2147483647 h 158"/>
                <a:gd name="T52" fmla="*/ 2147483647 w 123"/>
                <a:gd name="T53" fmla="*/ 2147483647 h 158"/>
                <a:gd name="T54" fmla="*/ 2147483647 w 123"/>
                <a:gd name="T55" fmla="*/ 2147483647 h 158"/>
                <a:gd name="T56" fmla="*/ 2147483647 w 123"/>
                <a:gd name="T57" fmla="*/ 2147483647 h 158"/>
                <a:gd name="T58" fmla="*/ 2147483647 w 123"/>
                <a:gd name="T59" fmla="*/ 2147483647 h 158"/>
                <a:gd name="T60" fmla="*/ 2147483647 w 123"/>
                <a:gd name="T61" fmla="*/ 2147483647 h 158"/>
                <a:gd name="T62" fmla="*/ 2147483647 w 123"/>
                <a:gd name="T63" fmla="*/ 2147483647 h 158"/>
                <a:gd name="T64" fmla="*/ 2147483647 w 123"/>
                <a:gd name="T65" fmla="*/ 2147483647 h 158"/>
                <a:gd name="T66" fmla="*/ 2147483647 w 123"/>
                <a:gd name="T67" fmla="*/ 2147483647 h 158"/>
                <a:gd name="T68" fmla="*/ 2147483647 w 123"/>
                <a:gd name="T69" fmla="*/ 2147483647 h 15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3"/>
                <a:gd name="T106" fmla="*/ 0 h 158"/>
                <a:gd name="T107" fmla="*/ 123 w 123"/>
                <a:gd name="T108" fmla="*/ 158 h 15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3" h="158">
                  <a:moveTo>
                    <a:pt x="99" y="107"/>
                  </a:moveTo>
                  <a:lnTo>
                    <a:pt x="97" y="113"/>
                  </a:lnTo>
                  <a:lnTo>
                    <a:pt x="94" y="118"/>
                  </a:lnTo>
                  <a:lnTo>
                    <a:pt x="91" y="123"/>
                  </a:lnTo>
                  <a:lnTo>
                    <a:pt x="87" y="128"/>
                  </a:lnTo>
                  <a:lnTo>
                    <a:pt x="82" y="130"/>
                  </a:lnTo>
                  <a:lnTo>
                    <a:pt x="77" y="132"/>
                  </a:lnTo>
                  <a:lnTo>
                    <a:pt x="71" y="135"/>
                  </a:lnTo>
                  <a:lnTo>
                    <a:pt x="63" y="135"/>
                  </a:lnTo>
                  <a:lnTo>
                    <a:pt x="55" y="134"/>
                  </a:lnTo>
                  <a:lnTo>
                    <a:pt x="48" y="131"/>
                  </a:lnTo>
                  <a:lnTo>
                    <a:pt x="41" y="128"/>
                  </a:lnTo>
                  <a:lnTo>
                    <a:pt x="35" y="122"/>
                  </a:lnTo>
                  <a:lnTo>
                    <a:pt x="31" y="116"/>
                  </a:lnTo>
                  <a:lnTo>
                    <a:pt x="27" y="108"/>
                  </a:lnTo>
                  <a:lnTo>
                    <a:pt x="25" y="97"/>
                  </a:lnTo>
                  <a:lnTo>
                    <a:pt x="24" y="87"/>
                  </a:lnTo>
                  <a:lnTo>
                    <a:pt x="123" y="87"/>
                  </a:lnTo>
                  <a:lnTo>
                    <a:pt x="123" y="75"/>
                  </a:lnTo>
                  <a:lnTo>
                    <a:pt x="122" y="59"/>
                  </a:lnTo>
                  <a:lnTo>
                    <a:pt x="119" y="43"/>
                  </a:lnTo>
                  <a:lnTo>
                    <a:pt x="114" y="30"/>
                  </a:lnTo>
                  <a:lnTo>
                    <a:pt x="108" y="19"/>
                  </a:lnTo>
                  <a:lnTo>
                    <a:pt x="98" y="11"/>
                  </a:lnTo>
                  <a:lnTo>
                    <a:pt x="88" y="4"/>
                  </a:lnTo>
                  <a:lnTo>
                    <a:pt x="76" y="1"/>
                  </a:lnTo>
                  <a:lnTo>
                    <a:pt x="61" y="0"/>
                  </a:lnTo>
                  <a:lnTo>
                    <a:pt x="49" y="1"/>
                  </a:lnTo>
                  <a:lnTo>
                    <a:pt x="36" y="5"/>
                  </a:lnTo>
                  <a:lnTo>
                    <a:pt x="25" y="11"/>
                  </a:lnTo>
                  <a:lnTo>
                    <a:pt x="17" y="21"/>
                  </a:lnTo>
                  <a:lnTo>
                    <a:pt x="10" y="32"/>
                  </a:lnTo>
                  <a:lnTo>
                    <a:pt x="4" y="46"/>
                  </a:lnTo>
                  <a:lnTo>
                    <a:pt x="1" y="63"/>
                  </a:lnTo>
                  <a:lnTo>
                    <a:pt x="0" y="80"/>
                  </a:lnTo>
                  <a:lnTo>
                    <a:pt x="1" y="97"/>
                  </a:lnTo>
                  <a:lnTo>
                    <a:pt x="4" y="113"/>
                  </a:lnTo>
                  <a:lnTo>
                    <a:pt x="10" y="127"/>
                  </a:lnTo>
                  <a:lnTo>
                    <a:pt x="17" y="137"/>
                  </a:lnTo>
                  <a:lnTo>
                    <a:pt x="25" y="146"/>
                  </a:lnTo>
                  <a:lnTo>
                    <a:pt x="36" y="152"/>
                  </a:lnTo>
                  <a:lnTo>
                    <a:pt x="49" y="157"/>
                  </a:lnTo>
                  <a:lnTo>
                    <a:pt x="61" y="158"/>
                  </a:lnTo>
                  <a:lnTo>
                    <a:pt x="73" y="157"/>
                  </a:lnTo>
                  <a:lnTo>
                    <a:pt x="84" y="155"/>
                  </a:lnTo>
                  <a:lnTo>
                    <a:pt x="94" y="150"/>
                  </a:lnTo>
                  <a:lnTo>
                    <a:pt x="102" y="144"/>
                  </a:lnTo>
                  <a:lnTo>
                    <a:pt x="109" y="137"/>
                  </a:lnTo>
                  <a:lnTo>
                    <a:pt x="115" y="128"/>
                  </a:lnTo>
                  <a:lnTo>
                    <a:pt x="119" y="118"/>
                  </a:lnTo>
                  <a:lnTo>
                    <a:pt x="121" y="107"/>
                  </a:lnTo>
                  <a:lnTo>
                    <a:pt x="99" y="107"/>
                  </a:lnTo>
                  <a:close/>
                  <a:moveTo>
                    <a:pt x="24" y="66"/>
                  </a:moveTo>
                  <a:lnTo>
                    <a:pt x="25" y="56"/>
                  </a:lnTo>
                  <a:lnTo>
                    <a:pt x="27" y="47"/>
                  </a:lnTo>
                  <a:lnTo>
                    <a:pt x="32" y="39"/>
                  </a:lnTo>
                  <a:lnTo>
                    <a:pt x="36" y="33"/>
                  </a:lnTo>
                  <a:lnTo>
                    <a:pt x="41" y="28"/>
                  </a:lnTo>
                  <a:lnTo>
                    <a:pt x="48" y="24"/>
                  </a:lnTo>
                  <a:lnTo>
                    <a:pt x="54" y="23"/>
                  </a:lnTo>
                  <a:lnTo>
                    <a:pt x="62" y="22"/>
                  </a:lnTo>
                  <a:lnTo>
                    <a:pt x="71" y="23"/>
                  </a:lnTo>
                  <a:lnTo>
                    <a:pt x="78" y="24"/>
                  </a:lnTo>
                  <a:lnTo>
                    <a:pt x="84" y="29"/>
                  </a:lnTo>
                  <a:lnTo>
                    <a:pt x="90" y="33"/>
                  </a:lnTo>
                  <a:lnTo>
                    <a:pt x="94" y="39"/>
                  </a:lnTo>
                  <a:lnTo>
                    <a:pt x="97" y="47"/>
                  </a:lnTo>
                  <a:lnTo>
                    <a:pt x="98" y="56"/>
                  </a:lnTo>
                  <a:lnTo>
                    <a:pt x="99" y="66"/>
                  </a:lnTo>
                  <a:lnTo>
                    <a:pt x="24" y="66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9" name="Freeform 416"/>
            <p:cNvSpPr>
              <a:spLocks noEditPoints="1"/>
            </p:cNvSpPr>
            <p:nvPr/>
          </p:nvSpPr>
          <p:spPr bwMode="auto">
            <a:xfrm>
              <a:off x="5902325" y="3097213"/>
              <a:ext cx="73025" cy="109537"/>
            </a:xfrm>
            <a:custGeom>
              <a:avLst/>
              <a:gdLst>
                <a:gd name="T0" fmla="*/ 0 w 153"/>
                <a:gd name="T1" fmla="*/ 2147483647 h 208"/>
                <a:gd name="T2" fmla="*/ 2147483647 w 153"/>
                <a:gd name="T3" fmla="*/ 2147483647 h 208"/>
                <a:gd name="T4" fmla="*/ 2147483647 w 153"/>
                <a:gd name="T5" fmla="*/ 2147483647 h 208"/>
                <a:gd name="T6" fmla="*/ 2147483647 w 153"/>
                <a:gd name="T7" fmla="*/ 2147483647 h 208"/>
                <a:gd name="T8" fmla="*/ 2147483647 w 153"/>
                <a:gd name="T9" fmla="*/ 2147483647 h 208"/>
                <a:gd name="T10" fmla="*/ 2147483647 w 153"/>
                <a:gd name="T11" fmla="*/ 2147483647 h 208"/>
                <a:gd name="T12" fmla="*/ 2147483647 w 153"/>
                <a:gd name="T13" fmla="*/ 2147483647 h 208"/>
                <a:gd name="T14" fmla="*/ 2147483647 w 153"/>
                <a:gd name="T15" fmla="*/ 2147483647 h 208"/>
                <a:gd name="T16" fmla="*/ 2147483647 w 153"/>
                <a:gd name="T17" fmla="*/ 2147483647 h 208"/>
                <a:gd name="T18" fmla="*/ 2147483647 w 153"/>
                <a:gd name="T19" fmla="*/ 2147483647 h 208"/>
                <a:gd name="T20" fmla="*/ 2147483647 w 153"/>
                <a:gd name="T21" fmla="*/ 2147483647 h 208"/>
                <a:gd name="T22" fmla="*/ 2147483647 w 153"/>
                <a:gd name="T23" fmla="*/ 2147483647 h 208"/>
                <a:gd name="T24" fmla="*/ 2147483647 w 153"/>
                <a:gd name="T25" fmla="*/ 2147483647 h 208"/>
                <a:gd name="T26" fmla="*/ 2147483647 w 153"/>
                <a:gd name="T27" fmla="*/ 2147483647 h 208"/>
                <a:gd name="T28" fmla="*/ 2147483647 w 153"/>
                <a:gd name="T29" fmla="*/ 2147483647 h 208"/>
                <a:gd name="T30" fmla="*/ 2147483647 w 153"/>
                <a:gd name="T31" fmla="*/ 2147483647 h 208"/>
                <a:gd name="T32" fmla="*/ 2147483647 w 153"/>
                <a:gd name="T33" fmla="*/ 2147483647 h 208"/>
                <a:gd name="T34" fmla="*/ 2147483647 w 153"/>
                <a:gd name="T35" fmla="*/ 2147483647 h 208"/>
                <a:gd name="T36" fmla="*/ 2147483647 w 153"/>
                <a:gd name="T37" fmla="*/ 2147483647 h 208"/>
                <a:gd name="T38" fmla="*/ 2147483647 w 153"/>
                <a:gd name="T39" fmla="*/ 2147483647 h 208"/>
                <a:gd name="T40" fmla="*/ 2147483647 w 153"/>
                <a:gd name="T41" fmla="*/ 2147483647 h 208"/>
                <a:gd name="T42" fmla="*/ 2147483647 w 153"/>
                <a:gd name="T43" fmla="*/ 2147483647 h 208"/>
                <a:gd name="T44" fmla="*/ 2147483647 w 153"/>
                <a:gd name="T45" fmla="*/ 2147483647 h 208"/>
                <a:gd name="T46" fmla="*/ 2147483647 w 153"/>
                <a:gd name="T47" fmla="*/ 2147483647 h 208"/>
                <a:gd name="T48" fmla="*/ 2147483647 w 153"/>
                <a:gd name="T49" fmla="*/ 2147483647 h 208"/>
                <a:gd name="T50" fmla="*/ 2147483647 w 153"/>
                <a:gd name="T51" fmla="*/ 2147483647 h 208"/>
                <a:gd name="T52" fmla="*/ 2147483647 w 153"/>
                <a:gd name="T53" fmla="*/ 2147483647 h 208"/>
                <a:gd name="T54" fmla="*/ 2147483647 w 153"/>
                <a:gd name="T55" fmla="*/ 2147483647 h 208"/>
                <a:gd name="T56" fmla="*/ 2147483647 w 153"/>
                <a:gd name="T57" fmla="*/ 2147483647 h 208"/>
                <a:gd name="T58" fmla="*/ 2147483647 w 153"/>
                <a:gd name="T59" fmla="*/ 2147483647 h 208"/>
                <a:gd name="T60" fmla="*/ 2147483647 w 153"/>
                <a:gd name="T61" fmla="*/ 2147483647 h 208"/>
                <a:gd name="T62" fmla="*/ 2147483647 w 153"/>
                <a:gd name="T63" fmla="*/ 2147483647 h 208"/>
                <a:gd name="T64" fmla="*/ 2147483647 w 153"/>
                <a:gd name="T65" fmla="*/ 0 h 208"/>
                <a:gd name="T66" fmla="*/ 2147483647 w 153"/>
                <a:gd name="T67" fmla="*/ 0 h 208"/>
                <a:gd name="T68" fmla="*/ 0 w 153"/>
                <a:gd name="T69" fmla="*/ 0 h 208"/>
                <a:gd name="T70" fmla="*/ 0 w 153"/>
                <a:gd name="T71" fmla="*/ 2147483647 h 208"/>
                <a:gd name="T72" fmla="*/ 2147483647 w 153"/>
                <a:gd name="T73" fmla="*/ 2147483647 h 208"/>
                <a:gd name="T74" fmla="*/ 2147483647 w 153"/>
                <a:gd name="T75" fmla="*/ 2147483647 h 208"/>
                <a:gd name="T76" fmla="*/ 2147483647 w 153"/>
                <a:gd name="T77" fmla="*/ 2147483647 h 208"/>
                <a:gd name="T78" fmla="*/ 2147483647 w 153"/>
                <a:gd name="T79" fmla="*/ 2147483647 h 208"/>
                <a:gd name="T80" fmla="*/ 2147483647 w 153"/>
                <a:gd name="T81" fmla="*/ 2147483647 h 208"/>
                <a:gd name="T82" fmla="*/ 2147483647 w 153"/>
                <a:gd name="T83" fmla="*/ 2147483647 h 208"/>
                <a:gd name="T84" fmla="*/ 2147483647 w 153"/>
                <a:gd name="T85" fmla="*/ 2147483647 h 208"/>
                <a:gd name="T86" fmla="*/ 2147483647 w 153"/>
                <a:gd name="T87" fmla="*/ 2147483647 h 208"/>
                <a:gd name="T88" fmla="*/ 2147483647 w 153"/>
                <a:gd name="T89" fmla="*/ 2147483647 h 208"/>
                <a:gd name="T90" fmla="*/ 2147483647 w 153"/>
                <a:gd name="T91" fmla="*/ 2147483647 h 208"/>
                <a:gd name="T92" fmla="*/ 2147483647 w 153"/>
                <a:gd name="T93" fmla="*/ 2147483647 h 208"/>
                <a:gd name="T94" fmla="*/ 2147483647 w 153"/>
                <a:gd name="T95" fmla="*/ 2147483647 h 208"/>
                <a:gd name="T96" fmla="*/ 2147483647 w 153"/>
                <a:gd name="T97" fmla="*/ 2147483647 h 208"/>
                <a:gd name="T98" fmla="*/ 2147483647 w 153"/>
                <a:gd name="T99" fmla="*/ 2147483647 h 208"/>
                <a:gd name="T100" fmla="*/ 2147483647 w 153"/>
                <a:gd name="T101" fmla="*/ 2147483647 h 208"/>
                <a:gd name="T102" fmla="*/ 2147483647 w 153"/>
                <a:gd name="T103" fmla="*/ 2147483647 h 208"/>
                <a:gd name="T104" fmla="*/ 2147483647 w 153"/>
                <a:gd name="T105" fmla="*/ 2147483647 h 208"/>
                <a:gd name="T106" fmla="*/ 2147483647 w 153"/>
                <a:gd name="T107" fmla="*/ 2147483647 h 208"/>
                <a:gd name="T108" fmla="*/ 2147483647 w 153"/>
                <a:gd name="T109" fmla="*/ 2147483647 h 208"/>
                <a:gd name="T110" fmla="*/ 2147483647 w 153"/>
                <a:gd name="T111" fmla="*/ 2147483647 h 20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3"/>
                <a:gd name="T169" fmla="*/ 0 h 208"/>
                <a:gd name="T170" fmla="*/ 153 w 153"/>
                <a:gd name="T171" fmla="*/ 208 h 20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3" h="208">
                  <a:moveTo>
                    <a:pt x="0" y="208"/>
                  </a:moveTo>
                  <a:lnTo>
                    <a:pt x="71" y="208"/>
                  </a:lnTo>
                  <a:lnTo>
                    <a:pt x="81" y="208"/>
                  </a:lnTo>
                  <a:lnTo>
                    <a:pt x="89" y="205"/>
                  </a:lnTo>
                  <a:lnTo>
                    <a:pt x="98" y="204"/>
                  </a:lnTo>
                  <a:lnTo>
                    <a:pt x="106" y="201"/>
                  </a:lnTo>
                  <a:lnTo>
                    <a:pt x="113" y="197"/>
                  </a:lnTo>
                  <a:lnTo>
                    <a:pt x="120" y="191"/>
                  </a:lnTo>
                  <a:lnTo>
                    <a:pt x="126" y="187"/>
                  </a:lnTo>
                  <a:lnTo>
                    <a:pt x="131" y="180"/>
                  </a:lnTo>
                  <a:lnTo>
                    <a:pt x="137" y="173"/>
                  </a:lnTo>
                  <a:lnTo>
                    <a:pt x="141" y="164"/>
                  </a:lnTo>
                  <a:lnTo>
                    <a:pt x="145" y="156"/>
                  </a:lnTo>
                  <a:lnTo>
                    <a:pt x="148" y="146"/>
                  </a:lnTo>
                  <a:lnTo>
                    <a:pt x="150" y="137"/>
                  </a:lnTo>
                  <a:lnTo>
                    <a:pt x="152" y="125"/>
                  </a:lnTo>
                  <a:lnTo>
                    <a:pt x="153" y="113"/>
                  </a:lnTo>
                  <a:lnTo>
                    <a:pt x="153" y="100"/>
                  </a:lnTo>
                  <a:lnTo>
                    <a:pt x="153" y="89"/>
                  </a:lnTo>
                  <a:lnTo>
                    <a:pt x="152" y="78"/>
                  </a:lnTo>
                  <a:lnTo>
                    <a:pt x="150" y="68"/>
                  </a:lnTo>
                  <a:lnTo>
                    <a:pt x="148" y="57"/>
                  </a:lnTo>
                  <a:lnTo>
                    <a:pt x="145" y="49"/>
                  </a:lnTo>
                  <a:lnTo>
                    <a:pt x="142" y="40"/>
                  </a:lnTo>
                  <a:lnTo>
                    <a:pt x="138" y="33"/>
                  </a:lnTo>
                  <a:lnTo>
                    <a:pt x="132" y="26"/>
                  </a:lnTo>
                  <a:lnTo>
                    <a:pt x="127" y="20"/>
                  </a:lnTo>
                  <a:lnTo>
                    <a:pt x="121" y="15"/>
                  </a:lnTo>
                  <a:lnTo>
                    <a:pt x="114" y="11"/>
                  </a:lnTo>
                  <a:lnTo>
                    <a:pt x="107" y="7"/>
                  </a:lnTo>
                  <a:lnTo>
                    <a:pt x="100" y="4"/>
                  </a:lnTo>
                  <a:lnTo>
                    <a:pt x="91" y="1"/>
                  </a:lnTo>
                  <a:lnTo>
                    <a:pt x="82" y="0"/>
                  </a:lnTo>
                  <a:lnTo>
                    <a:pt x="72" y="0"/>
                  </a:lnTo>
                  <a:lnTo>
                    <a:pt x="0" y="0"/>
                  </a:lnTo>
                  <a:lnTo>
                    <a:pt x="0" y="208"/>
                  </a:lnTo>
                  <a:close/>
                  <a:moveTo>
                    <a:pt x="70" y="25"/>
                  </a:moveTo>
                  <a:lnTo>
                    <a:pt x="83" y="26"/>
                  </a:lnTo>
                  <a:lnTo>
                    <a:pt x="94" y="29"/>
                  </a:lnTo>
                  <a:lnTo>
                    <a:pt x="104" y="36"/>
                  </a:lnTo>
                  <a:lnTo>
                    <a:pt x="112" y="45"/>
                  </a:lnTo>
                  <a:lnTo>
                    <a:pt x="119" y="56"/>
                  </a:lnTo>
                  <a:lnTo>
                    <a:pt x="123" y="69"/>
                  </a:lnTo>
                  <a:lnTo>
                    <a:pt x="126" y="84"/>
                  </a:lnTo>
                  <a:lnTo>
                    <a:pt x="127" y="103"/>
                  </a:lnTo>
                  <a:lnTo>
                    <a:pt x="126" y="121"/>
                  </a:lnTo>
                  <a:lnTo>
                    <a:pt x="124" y="137"/>
                  </a:lnTo>
                  <a:lnTo>
                    <a:pt x="119" y="150"/>
                  </a:lnTo>
                  <a:lnTo>
                    <a:pt x="112" y="162"/>
                  </a:lnTo>
                  <a:lnTo>
                    <a:pt x="105" y="170"/>
                  </a:lnTo>
                  <a:lnTo>
                    <a:pt x="94" y="177"/>
                  </a:lnTo>
                  <a:lnTo>
                    <a:pt x="83" y="181"/>
                  </a:lnTo>
                  <a:lnTo>
                    <a:pt x="70" y="182"/>
                  </a:lnTo>
                  <a:lnTo>
                    <a:pt x="26" y="182"/>
                  </a:lnTo>
                  <a:lnTo>
                    <a:pt x="26" y="25"/>
                  </a:lnTo>
                  <a:lnTo>
                    <a:pt x="70" y="25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0" name="Rectangle 417"/>
            <p:cNvSpPr>
              <a:spLocks noChangeArrowheads="1"/>
            </p:cNvSpPr>
            <p:nvPr/>
          </p:nvSpPr>
          <p:spPr bwMode="auto">
            <a:xfrm>
              <a:off x="5988050" y="3190875"/>
              <a:ext cx="12700" cy="15875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21" name="Freeform 418"/>
            <p:cNvSpPr>
              <a:spLocks/>
            </p:cNvSpPr>
            <p:nvPr/>
          </p:nvSpPr>
          <p:spPr bwMode="auto">
            <a:xfrm>
              <a:off x="4851400" y="3294063"/>
              <a:ext cx="58738" cy="107950"/>
            </a:xfrm>
            <a:custGeom>
              <a:avLst/>
              <a:gdLst>
                <a:gd name="T0" fmla="*/ 0 w 126"/>
                <a:gd name="T1" fmla="*/ 2147483647 h 204"/>
                <a:gd name="T2" fmla="*/ 2147483647 w 126"/>
                <a:gd name="T3" fmla="*/ 2147483647 h 204"/>
                <a:gd name="T4" fmla="*/ 2147483647 w 126"/>
                <a:gd name="T5" fmla="*/ 2147483647 h 204"/>
                <a:gd name="T6" fmla="*/ 2147483647 w 126"/>
                <a:gd name="T7" fmla="*/ 2147483647 h 204"/>
                <a:gd name="T8" fmla="*/ 2147483647 w 126"/>
                <a:gd name="T9" fmla="*/ 2147483647 h 204"/>
                <a:gd name="T10" fmla="*/ 2147483647 w 126"/>
                <a:gd name="T11" fmla="*/ 2147483647 h 204"/>
                <a:gd name="T12" fmla="*/ 2147483647 w 126"/>
                <a:gd name="T13" fmla="*/ 2147483647 h 204"/>
                <a:gd name="T14" fmla="*/ 2147483647 w 126"/>
                <a:gd name="T15" fmla="*/ 2147483647 h 204"/>
                <a:gd name="T16" fmla="*/ 2147483647 w 126"/>
                <a:gd name="T17" fmla="*/ 2147483647 h 204"/>
                <a:gd name="T18" fmla="*/ 2147483647 w 126"/>
                <a:gd name="T19" fmla="*/ 2147483647 h 204"/>
                <a:gd name="T20" fmla="*/ 2147483647 w 126"/>
                <a:gd name="T21" fmla="*/ 2147483647 h 204"/>
                <a:gd name="T22" fmla="*/ 2147483647 w 126"/>
                <a:gd name="T23" fmla="*/ 2147483647 h 204"/>
                <a:gd name="T24" fmla="*/ 2147483647 w 126"/>
                <a:gd name="T25" fmla="*/ 2147483647 h 204"/>
                <a:gd name="T26" fmla="*/ 2147483647 w 126"/>
                <a:gd name="T27" fmla="*/ 2147483647 h 204"/>
                <a:gd name="T28" fmla="*/ 2147483647 w 126"/>
                <a:gd name="T29" fmla="*/ 2147483647 h 204"/>
                <a:gd name="T30" fmla="*/ 2147483647 w 126"/>
                <a:gd name="T31" fmla="*/ 2147483647 h 204"/>
                <a:gd name="T32" fmla="*/ 2147483647 w 126"/>
                <a:gd name="T33" fmla="*/ 2147483647 h 204"/>
                <a:gd name="T34" fmla="*/ 2147483647 w 126"/>
                <a:gd name="T35" fmla="*/ 2147483647 h 204"/>
                <a:gd name="T36" fmla="*/ 2147483647 w 126"/>
                <a:gd name="T37" fmla="*/ 2147483647 h 204"/>
                <a:gd name="T38" fmla="*/ 2147483647 w 126"/>
                <a:gd name="T39" fmla="*/ 2147483647 h 204"/>
                <a:gd name="T40" fmla="*/ 2147483647 w 126"/>
                <a:gd name="T41" fmla="*/ 0 h 204"/>
                <a:gd name="T42" fmla="*/ 2147483647 w 126"/>
                <a:gd name="T43" fmla="*/ 2147483647 h 204"/>
                <a:gd name="T44" fmla="*/ 2147483647 w 126"/>
                <a:gd name="T45" fmla="*/ 2147483647 h 204"/>
                <a:gd name="T46" fmla="*/ 2147483647 w 126"/>
                <a:gd name="T47" fmla="*/ 2147483647 h 204"/>
                <a:gd name="T48" fmla="*/ 2147483647 w 126"/>
                <a:gd name="T49" fmla="*/ 2147483647 h 204"/>
                <a:gd name="T50" fmla="*/ 2147483647 w 126"/>
                <a:gd name="T51" fmla="*/ 2147483647 h 204"/>
                <a:gd name="T52" fmla="*/ 2147483647 w 126"/>
                <a:gd name="T53" fmla="*/ 2147483647 h 204"/>
                <a:gd name="T54" fmla="*/ 2147483647 w 126"/>
                <a:gd name="T55" fmla="*/ 2147483647 h 204"/>
                <a:gd name="T56" fmla="*/ 2147483647 w 126"/>
                <a:gd name="T57" fmla="*/ 2147483647 h 204"/>
                <a:gd name="T58" fmla="*/ 2147483647 w 126"/>
                <a:gd name="T59" fmla="*/ 2147483647 h 204"/>
                <a:gd name="T60" fmla="*/ 2147483647 w 126"/>
                <a:gd name="T61" fmla="*/ 2147483647 h 204"/>
                <a:gd name="T62" fmla="*/ 2147483647 w 126"/>
                <a:gd name="T63" fmla="*/ 2147483647 h 204"/>
                <a:gd name="T64" fmla="*/ 2147483647 w 126"/>
                <a:gd name="T65" fmla="*/ 2147483647 h 204"/>
                <a:gd name="T66" fmla="*/ 2147483647 w 126"/>
                <a:gd name="T67" fmla="*/ 2147483647 h 204"/>
                <a:gd name="T68" fmla="*/ 2147483647 w 126"/>
                <a:gd name="T69" fmla="*/ 2147483647 h 204"/>
                <a:gd name="T70" fmla="*/ 2147483647 w 126"/>
                <a:gd name="T71" fmla="*/ 2147483647 h 204"/>
                <a:gd name="T72" fmla="*/ 2147483647 w 126"/>
                <a:gd name="T73" fmla="*/ 2147483647 h 204"/>
                <a:gd name="T74" fmla="*/ 2147483647 w 126"/>
                <a:gd name="T75" fmla="*/ 2147483647 h 204"/>
                <a:gd name="T76" fmla="*/ 2147483647 w 126"/>
                <a:gd name="T77" fmla="*/ 2147483647 h 204"/>
                <a:gd name="T78" fmla="*/ 2147483647 w 126"/>
                <a:gd name="T79" fmla="*/ 2147483647 h 204"/>
                <a:gd name="T80" fmla="*/ 2147483647 w 126"/>
                <a:gd name="T81" fmla="*/ 2147483647 h 204"/>
                <a:gd name="T82" fmla="*/ 2147483647 w 126"/>
                <a:gd name="T83" fmla="*/ 2147483647 h 204"/>
                <a:gd name="T84" fmla="*/ 2147483647 w 126"/>
                <a:gd name="T85" fmla="*/ 2147483647 h 204"/>
                <a:gd name="T86" fmla="*/ 2147483647 w 126"/>
                <a:gd name="T87" fmla="*/ 2147483647 h 204"/>
                <a:gd name="T88" fmla="*/ 2147483647 w 126"/>
                <a:gd name="T89" fmla="*/ 2147483647 h 204"/>
                <a:gd name="T90" fmla="*/ 2147483647 w 126"/>
                <a:gd name="T91" fmla="*/ 2147483647 h 204"/>
                <a:gd name="T92" fmla="*/ 2147483647 w 126"/>
                <a:gd name="T93" fmla="*/ 2147483647 h 204"/>
                <a:gd name="T94" fmla="*/ 2147483647 w 126"/>
                <a:gd name="T95" fmla="*/ 2147483647 h 204"/>
                <a:gd name="T96" fmla="*/ 2147483647 w 126"/>
                <a:gd name="T97" fmla="*/ 2147483647 h 204"/>
                <a:gd name="T98" fmla="*/ 2147483647 w 126"/>
                <a:gd name="T99" fmla="*/ 2147483647 h 204"/>
                <a:gd name="T100" fmla="*/ 2147483647 w 126"/>
                <a:gd name="T101" fmla="*/ 2147483647 h 204"/>
                <a:gd name="T102" fmla="*/ 0 w 126"/>
                <a:gd name="T103" fmla="*/ 2147483647 h 20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26"/>
                <a:gd name="T157" fmla="*/ 0 h 204"/>
                <a:gd name="T158" fmla="*/ 126 w 126"/>
                <a:gd name="T159" fmla="*/ 204 h 20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26" h="204">
                  <a:moveTo>
                    <a:pt x="0" y="135"/>
                  </a:moveTo>
                  <a:lnTo>
                    <a:pt x="0" y="136"/>
                  </a:lnTo>
                  <a:lnTo>
                    <a:pt x="1" y="151"/>
                  </a:lnTo>
                  <a:lnTo>
                    <a:pt x="4" y="164"/>
                  </a:lnTo>
                  <a:lnTo>
                    <a:pt x="9" y="176"/>
                  </a:lnTo>
                  <a:lnTo>
                    <a:pt x="17" y="185"/>
                  </a:lnTo>
                  <a:lnTo>
                    <a:pt x="25" y="193"/>
                  </a:lnTo>
                  <a:lnTo>
                    <a:pt x="36" y="199"/>
                  </a:lnTo>
                  <a:lnTo>
                    <a:pt x="47" y="203"/>
                  </a:lnTo>
                  <a:lnTo>
                    <a:pt x="61" y="204"/>
                  </a:lnTo>
                  <a:lnTo>
                    <a:pt x="76" y="203"/>
                  </a:lnTo>
                  <a:lnTo>
                    <a:pt x="89" y="199"/>
                  </a:lnTo>
                  <a:lnTo>
                    <a:pt x="99" y="193"/>
                  </a:lnTo>
                  <a:lnTo>
                    <a:pt x="109" y="186"/>
                  </a:lnTo>
                  <a:lnTo>
                    <a:pt x="116" y="177"/>
                  </a:lnTo>
                  <a:lnTo>
                    <a:pt x="122" y="166"/>
                  </a:lnTo>
                  <a:lnTo>
                    <a:pt x="125" y="154"/>
                  </a:lnTo>
                  <a:lnTo>
                    <a:pt x="126" y="141"/>
                  </a:lnTo>
                  <a:lnTo>
                    <a:pt x="126" y="132"/>
                  </a:lnTo>
                  <a:lnTo>
                    <a:pt x="124" y="123"/>
                  </a:lnTo>
                  <a:lnTo>
                    <a:pt x="122" y="116"/>
                  </a:lnTo>
                  <a:lnTo>
                    <a:pt x="119" y="111"/>
                  </a:lnTo>
                  <a:lnTo>
                    <a:pt x="115" y="105"/>
                  </a:lnTo>
                  <a:lnTo>
                    <a:pt x="110" y="99"/>
                  </a:lnTo>
                  <a:lnTo>
                    <a:pt x="104" y="95"/>
                  </a:lnTo>
                  <a:lnTo>
                    <a:pt x="97" y="92"/>
                  </a:lnTo>
                  <a:lnTo>
                    <a:pt x="102" y="88"/>
                  </a:lnTo>
                  <a:lnTo>
                    <a:pt x="108" y="85"/>
                  </a:lnTo>
                  <a:lnTo>
                    <a:pt x="111" y="81"/>
                  </a:lnTo>
                  <a:lnTo>
                    <a:pt x="115" y="77"/>
                  </a:lnTo>
                  <a:lnTo>
                    <a:pt x="117" y="71"/>
                  </a:lnTo>
                  <a:lnTo>
                    <a:pt x="119" y="65"/>
                  </a:lnTo>
                  <a:lnTo>
                    <a:pt x="120" y="59"/>
                  </a:lnTo>
                  <a:lnTo>
                    <a:pt x="120" y="52"/>
                  </a:lnTo>
                  <a:lnTo>
                    <a:pt x="119" y="41"/>
                  </a:lnTo>
                  <a:lnTo>
                    <a:pt x="116" y="30"/>
                  </a:lnTo>
                  <a:lnTo>
                    <a:pt x="112" y="22"/>
                  </a:lnTo>
                  <a:lnTo>
                    <a:pt x="105" y="14"/>
                  </a:lnTo>
                  <a:lnTo>
                    <a:pt x="97" y="8"/>
                  </a:lnTo>
                  <a:lnTo>
                    <a:pt x="86" y="3"/>
                  </a:lnTo>
                  <a:lnTo>
                    <a:pt x="75" y="1"/>
                  </a:lnTo>
                  <a:lnTo>
                    <a:pt x="61" y="0"/>
                  </a:lnTo>
                  <a:lnTo>
                    <a:pt x="50" y="1"/>
                  </a:lnTo>
                  <a:lnTo>
                    <a:pt x="38" y="5"/>
                  </a:lnTo>
                  <a:lnTo>
                    <a:pt x="28" y="10"/>
                  </a:lnTo>
                  <a:lnTo>
                    <a:pt x="20" y="17"/>
                  </a:lnTo>
                  <a:lnTo>
                    <a:pt x="14" y="27"/>
                  </a:lnTo>
                  <a:lnTo>
                    <a:pt x="8" y="38"/>
                  </a:lnTo>
                  <a:lnTo>
                    <a:pt x="5" y="50"/>
                  </a:lnTo>
                  <a:lnTo>
                    <a:pt x="4" y="65"/>
                  </a:lnTo>
                  <a:lnTo>
                    <a:pt x="4" y="66"/>
                  </a:lnTo>
                  <a:lnTo>
                    <a:pt x="27" y="66"/>
                  </a:lnTo>
                  <a:lnTo>
                    <a:pt x="28" y="56"/>
                  </a:lnTo>
                  <a:lnTo>
                    <a:pt x="31" y="48"/>
                  </a:lnTo>
                  <a:lnTo>
                    <a:pt x="33" y="41"/>
                  </a:lnTo>
                  <a:lnTo>
                    <a:pt x="37" y="34"/>
                  </a:lnTo>
                  <a:lnTo>
                    <a:pt x="41" y="29"/>
                  </a:lnTo>
                  <a:lnTo>
                    <a:pt x="47" y="26"/>
                  </a:lnTo>
                  <a:lnTo>
                    <a:pt x="55" y="24"/>
                  </a:lnTo>
                  <a:lnTo>
                    <a:pt x="63" y="23"/>
                  </a:lnTo>
                  <a:lnTo>
                    <a:pt x="71" y="23"/>
                  </a:lnTo>
                  <a:lnTo>
                    <a:pt x="77" y="26"/>
                  </a:lnTo>
                  <a:lnTo>
                    <a:pt x="82" y="28"/>
                  </a:lnTo>
                  <a:lnTo>
                    <a:pt x="86" y="31"/>
                  </a:lnTo>
                  <a:lnTo>
                    <a:pt x="91" y="35"/>
                  </a:lnTo>
                  <a:lnTo>
                    <a:pt x="93" y="41"/>
                  </a:lnTo>
                  <a:lnTo>
                    <a:pt x="95" y="46"/>
                  </a:lnTo>
                  <a:lnTo>
                    <a:pt x="95" y="53"/>
                  </a:lnTo>
                  <a:lnTo>
                    <a:pt x="94" y="62"/>
                  </a:lnTo>
                  <a:lnTo>
                    <a:pt x="93" y="67"/>
                  </a:lnTo>
                  <a:lnTo>
                    <a:pt x="90" y="73"/>
                  </a:lnTo>
                  <a:lnTo>
                    <a:pt x="85" y="77"/>
                  </a:lnTo>
                  <a:lnTo>
                    <a:pt x="80" y="80"/>
                  </a:lnTo>
                  <a:lnTo>
                    <a:pt x="74" y="83"/>
                  </a:lnTo>
                  <a:lnTo>
                    <a:pt x="66" y="84"/>
                  </a:lnTo>
                  <a:lnTo>
                    <a:pt x="58" y="84"/>
                  </a:lnTo>
                  <a:lnTo>
                    <a:pt x="50" y="84"/>
                  </a:lnTo>
                  <a:lnTo>
                    <a:pt x="50" y="106"/>
                  </a:lnTo>
                  <a:lnTo>
                    <a:pt x="63" y="106"/>
                  </a:lnTo>
                  <a:lnTo>
                    <a:pt x="72" y="107"/>
                  </a:lnTo>
                  <a:lnTo>
                    <a:pt x="79" y="108"/>
                  </a:lnTo>
                  <a:lnTo>
                    <a:pt x="86" y="112"/>
                  </a:lnTo>
                  <a:lnTo>
                    <a:pt x="92" y="115"/>
                  </a:lnTo>
                  <a:lnTo>
                    <a:pt x="96" y="120"/>
                  </a:lnTo>
                  <a:lnTo>
                    <a:pt x="99" y="126"/>
                  </a:lnTo>
                  <a:lnTo>
                    <a:pt x="100" y="133"/>
                  </a:lnTo>
                  <a:lnTo>
                    <a:pt x="101" y="141"/>
                  </a:lnTo>
                  <a:lnTo>
                    <a:pt x="100" y="149"/>
                  </a:lnTo>
                  <a:lnTo>
                    <a:pt x="99" y="157"/>
                  </a:lnTo>
                  <a:lnTo>
                    <a:pt x="96" y="163"/>
                  </a:lnTo>
                  <a:lnTo>
                    <a:pt x="91" y="169"/>
                  </a:lnTo>
                  <a:lnTo>
                    <a:pt x="85" y="173"/>
                  </a:lnTo>
                  <a:lnTo>
                    <a:pt x="79" y="177"/>
                  </a:lnTo>
                  <a:lnTo>
                    <a:pt x="72" y="178"/>
                  </a:lnTo>
                  <a:lnTo>
                    <a:pt x="63" y="179"/>
                  </a:lnTo>
                  <a:lnTo>
                    <a:pt x="55" y="178"/>
                  </a:lnTo>
                  <a:lnTo>
                    <a:pt x="46" y="177"/>
                  </a:lnTo>
                  <a:lnTo>
                    <a:pt x="40" y="172"/>
                  </a:lnTo>
                  <a:lnTo>
                    <a:pt x="35" y="168"/>
                  </a:lnTo>
                  <a:lnTo>
                    <a:pt x="31" y="162"/>
                  </a:lnTo>
                  <a:lnTo>
                    <a:pt x="27" y="154"/>
                  </a:lnTo>
                  <a:lnTo>
                    <a:pt x="25" y="145"/>
                  </a:lnTo>
                  <a:lnTo>
                    <a:pt x="24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2" name="Freeform 419"/>
            <p:cNvSpPr>
              <a:spLocks noEditPoints="1"/>
            </p:cNvSpPr>
            <p:nvPr/>
          </p:nvSpPr>
          <p:spPr bwMode="auto">
            <a:xfrm>
              <a:off x="4919663" y="3294063"/>
              <a:ext cx="60325" cy="107950"/>
            </a:xfrm>
            <a:custGeom>
              <a:avLst/>
              <a:gdLst>
                <a:gd name="T0" fmla="*/ 2147483647 w 128"/>
                <a:gd name="T1" fmla="*/ 2147483647 h 204"/>
                <a:gd name="T2" fmla="*/ 2147483647 w 128"/>
                <a:gd name="T3" fmla="*/ 2147483647 h 204"/>
                <a:gd name="T4" fmla="*/ 2147483647 w 128"/>
                <a:gd name="T5" fmla="*/ 2147483647 h 204"/>
                <a:gd name="T6" fmla="*/ 2147483647 w 128"/>
                <a:gd name="T7" fmla="*/ 2147483647 h 204"/>
                <a:gd name="T8" fmla="*/ 2147483647 w 128"/>
                <a:gd name="T9" fmla="*/ 0 h 204"/>
                <a:gd name="T10" fmla="*/ 2147483647 w 128"/>
                <a:gd name="T11" fmla="*/ 2147483647 h 204"/>
                <a:gd name="T12" fmla="*/ 2147483647 w 128"/>
                <a:gd name="T13" fmla="*/ 2147483647 h 204"/>
                <a:gd name="T14" fmla="*/ 2147483647 w 128"/>
                <a:gd name="T15" fmla="*/ 2147483647 h 204"/>
                <a:gd name="T16" fmla="*/ 2147483647 w 128"/>
                <a:gd name="T17" fmla="*/ 2147483647 h 204"/>
                <a:gd name="T18" fmla="*/ 2147483647 w 128"/>
                <a:gd name="T19" fmla="*/ 2147483647 h 204"/>
                <a:gd name="T20" fmla="*/ 2147483647 w 128"/>
                <a:gd name="T21" fmla="*/ 2147483647 h 204"/>
                <a:gd name="T22" fmla="*/ 0 w 128"/>
                <a:gd name="T23" fmla="*/ 2147483647 h 204"/>
                <a:gd name="T24" fmla="*/ 0 w 128"/>
                <a:gd name="T25" fmla="*/ 2147483647 h 204"/>
                <a:gd name="T26" fmla="*/ 2147483647 w 128"/>
                <a:gd name="T27" fmla="*/ 2147483647 h 204"/>
                <a:gd name="T28" fmla="*/ 2147483647 w 128"/>
                <a:gd name="T29" fmla="*/ 2147483647 h 204"/>
                <a:gd name="T30" fmla="*/ 2147483647 w 128"/>
                <a:gd name="T31" fmla="*/ 2147483647 h 204"/>
                <a:gd name="T32" fmla="*/ 2147483647 w 128"/>
                <a:gd name="T33" fmla="*/ 2147483647 h 204"/>
                <a:gd name="T34" fmla="*/ 2147483647 w 128"/>
                <a:gd name="T35" fmla="*/ 2147483647 h 204"/>
                <a:gd name="T36" fmla="*/ 2147483647 w 128"/>
                <a:gd name="T37" fmla="*/ 2147483647 h 204"/>
                <a:gd name="T38" fmla="*/ 2147483647 w 128"/>
                <a:gd name="T39" fmla="*/ 2147483647 h 204"/>
                <a:gd name="T40" fmla="*/ 2147483647 w 128"/>
                <a:gd name="T41" fmla="*/ 2147483647 h 204"/>
                <a:gd name="T42" fmla="*/ 2147483647 w 128"/>
                <a:gd name="T43" fmla="*/ 2147483647 h 204"/>
                <a:gd name="T44" fmla="*/ 2147483647 w 128"/>
                <a:gd name="T45" fmla="*/ 2147483647 h 204"/>
                <a:gd name="T46" fmla="*/ 2147483647 w 128"/>
                <a:gd name="T47" fmla="*/ 2147483647 h 204"/>
                <a:gd name="T48" fmla="*/ 2147483647 w 128"/>
                <a:gd name="T49" fmla="*/ 2147483647 h 204"/>
                <a:gd name="T50" fmla="*/ 2147483647 w 128"/>
                <a:gd name="T51" fmla="*/ 2147483647 h 204"/>
                <a:gd name="T52" fmla="*/ 2147483647 w 128"/>
                <a:gd name="T53" fmla="*/ 2147483647 h 204"/>
                <a:gd name="T54" fmla="*/ 2147483647 w 128"/>
                <a:gd name="T55" fmla="*/ 2147483647 h 204"/>
                <a:gd name="T56" fmla="*/ 2147483647 w 128"/>
                <a:gd name="T57" fmla="*/ 2147483647 h 204"/>
                <a:gd name="T58" fmla="*/ 2147483647 w 128"/>
                <a:gd name="T59" fmla="*/ 2147483647 h 204"/>
                <a:gd name="T60" fmla="*/ 2147483647 w 128"/>
                <a:gd name="T61" fmla="*/ 2147483647 h 204"/>
                <a:gd name="T62" fmla="*/ 2147483647 w 128"/>
                <a:gd name="T63" fmla="*/ 2147483647 h 204"/>
                <a:gd name="T64" fmla="*/ 2147483647 w 128"/>
                <a:gd name="T65" fmla="*/ 2147483647 h 204"/>
                <a:gd name="T66" fmla="*/ 2147483647 w 128"/>
                <a:gd name="T67" fmla="*/ 2147483647 h 204"/>
                <a:gd name="T68" fmla="*/ 2147483647 w 128"/>
                <a:gd name="T69" fmla="*/ 2147483647 h 204"/>
                <a:gd name="T70" fmla="*/ 2147483647 w 128"/>
                <a:gd name="T71" fmla="*/ 2147483647 h 204"/>
                <a:gd name="T72" fmla="*/ 2147483647 w 128"/>
                <a:gd name="T73" fmla="*/ 2147483647 h 204"/>
                <a:gd name="T74" fmla="*/ 2147483647 w 128"/>
                <a:gd name="T75" fmla="*/ 2147483647 h 204"/>
                <a:gd name="T76" fmla="*/ 2147483647 w 128"/>
                <a:gd name="T77" fmla="*/ 2147483647 h 204"/>
                <a:gd name="T78" fmla="*/ 2147483647 w 128"/>
                <a:gd name="T79" fmla="*/ 2147483647 h 204"/>
                <a:gd name="T80" fmla="*/ 2147483647 w 128"/>
                <a:gd name="T81" fmla="*/ 2147483647 h 204"/>
                <a:gd name="T82" fmla="*/ 2147483647 w 128"/>
                <a:gd name="T83" fmla="*/ 2147483647 h 204"/>
                <a:gd name="T84" fmla="*/ 2147483647 w 128"/>
                <a:gd name="T85" fmla="*/ 2147483647 h 204"/>
                <a:gd name="T86" fmla="*/ 2147483647 w 128"/>
                <a:gd name="T87" fmla="*/ 2147483647 h 204"/>
                <a:gd name="T88" fmla="*/ 2147483647 w 128"/>
                <a:gd name="T89" fmla="*/ 2147483647 h 204"/>
                <a:gd name="T90" fmla="*/ 2147483647 w 128"/>
                <a:gd name="T91" fmla="*/ 2147483647 h 204"/>
                <a:gd name="T92" fmla="*/ 2147483647 w 128"/>
                <a:gd name="T93" fmla="*/ 2147483647 h 204"/>
                <a:gd name="T94" fmla="*/ 2147483647 w 128"/>
                <a:gd name="T95" fmla="*/ 2147483647 h 204"/>
                <a:gd name="T96" fmla="*/ 2147483647 w 128"/>
                <a:gd name="T97" fmla="*/ 2147483647 h 204"/>
                <a:gd name="T98" fmla="*/ 2147483647 w 128"/>
                <a:gd name="T99" fmla="*/ 2147483647 h 204"/>
                <a:gd name="T100" fmla="*/ 2147483647 w 128"/>
                <a:gd name="T101" fmla="*/ 2147483647 h 204"/>
                <a:gd name="T102" fmla="*/ 2147483647 w 128"/>
                <a:gd name="T103" fmla="*/ 2147483647 h 204"/>
                <a:gd name="T104" fmla="*/ 2147483647 w 128"/>
                <a:gd name="T105" fmla="*/ 2147483647 h 204"/>
                <a:gd name="T106" fmla="*/ 2147483647 w 128"/>
                <a:gd name="T107" fmla="*/ 2147483647 h 204"/>
                <a:gd name="T108" fmla="*/ 2147483647 w 128"/>
                <a:gd name="T109" fmla="*/ 2147483647 h 20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8"/>
                <a:gd name="T166" fmla="*/ 0 h 204"/>
                <a:gd name="T167" fmla="*/ 128 w 128"/>
                <a:gd name="T168" fmla="*/ 204 h 20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8" h="204">
                  <a:moveTo>
                    <a:pt x="127" y="52"/>
                  </a:moveTo>
                  <a:lnTo>
                    <a:pt x="125" y="41"/>
                  </a:lnTo>
                  <a:lnTo>
                    <a:pt x="122" y="30"/>
                  </a:lnTo>
                  <a:lnTo>
                    <a:pt x="116" y="21"/>
                  </a:lnTo>
                  <a:lnTo>
                    <a:pt x="110" y="14"/>
                  </a:lnTo>
                  <a:lnTo>
                    <a:pt x="102" y="8"/>
                  </a:lnTo>
                  <a:lnTo>
                    <a:pt x="92" y="3"/>
                  </a:lnTo>
                  <a:lnTo>
                    <a:pt x="82" y="1"/>
                  </a:lnTo>
                  <a:lnTo>
                    <a:pt x="69" y="0"/>
                  </a:lnTo>
                  <a:lnTo>
                    <a:pt x="62" y="0"/>
                  </a:lnTo>
                  <a:lnTo>
                    <a:pt x="54" y="2"/>
                  </a:lnTo>
                  <a:lnTo>
                    <a:pt x="47" y="5"/>
                  </a:lnTo>
                  <a:lnTo>
                    <a:pt x="40" y="7"/>
                  </a:lnTo>
                  <a:lnTo>
                    <a:pt x="34" y="12"/>
                  </a:lnTo>
                  <a:lnTo>
                    <a:pt x="29" y="16"/>
                  </a:lnTo>
                  <a:lnTo>
                    <a:pt x="24" y="22"/>
                  </a:lnTo>
                  <a:lnTo>
                    <a:pt x="18" y="28"/>
                  </a:lnTo>
                  <a:lnTo>
                    <a:pt x="14" y="36"/>
                  </a:lnTo>
                  <a:lnTo>
                    <a:pt x="11" y="44"/>
                  </a:lnTo>
                  <a:lnTo>
                    <a:pt x="8" y="53"/>
                  </a:lnTo>
                  <a:lnTo>
                    <a:pt x="5" y="63"/>
                  </a:lnTo>
                  <a:lnTo>
                    <a:pt x="4" y="73"/>
                  </a:lnTo>
                  <a:lnTo>
                    <a:pt x="1" y="85"/>
                  </a:lnTo>
                  <a:lnTo>
                    <a:pt x="0" y="98"/>
                  </a:lnTo>
                  <a:lnTo>
                    <a:pt x="0" y="111"/>
                  </a:lnTo>
                  <a:lnTo>
                    <a:pt x="0" y="122"/>
                  </a:lnTo>
                  <a:lnTo>
                    <a:pt x="1" y="133"/>
                  </a:lnTo>
                  <a:lnTo>
                    <a:pt x="3" y="142"/>
                  </a:lnTo>
                  <a:lnTo>
                    <a:pt x="5" y="151"/>
                  </a:lnTo>
                  <a:lnTo>
                    <a:pt x="7" y="159"/>
                  </a:lnTo>
                  <a:lnTo>
                    <a:pt x="10" y="166"/>
                  </a:lnTo>
                  <a:lnTo>
                    <a:pt x="13" y="173"/>
                  </a:lnTo>
                  <a:lnTo>
                    <a:pt x="17" y="180"/>
                  </a:lnTo>
                  <a:lnTo>
                    <a:pt x="22" y="185"/>
                  </a:lnTo>
                  <a:lnTo>
                    <a:pt x="27" y="190"/>
                  </a:lnTo>
                  <a:lnTo>
                    <a:pt x="32" y="194"/>
                  </a:lnTo>
                  <a:lnTo>
                    <a:pt x="38" y="198"/>
                  </a:lnTo>
                  <a:lnTo>
                    <a:pt x="45" y="200"/>
                  </a:lnTo>
                  <a:lnTo>
                    <a:pt x="51" y="203"/>
                  </a:lnTo>
                  <a:lnTo>
                    <a:pt x="58" y="204"/>
                  </a:lnTo>
                  <a:lnTo>
                    <a:pt x="66" y="204"/>
                  </a:lnTo>
                  <a:lnTo>
                    <a:pt x="80" y="203"/>
                  </a:lnTo>
                  <a:lnTo>
                    <a:pt x="91" y="199"/>
                  </a:lnTo>
                  <a:lnTo>
                    <a:pt x="102" y="193"/>
                  </a:lnTo>
                  <a:lnTo>
                    <a:pt x="111" y="185"/>
                  </a:lnTo>
                  <a:lnTo>
                    <a:pt x="119" y="176"/>
                  </a:lnTo>
                  <a:lnTo>
                    <a:pt x="124" y="164"/>
                  </a:lnTo>
                  <a:lnTo>
                    <a:pt x="127" y="150"/>
                  </a:lnTo>
                  <a:lnTo>
                    <a:pt x="128" y="136"/>
                  </a:lnTo>
                  <a:lnTo>
                    <a:pt x="127" y="122"/>
                  </a:lnTo>
                  <a:lnTo>
                    <a:pt x="124" y="109"/>
                  </a:lnTo>
                  <a:lnTo>
                    <a:pt x="119" y="98"/>
                  </a:lnTo>
                  <a:lnTo>
                    <a:pt x="112" y="88"/>
                  </a:lnTo>
                  <a:lnTo>
                    <a:pt x="104" y="80"/>
                  </a:lnTo>
                  <a:lnTo>
                    <a:pt x="93" y="74"/>
                  </a:lnTo>
                  <a:lnTo>
                    <a:pt x="83" y="71"/>
                  </a:lnTo>
                  <a:lnTo>
                    <a:pt x="70" y="70"/>
                  </a:lnTo>
                  <a:lnTo>
                    <a:pt x="57" y="71"/>
                  </a:lnTo>
                  <a:lnTo>
                    <a:pt x="46" y="76"/>
                  </a:lnTo>
                  <a:lnTo>
                    <a:pt x="35" y="83"/>
                  </a:lnTo>
                  <a:lnTo>
                    <a:pt x="27" y="92"/>
                  </a:lnTo>
                  <a:lnTo>
                    <a:pt x="28" y="76"/>
                  </a:lnTo>
                  <a:lnTo>
                    <a:pt x="31" y="62"/>
                  </a:lnTo>
                  <a:lnTo>
                    <a:pt x="34" y="50"/>
                  </a:lnTo>
                  <a:lnTo>
                    <a:pt x="39" y="41"/>
                  </a:lnTo>
                  <a:lnTo>
                    <a:pt x="45" y="33"/>
                  </a:lnTo>
                  <a:lnTo>
                    <a:pt x="52" y="28"/>
                  </a:lnTo>
                  <a:lnTo>
                    <a:pt x="61" y="24"/>
                  </a:lnTo>
                  <a:lnTo>
                    <a:pt x="70" y="23"/>
                  </a:lnTo>
                  <a:lnTo>
                    <a:pt x="76" y="23"/>
                  </a:lnTo>
                  <a:lnTo>
                    <a:pt x="83" y="26"/>
                  </a:lnTo>
                  <a:lnTo>
                    <a:pt x="88" y="28"/>
                  </a:lnTo>
                  <a:lnTo>
                    <a:pt x="93" y="30"/>
                  </a:lnTo>
                  <a:lnTo>
                    <a:pt x="96" y="35"/>
                  </a:lnTo>
                  <a:lnTo>
                    <a:pt x="100" y="40"/>
                  </a:lnTo>
                  <a:lnTo>
                    <a:pt x="102" y="46"/>
                  </a:lnTo>
                  <a:lnTo>
                    <a:pt x="103" y="52"/>
                  </a:lnTo>
                  <a:lnTo>
                    <a:pt x="127" y="52"/>
                  </a:lnTo>
                  <a:close/>
                  <a:moveTo>
                    <a:pt x="103" y="136"/>
                  </a:moveTo>
                  <a:lnTo>
                    <a:pt x="102" y="145"/>
                  </a:lnTo>
                  <a:lnTo>
                    <a:pt x="101" y="155"/>
                  </a:lnTo>
                  <a:lnTo>
                    <a:pt x="97" y="162"/>
                  </a:lnTo>
                  <a:lnTo>
                    <a:pt x="92" y="169"/>
                  </a:lnTo>
                  <a:lnTo>
                    <a:pt x="87" y="173"/>
                  </a:lnTo>
                  <a:lnTo>
                    <a:pt x="82" y="177"/>
                  </a:lnTo>
                  <a:lnTo>
                    <a:pt x="74" y="179"/>
                  </a:lnTo>
                  <a:lnTo>
                    <a:pt x="66" y="180"/>
                  </a:lnTo>
                  <a:lnTo>
                    <a:pt x="58" y="179"/>
                  </a:lnTo>
                  <a:lnTo>
                    <a:pt x="51" y="177"/>
                  </a:lnTo>
                  <a:lnTo>
                    <a:pt x="45" y="173"/>
                  </a:lnTo>
                  <a:lnTo>
                    <a:pt x="39" y="169"/>
                  </a:lnTo>
                  <a:lnTo>
                    <a:pt x="35" y="162"/>
                  </a:lnTo>
                  <a:lnTo>
                    <a:pt x="32" y="155"/>
                  </a:lnTo>
                  <a:lnTo>
                    <a:pt x="30" y="147"/>
                  </a:lnTo>
                  <a:lnTo>
                    <a:pt x="29" y="136"/>
                  </a:lnTo>
                  <a:lnTo>
                    <a:pt x="30" y="127"/>
                  </a:lnTo>
                  <a:lnTo>
                    <a:pt x="31" y="119"/>
                  </a:lnTo>
                  <a:lnTo>
                    <a:pt x="35" y="111"/>
                  </a:lnTo>
                  <a:lnTo>
                    <a:pt x="39" y="105"/>
                  </a:lnTo>
                  <a:lnTo>
                    <a:pt x="45" y="100"/>
                  </a:lnTo>
                  <a:lnTo>
                    <a:pt x="51" y="97"/>
                  </a:lnTo>
                  <a:lnTo>
                    <a:pt x="58" y="94"/>
                  </a:lnTo>
                  <a:lnTo>
                    <a:pt x="67" y="93"/>
                  </a:lnTo>
                  <a:lnTo>
                    <a:pt x="74" y="94"/>
                  </a:lnTo>
                  <a:lnTo>
                    <a:pt x="82" y="97"/>
                  </a:lnTo>
                  <a:lnTo>
                    <a:pt x="88" y="100"/>
                  </a:lnTo>
                  <a:lnTo>
                    <a:pt x="93" y="105"/>
                  </a:lnTo>
                  <a:lnTo>
                    <a:pt x="97" y="111"/>
                  </a:lnTo>
                  <a:lnTo>
                    <a:pt x="101" y="119"/>
                  </a:lnTo>
                  <a:lnTo>
                    <a:pt x="102" y="127"/>
                  </a:lnTo>
                  <a:lnTo>
                    <a:pt x="103" y="136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3" name="Freeform 420"/>
            <p:cNvSpPr>
              <a:spLocks/>
            </p:cNvSpPr>
            <p:nvPr/>
          </p:nvSpPr>
          <p:spPr bwMode="auto">
            <a:xfrm>
              <a:off x="5537200" y="3290888"/>
              <a:ext cx="84138" cy="109537"/>
            </a:xfrm>
            <a:custGeom>
              <a:avLst/>
              <a:gdLst>
                <a:gd name="T0" fmla="*/ 2147483647 w 178"/>
                <a:gd name="T1" fmla="*/ 2147483647 h 207"/>
                <a:gd name="T2" fmla="*/ 2147483647 w 178"/>
                <a:gd name="T3" fmla="*/ 2147483647 h 207"/>
                <a:gd name="T4" fmla="*/ 2147483647 w 178"/>
                <a:gd name="T5" fmla="*/ 2147483647 h 207"/>
                <a:gd name="T6" fmla="*/ 2147483647 w 178"/>
                <a:gd name="T7" fmla="*/ 2147483647 h 207"/>
                <a:gd name="T8" fmla="*/ 2147483647 w 178"/>
                <a:gd name="T9" fmla="*/ 2147483647 h 207"/>
                <a:gd name="T10" fmla="*/ 2147483647 w 178"/>
                <a:gd name="T11" fmla="*/ 2147483647 h 207"/>
                <a:gd name="T12" fmla="*/ 2147483647 w 178"/>
                <a:gd name="T13" fmla="*/ 2147483647 h 207"/>
                <a:gd name="T14" fmla="*/ 2147483647 w 178"/>
                <a:gd name="T15" fmla="*/ 2147483647 h 207"/>
                <a:gd name="T16" fmla="*/ 2147483647 w 178"/>
                <a:gd name="T17" fmla="*/ 2147483647 h 207"/>
                <a:gd name="T18" fmla="*/ 2147483647 w 178"/>
                <a:gd name="T19" fmla="*/ 0 h 207"/>
                <a:gd name="T20" fmla="*/ 2147483647 w 178"/>
                <a:gd name="T21" fmla="*/ 0 h 207"/>
                <a:gd name="T22" fmla="*/ 2147483647 w 178"/>
                <a:gd name="T23" fmla="*/ 2147483647 h 207"/>
                <a:gd name="T24" fmla="*/ 2147483647 w 178"/>
                <a:gd name="T25" fmla="*/ 2147483647 h 207"/>
                <a:gd name="T26" fmla="*/ 2147483647 w 178"/>
                <a:gd name="T27" fmla="*/ 2147483647 h 207"/>
                <a:gd name="T28" fmla="*/ 2147483647 w 178"/>
                <a:gd name="T29" fmla="*/ 0 h 207"/>
                <a:gd name="T30" fmla="*/ 0 w 178"/>
                <a:gd name="T31" fmla="*/ 0 h 207"/>
                <a:gd name="T32" fmla="*/ 0 w 178"/>
                <a:gd name="T33" fmla="*/ 2147483647 h 207"/>
                <a:gd name="T34" fmla="*/ 2147483647 w 178"/>
                <a:gd name="T35" fmla="*/ 2147483647 h 207"/>
                <a:gd name="T36" fmla="*/ 2147483647 w 178"/>
                <a:gd name="T37" fmla="*/ 2147483647 h 20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8"/>
                <a:gd name="T58" fmla="*/ 0 h 207"/>
                <a:gd name="T59" fmla="*/ 178 w 178"/>
                <a:gd name="T60" fmla="*/ 207 h 20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8" h="207">
                  <a:moveTo>
                    <a:pt x="24" y="30"/>
                  </a:moveTo>
                  <a:lnTo>
                    <a:pt x="26" y="39"/>
                  </a:lnTo>
                  <a:lnTo>
                    <a:pt x="28" y="49"/>
                  </a:lnTo>
                  <a:lnTo>
                    <a:pt x="75" y="207"/>
                  </a:lnTo>
                  <a:lnTo>
                    <a:pt x="100" y="207"/>
                  </a:lnTo>
                  <a:lnTo>
                    <a:pt x="148" y="49"/>
                  </a:lnTo>
                  <a:lnTo>
                    <a:pt x="152" y="30"/>
                  </a:lnTo>
                  <a:lnTo>
                    <a:pt x="152" y="207"/>
                  </a:lnTo>
                  <a:lnTo>
                    <a:pt x="178" y="207"/>
                  </a:lnTo>
                  <a:lnTo>
                    <a:pt x="178" y="0"/>
                  </a:lnTo>
                  <a:lnTo>
                    <a:pt x="141" y="0"/>
                  </a:lnTo>
                  <a:lnTo>
                    <a:pt x="92" y="158"/>
                  </a:lnTo>
                  <a:lnTo>
                    <a:pt x="88" y="176"/>
                  </a:lnTo>
                  <a:lnTo>
                    <a:pt x="84" y="158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207"/>
                  </a:lnTo>
                  <a:lnTo>
                    <a:pt x="24" y="207"/>
                  </a:lnTo>
                  <a:lnTo>
                    <a:pt x="24" y="30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4" name="Freeform 421"/>
            <p:cNvSpPr>
              <a:spLocks noEditPoints="1"/>
            </p:cNvSpPr>
            <p:nvPr/>
          </p:nvSpPr>
          <p:spPr bwMode="auto">
            <a:xfrm>
              <a:off x="5634038" y="3317875"/>
              <a:ext cx="61912" cy="84138"/>
            </a:xfrm>
            <a:custGeom>
              <a:avLst/>
              <a:gdLst>
                <a:gd name="T0" fmla="*/ 2147483647 w 129"/>
                <a:gd name="T1" fmla="*/ 2147483647 h 159"/>
                <a:gd name="T2" fmla="*/ 2147483647 w 129"/>
                <a:gd name="T3" fmla="*/ 2147483647 h 159"/>
                <a:gd name="T4" fmla="*/ 2147483647 w 129"/>
                <a:gd name="T5" fmla="*/ 2147483647 h 159"/>
                <a:gd name="T6" fmla="*/ 2147483647 w 129"/>
                <a:gd name="T7" fmla="*/ 2147483647 h 159"/>
                <a:gd name="T8" fmla="*/ 2147483647 w 129"/>
                <a:gd name="T9" fmla="*/ 2147483647 h 159"/>
                <a:gd name="T10" fmla="*/ 2147483647 w 129"/>
                <a:gd name="T11" fmla="*/ 2147483647 h 159"/>
                <a:gd name="T12" fmla="*/ 2147483647 w 129"/>
                <a:gd name="T13" fmla="*/ 2147483647 h 159"/>
                <a:gd name="T14" fmla="*/ 2147483647 w 129"/>
                <a:gd name="T15" fmla="*/ 2147483647 h 159"/>
                <a:gd name="T16" fmla="*/ 2147483647 w 129"/>
                <a:gd name="T17" fmla="*/ 2147483647 h 159"/>
                <a:gd name="T18" fmla="*/ 2147483647 w 129"/>
                <a:gd name="T19" fmla="*/ 2147483647 h 159"/>
                <a:gd name="T20" fmla="*/ 2147483647 w 129"/>
                <a:gd name="T21" fmla="*/ 2147483647 h 159"/>
                <a:gd name="T22" fmla="*/ 2147483647 w 129"/>
                <a:gd name="T23" fmla="*/ 2147483647 h 159"/>
                <a:gd name="T24" fmla="*/ 2147483647 w 129"/>
                <a:gd name="T25" fmla="*/ 2147483647 h 159"/>
                <a:gd name="T26" fmla="*/ 2147483647 w 129"/>
                <a:gd name="T27" fmla="*/ 2147483647 h 159"/>
                <a:gd name="T28" fmla="*/ 2147483647 w 129"/>
                <a:gd name="T29" fmla="*/ 2147483647 h 159"/>
                <a:gd name="T30" fmla="*/ 2147483647 w 129"/>
                <a:gd name="T31" fmla="*/ 2147483647 h 159"/>
                <a:gd name="T32" fmla="*/ 2147483647 w 129"/>
                <a:gd name="T33" fmla="*/ 2147483647 h 159"/>
                <a:gd name="T34" fmla="*/ 2147483647 w 129"/>
                <a:gd name="T35" fmla="*/ 2147483647 h 159"/>
                <a:gd name="T36" fmla="*/ 2147483647 w 129"/>
                <a:gd name="T37" fmla="*/ 2147483647 h 159"/>
                <a:gd name="T38" fmla="*/ 2147483647 w 129"/>
                <a:gd name="T39" fmla="*/ 2147483647 h 159"/>
                <a:gd name="T40" fmla="*/ 2147483647 w 129"/>
                <a:gd name="T41" fmla="*/ 2147483647 h 159"/>
                <a:gd name="T42" fmla="*/ 2147483647 w 129"/>
                <a:gd name="T43" fmla="*/ 2147483647 h 159"/>
                <a:gd name="T44" fmla="*/ 2147483647 w 129"/>
                <a:gd name="T45" fmla="*/ 2147483647 h 159"/>
                <a:gd name="T46" fmla="*/ 2147483647 w 129"/>
                <a:gd name="T47" fmla="*/ 2147483647 h 159"/>
                <a:gd name="T48" fmla="*/ 2147483647 w 129"/>
                <a:gd name="T49" fmla="*/ 2147483647 h 159"/>
                <a:gd name="T50" fmla="*/ 2147483647 w 129"/>
                <a:gd name="T51" fmla="*/ 2147483647 h 159"/>
                <a:gd name="T52" fmla="*/ 2147483647 w 129"/>
                <a:gd name="T53" fmla="*/ 2147483647 h 159"/>
                <a:gd name="T54" fmla="*/ 2147483647 w 129"/>
                <a:gd name="T55" fmla="*/ 0 h 159"/>
                <a:gd name="T56" fmla="*/ 2147483647 w 129"/>
                <a:gd name="T57" fmla="*/ 2147483647 h 159"/>
                <a:gd name="T58" fmla="*/ 2147483647 w 129"/>
                <a:gd name="T59" fmla="*/ 2147483647 h 159"/>
                <a:gd name="T60" fmla="*/ 2147483647 w 129"/>
                <a:gd name="T61" fmla="*/ 2147483647 h 159"/>
                <a:gd name="T62" fmla="*/ 2147483647 w 129"/>
                <a:gd name="T63" fmla="*/ 2147483647 h 159"/>
                <a:gd name="T64" fmla="*/ 2147483647 w 129"/>
                <a:gd name="T65" fmla="*/ 2147483647 h 159"/>
                <a:gd name="T66" fmla="*/ 2147483647 w 129"/>
                <a:gd name="T67" fmla="*/ 2147483647 h 159"/>
                <a:gd name="T68" fmla="*/ 2147483647 w 129"/>
                <a:gd name="T69" fmla="*/ 2147483647 h 159"/>
                <a:gd name="T70" fmla="*/ 2147483647 w 129"/>
                <a:gd name="T71" fmla="*/ 2147483647 h 159"/>
                <a:gd name="T72" fmla="*/ 2147483647 w 129"/>
                <a:gd name="T73" fmla="*/ 2147483647 h 159"/>
                <a:gd name="T74" fmla="*/ 2147483647 w 129"/>
                <a:gd name="T75" fmla="*/ 2147483647 h 159"/>
                <a:gd name="T76" fmla="*/ 2147483647 w 129"/>
                <a:gd name="T77" fmla="*/ 2147483647 h 159"/>
                <a:gd name="T78" fmla="*/ 2147483647 w 129"/>
                <a:gd name="T79" fmla="*/ 2147483647 h 159"/>
                <a:gd name="T80" fmla="*/ 2147483647 w 129"/>
                <a:gd name="T81" fmla="*/ 2147483647 h 159"/>
                <a:gd name="T82" fmla="*/ 2147483647 w 129"/>
                <a:gd name="T83" fmla="*/ 2147483647 h 159"/>
                <a:gd name="T84" fmla="*/ 2147483647 w 129"/>
                <a:gd name="T85" fmla="*/ 2147483647 h 159"/>
                <a:gd name="T86" fmla="*/ 2147483647 w 129"/>
                <a:gd name="T87" fmla="*/ 2147483647 h 159"/>
                <a:gd name="T88" fmla="*/ 2147483647 w 129"/>
                <a:gd name="T89" fmla="*/ 2147483647 h 159"/>
                <a:gd name="T90" fmla="*/ 2147483647 w 129"/>
                <a:gd name="T91" fmla="*/ 2147483647 h 159"/>
                <a:gd name="T92" fmla="*/ 2147483647 w 129"/>
                <a:gd name="T93" fmla="*/ 2147483647 h 159"/>
                <a:gd name="T94" fmla="*/ 2147483647 w 129"/>
                <a:gd name="T95" fmla="*/ 2147483647 h 159"/>
                <a:gd name="T96" fmla="*/ 0 w 129"/>
                <a:gd name="T97" fmla="*/ 2147483647 h 159"/>
                <a:gd name="T98" fmla="*/ 2147483647 w 129"/>
                <a:gd name="T99" fmla="*/ 2147483647 h 159"/>
                <a:gd name="T100" fmla="*/ 2147483647 w 129"/>
                <a:gd name="T101" fmla="*/ 2147483647 h 159"/>
                <a:gd name="T102" fmla="*/ 2147483647 w 129"/>
                <a:gd name="T103" fmla="*/ 2147483647 h 159"/>
                <a:gd name="T104" fmla="*/ 2147483647 w 129"/>
                <a:gd name="T105" fmla="*/ 2147483647 h 159"/>
                <a:gd name="T106" fmla="*/ 2147483647 w 129"/>
                <a:gd name="T107" fmla="*/ 2147483647 h 159"/>
                <a:gd name="T108" fmla="*/ 2147483647 w 129"/>
                <a:gd name="T109" fmla="*/ 2147483647 h 15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9"/>
                <a:gd name="T166" fmla="*/ 0 h 159"/>
                <a:gd name="T167" fmla="*/ 129 w 129"/>
                <a:gd name="T168" fmla="*/ 159 h 15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9" h="159">
                  <a:moveTo>
                    <a:pt x="91" y="77"/>
                  </a:moveTo>
                  <a:lnTo>
                    <a:pt x="91" y="99"/>
                  </a:lnTo>
                  <a:lnTo>
                    <a:pt x="90" y="107"/>
                  </a:lnTo>
                  <a:lnTo>
                    <a:pt x="88" y="114"/>
                  </a:lnTo>
                  <a:lnTo>
                    <a:pt x="84" y="120"/>
                  </a:lnTo>
                  <a:lnTo>
                    <a:pt x="79" y="126"/>
                  </a:lnTo>
                  <a:lnTo>
                    <a:pt x="73" y="131"/>
                  </a:lnTo>
                  <a:lnTo>
                    <a:pt x="65" y="134"/>
                  </a:lnTo>
                  <a:lnTo>
                    <a:pt x="58" y="135"/>
                  </a:lnTo>
                  <a:lnTo>
                    <a:pt x="49" y="136"/>
                  </a:lnTo>
                  <a:lnTo>
                    <a:pt x="43" y="136"/>
                  </a:lnTo>
                  <a:lnTo>
                    <a:pt x="38" y="135"/>
                  </a:lnTo>
                  <a:lnTo>
                    <a:pt x="34" y="133"/>
                  </a:lnTo>
                  <a:lnTo>
                    <a:pt x="31" y="131"/>
                  </a:lnTo>
                  <a:lnTo>
                    <a:pt x="27" y="127"/>
                  </a:lnTo>
                  <a:lnTo>
                    <a:pt x="26" y="122"/>
                  </a:lnTo>
                  <a:lnTo>
                    <a:pt x="24" y="118"/>
                  </a:lnTo>
                  <a:lnTo>
                    <a:pt x="24" y="113"/>
                  </a:lnTo>
                  <a:lnTo>
                    <a:pt x="24" y="107"/>
                  </a:lnTo>
                  <a:lnTo>
                    <a:pt x="25" y="103"/>
                  </a:lnTo>
                  <a:lnTo>
                    <a:pt x="27" y="99"/>
                  </a:lnTo>
                  <a:lnTo>
                    <a:pt x="30" y="96"/>
                  </a:lnTo>
                  <a:lnTo>
                    <a:pt x="33" y="92"/>
                  </a:lnTo>
                  <a:lnTo>
                    <a:pt x="37" y="90"/>
                  </a:lnTo>
                  <a:lnTo>
                    <a:pt x="42" y="89"/>
                  </a:lnTo>
                  <a:lnTo>
                    <a:pt x="47" y="88"/>
                  </a:lnTo>
                  <a:lnTo>
                    <a:pt x="59" y="85"/>
                  </a:lnTo>
                  <a:lnTo>
                    <a:pt x="71" y="84"/>
                  </a:lnTo>
                  <a:lnTo>
                    <a:pt x="81" y="82"/>
                  </a:lnTo>
                  <a:lnTo>
                    <a:pt x="91" y="77"/>
                  </a:lnTo>
                  <a:close/>
                  <a:moveTo>
                    <a:pt x="93" y="134"/>
                  </a:moveTo>
                  <a:lnTo>
                    <a:pt x="93" y="140"/>
                  </a:lnTo>
                  <a:lnTo>
                    <a:pt x="94" y="145"/>
                  </a:lnTo>
                  <a:lnTo>
                    <a:pt x="96" y="148"/>
                  </a:lnTo>
                  <a:lnTo>
                    <a:pt x="98" y="152"/>
                  </a:lnTo>
                  <a:lnTo>
                    <a:pt x="101" y="154"/>
                  </a:lnTo>
                  <a:lnTo>
                    <a:pt x="105" y="156"/>
                  </a:lnTo>
                  <a:lnTo>
                    <a:pt x="110" y="157"/>
                  </a:lnTo>
                  <a:lnTo>
                    <a:pt x="116" y="157"/>
                  </a:lnTo>
                  <a:lnTo>
                    <a:pt x="121" y="156"/>
                  </a:lnTo>
                  <a:lnTo>
                    <a:pt x="129" y="155"/>
                  </a:lnTo>
                  <a:lnTo>
                    <a:pt x="129" y="135"/>
                  </a:lnTo>
                  <a:lnTo>
                    <a:pt x="122" y="136"/>
                  </a:lnTo>
                  <a:lnTo>
                    <a:pt x="118" y="135"/>
                  </a:lnTo>
                  <a:lnTo>
                    <a:pt x="115" y="132"/>
                  </a:lnTo>
                  <a:lnTo>
                    <a:pt x="114" y="127"/>
                  </a:lnTo>
                  <a:lnTo>
                    <a:pt x="114" y="120"/>
                  </a:lnTo>
                  <a:lnTo>
                    <a:pt x="114" y="46"/>
                  </a:lnTo>
                  <a:lnTo>
                    <a:pt x="113" y="35"/>
                  </a:lnTo>
                  <a:lnTo>
                    <a:pt x="111" y="26"/>
                  </a:lnTo>
                  <a:lnTo>
                    <a:pt x="107" y="18"/>
                  </a:lnTo>
                  <a:lnTo>
                    <a:pt x="101" y="11"/>
                  </a:lnTo>
                  <a:lnTo>
                    <a:pt x="94" y="6"/>
                  </a:lnTo>
                  <a:lnTo>
                    <a:pt x="84" y="2"/>
                  </a:lnTo>
                  <a:lnTo>
                    <a:pt x="74" y="1"/>
                  </a:lnTo>
                  <a:lnTo>
                    <a:pt x="61" y="0"/>
                  </a:lnTo>
                  <a:lnTo>
                    <a:pt x="49" y="1"/>
                  </a:lnTo>
                  <a:lnTo>
                    <a:pt x="38" y="4"/>
                  </a:lnTo>
                  <a:lnTo>
                    <a:pt x="28" y="7"/>
                  </a:lnTo>
                  <a:lnTo>
                    <a:pt x="21" y="13"/>
                  </a:lnTo>
                  <a:lnTo>
                    <a:pt x="15" y="20"/>
                  </a:lnTo>
                  <a:lnTo>
                    <a:pt x="11" y="28"/>
                  </a:lnTo>
                  <a:lnTo>
                    <a:pt x="7" y="37"/>
                  </a:lnTo>
                  <a:lnTo>
                    <a:pt x="6" y="48"/>
                  </a:lnTo>
                  <a:lnTo>
                    <a:pt x="6" y="49"/>
                  </a:lnTo>
                  <a:lnTo>
                    <a:pt x="28" y="49"/>
                  </a:lnTo>
                  <a:lnTo>
                    <a:pt x="28" y="43"/>
                  </a:lnTo>
                  <a:lnTo>
                    <a:pt x="31" y="37"/>
                  </a:lnTo>
                  <a:lnTo>
                    <a:pt x="33" y="33"/>
                  </a:lnTo>
                  <a:lnTo>
                    <a:pt x="37" y="29"/>
                  </a:lnTo>
                  <a:lnTo>
                    <a:pt x="41" y="26"/>
                  </a:lnTo>
                  <a:lnTo>
                    <a:pt x="46" y="23"/>
                  </a:lnTo>
                  <a:lnTo>
                    <a:pt x="53" y="22"/>
                  </a:lnTo>
                  <a:lnTo>
                    <a:pt x="60" y="22"/>
                  </a:lnTo>
                  <a:lnTo>
                    <a:pt x="67" y="22"/>
                  </a:lnTo>
                  <a:lnTo>
                    <a:pt x="74" y="23"/>
                  </a:lnTo>
                  <a:lnTo>
                    <a:pt x="79" y="26"/>
                  </a:lnTo>
                  <a:lnTo>
                    <a:pt x="83" y="28"/>
                  </a:lnTo>
                  <a:lnTo>
                    <a:pt x="86" y="30"/>
                  </a:lnTo>
                  <a:lnTo>
                    <a:pt x="89" y="35"/>
                  </a:lnTo>
                  <a:lnTo>
                    <a:pt x="91" y="39"/>
                  </a:lnTo>
                  <a:lnTo>
                    <a:pt x="91" y="44"/>
                  </a:lnTo>
                  <a:lnTo>
                    <a:pt x="91" y="50"/>
                  </a:lnTo>
                  <a:lnTo>
                    <a:pt x="90" y="55"/>
                  </a:lnTo>
                  <a:lnTo>
                    <a:pt x="89" y="57"/>
                  </a:lnTo>
                  <a:lnTo>
                    <a:pt x="84" y="60"/>
                  </a:lnTo>
                  <a:lnTo>
                    <a:pt x="79" y="62"/>
                  </a:lnTo>
                  <a:lnTo>
                    <a:pt x="71" y="63"/>
                  </a:lnTo>
                  <a:lnTo>
                    <a:pt x="60" y="64"/>
                  </a:lnTo>
                  <a:lnTo>
                    <a:pt x="47" y="65"/>
                  </a:lnTo>
                  <a:lnTo>
                    <a:pt x="36" y="68"/>
                  </a:lnTo>
                  <a:lnTo>
                    <a:pt x="26" y="71"/>
                  </a:lnTo>
                  <a:lnTo>
                    <a:pt x="18" y="75"/>
                  </a:lnTo>
                  <a:lnTo>
                    <a:pt x="12" y="81"/>
                  </a:lnTo>
                  <a:lnTo>
                    <a:pt x="6" y="86"/>
                  </a:lnTo>
                  <a:lnTo>
                    <a:pt x="3" y="94"/>
                  </a:lnTo>
                  <a:lnTo>
                    <a:pt x="1" y="103"/>
                  </a:lnTo>
                  <a:lnTo>
                    <a:pt x="0" y="113"/>
                  </a:lnTo>
                  <a:lnTo>
                    <a:pt x="1" y="124"/>
                  </a:lnTo>
                  <a:lnTo>
                    <a:pt x="3" y="132"/>
                  </a:lnTo>
                  <a:lnTo>
                    <a:pt x="6" y="140"/>
                  </a:lnTo>
                  <a:lnTo>
                    <a:pt x="12" y="147"/>
                  </a:lnTo>
                  <a:lnTo>
                    <a:pt x="18" y="152"/>
                  </a:lnTo>
                  <a:lnTo>
                    <a:pt x="25" y="155"/>
                  </a:lnTo>
                  <a:lnTo>
                    <a:pt x="35" y="157"/>
                  </a:lnTo>
                  <a:lnTo>
                    <a:pt x="44" y="159"/>
                  </a:lnTo>
                  <a:lnTo>
                    <a:pt x="58" y="157"/>
                  </a:lnTo>
                  <a:lnTo>
                    <a:pt x="71" y="153"/>
                  </a:lnTo>
                  <a:lnTo>
                    <a:pt x="82" y="145"/>
                  </a:lnTo>
                  <a:lnTo>
                    <a:pt x="93" y="134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5" name="Freeform 422"/>
            <p:cNvSpPr>
              <a:spLocks/>
            </p:cNvSpPr>
            <p:nvPr/>
          </p:nvSpPr>
          <p:spPr bwMode="auto">
            <a:xfrm>
              <a:off x="5705475" y="3317875"/>
              <a:ext cx="30163" cy="82550"/>
            </a:xfrm>
            <a:custGeom>
              <a:avLst/>
              <a:gdLst>
                <a:gd name="T0" fmla="*/ 0 w 66"/>
                <a:gd name="T1" fmla="*/ 2147483647 h 155"/>
                <a:gd name="T2" fmla="*/ 2147483647 w 66"/>
                <a:gd name="T3" fmla="*/ 2147483647 h 155"/>
                <a:gd name="T4" fmla="*/ 2147483647 w 66"/>
                <a:gd name="T5" fmla="*/ 2147483647 h 155"/>
                <a:gd name="T6" fmla="*/ 2147483647 w 66"/>
                <a:gd name="T7" fmla="*/ 2147483647 h 155"/>
                <a:gd name="T8" fmla="*/ 2147483647 w 66"/>
                <a:gd name="T9" fmla="*/ 2147483647 h 155"/>
                <a:gd name="T10" fmla="*/ 2147483647 w 66"/>
                <a:gd name="T11" fmla="*/ 2147483647 h 155"/>
                <a:gd name="T12" fmla="*/ 2147483647 w 66"/>
                <a:gd name="T13" fmla="*/ 2147483647 h 155"/>
                <a:gd name="T14" fmla="*/ 2147483647 w 66"/>
                <a:gd name="T15" fmla="*/ 2147483647 h 155"/>
                <a:gd name="T16" fmla="*/ 2147483647 w 66"/>
                <a:gd name="T17" fmla="*/ 2147483647 h 155"/>
                <a:gd name="T18" fmla="*/ 2147483647 w 66"/>
                <a:gd name="T19" fmla="*/ 2147483647 h 155"/>
                <a:gd name="T20" fmla="*/ 2147483647 w 66"/>
                <a:gd name="T21" fmla="*/ 2147483647 h 155"/>
                <a:gd name="T22" fmla="*/ 2147483647 w 66"/>
                <a:gd name="T23" fmla="*/ 2147483647 h 155"/>
                <a:gd name="T24" fmla="*/ 2147483647 w 66"/>
                <a:gd name="T25" fmla="*/ 0 h 155"/>
                <a:gd name="T26" fmla="*/ 2147483647 w 66"/>
                <a:gd name="T27" fmla="*/ 0 h 155"/>
                <a:gd name="T28" fmla="*/ 2147483647 w 66"/>
                <a:gd name="T29" fmla="*/ 0 h 155"/>
                <a:gd name="T30" fmla="*/ 2147483647 w 66"/>
                <a:gd name="T31" fmla="*/ 2147483647 h 155"/>
                <a:gd name="T32" fmla="*/ 2147483647 w 66"/>
                <a:gd name="T33" fmla="*/ 2147483647 h 155"/>
                <a:gd name="T34" fmla="*/ 2147483647 w 66"/>
                <a:gd name="T35" fmla="*/ 2147483647 h 155"/>
                <a:gd name="T36" fmla="*/ 2147483647 w 66"/>
                <a:gd name="T37" fmla="*/ 2147483647 h 155"/>
                <a:gd name="T38" fmla="*/ 2147483647 w 66"/>
                <a:gd name="T39" fmla="*/ 2147483647 h 155"/>
                <a:gd name="T40" fmla="*/ 2147483647 w 66"/>
                <a:gd name="T41" fmla="*/ 2147483647 h 155"/>
                <a:gd name="T42" fmla="*/ 2147483647 w 66"/>
                <a:gd name="T43" fmla="*/ 2147483647 h 155"/>
                <a:gd name="T44" fmla="*/ 2147483647 w 66"/>
                <a:gd name="T45" fmla="*/ 2147483647 h 155"/>
                <a:gd name="T46" fmla="*/ 0 w 66"/>
                <a:gd name="T47" fmla="*/ 2147483647 h 155"/>
                <a:gd name="T48" fmla="*/ 0 w 66"/>
                <a:gd name="T49" fmla="*/ 2147483647 h 15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6"/>
                <a:gd name="T76" fmla="*/ 0 h 155"/>
                <a:gd name="T77" fmla="*/ 66 w 66"/>
                <a:gd name="T78" fmla="*/ 155 h 15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6" h="155">
                  <a:moveTo>
                    <a:pt x="0" y="155"/>
                  </a:moveTo>
                  <a:lnTo>
                    <a:pt x="23" y="155"/>
                  </a:lnTo>
                  <a:lnTo>
                    <a:pt x="23" y="70"/>
                  </a:lnTo>
                  <a:lnTo>
                    <a:pt x="24" y="61"/>
                  </a:lnTo>
                  <a:lnTo>
                    <a:pt x="25" y="51"/>
                  </a:lnTo>
                  <a:lnTo>
                    <a:pt x="28" y="44"/>
                  </a:lnTo>
                  <a:lnTo>
                    <a:pt x="32" y="39"/>
                  </a:lnTo>
                  <a:lnTo>
                    <a:pt x="38" y="33"/>
                  </a:lnTo>
                  <a:lnTo>
                    <a:pt x="44" y="29"/>
                  </a:lnTo>
                  <a:lnTo>
                    <a:pt x="53" y="28"/>
                  </a:lnTo>
                  <a:lnTo>
                    <a:pt x="61" y="27"/>
                  </a:lnTo>
                  <a:lnTo>
                    <a:pt x="66" y="27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7" y="2"/>
                  </a:lnTo>
                  <a:lnTo>
                    <a:pt x="42" y="5"/>
                  </a:lnTo>
                  <a:lnTo>
                    <a:pt x="37" y="7"/>
                  </a:lnTo>
                  <a:lnTo>
                    <a:pt x="32" y="12"/>
                  </a:lnTo>
                  <a:lnTo>
                    <a:pt x="28" y="18"/>
                  </a:lnTo>
                  <a:lnTo>
                    <a:pt x="25" y="23"/>
                  </a:lnTo>
                  <a:lnTo>
                    <a:pt x="22" y="30"/>
                  </a:lnTo>
                  <a:lnTo>
                    <a:pt x="22" y="4"/>
                  </a:lnTo>
                  <a:lnTo>
                    <a:pt x="0" y="4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6" name="Freeform 423"/>
            <p:cNvSpPr>
              <a:spLocks noEditPoints="1"/>
            </p:cNvSpPr>
            <p:nvPr/>
          </p:nvSpPr>
          <p:spPr bwMode="auto">
            <a:xfrm>
              <a:off x="5746750" y="3290888"/>
              <a:ext cx="11113" cy="109537"/>
            </a:xfrm>
            <a:custGeom>
              <a:avLst/>
              <a:gdLst>
                <a:gd name="T0" fmla="*/ 0 w 23"/>
                <a:gd name="T1" fmla="*/ 2147483647 h 207"/>
                <a:gd name="T2" fmla="*/ 2147483647 w 23"/>
                <a:gd name="T3" fmla="*/ 2147483647 h 207"/>
                <a:gd name="T4" fmla="*/ 2147483647 w 23"/>
                <a:gd name="T5" fmla="*/ 2147483647 h 207"/>
                <a:gd name="T6" fmla="*/ 0 w 23"/>
                <a:gd name="T7" fmla="*/ 2147483647 h 207"/>
                <a:gd name="T8" fmla="*/ 0 w 23"/>
                <a:gd name="T9" fmla="*/ 2147483647 h 207"/>
                <a:gd name="T10" fmla="*/ 0 w 23"/>
                <a:gd name="T11" fmla="*/ 2147483647 h 207"/>
                <a:gd name="T12" fmla="*/ 2147483647 w 23"/>
                <a:gd name="T13" fmla="*/ 2147483647 h 207"/>
                <a:gd name="T14" fmla="*/ 2147483647 w 23"/>
                <a:gd name="T15" fmla="*/ 0 h 207"/>
                <a:gd name="T16" fmla="*/ 0 w 23"/>
                <a:gd name="T17" fmla="*/ 0 h 207"/>
                <a:gd name="T18" fmla="*/ 0 w 23"/>
                <a:gd name="T19" fmla="*/ 2147483647 h 2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"/>
                <a:gd name="T31" fmla="*/ 0 h 207"/>
                <a:gd name="T32" fmla="*/ 23 w 23"/>
                <a:gd name="T33" fmla="*/ 207 h 20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" h="207">
                  <a:moveTo>
                    <a:pt x="0" y="207"/>
                  </a:moveTo>
                  <a:lnTo>
                    <a:pt x="23" y="207"/>
                  </a:lnTo>
                  <a:lnTo>
                    <a:pt x="23" y="56"/>
                  </a:lnTo>
                  <a:lnTo>
                    <a:pt x="0" y="56"/>
                  </a:lnTo>
                  <a:lnTo>
                    <a:pt x="0" y="207"/>
                  </a:lnTo>
                  <a:close/>
                  <a:moveTo>
                    <a:pt x="0" y="28"/>
                  </a:moveTo>
                  <a:lnTo>
                    <a:pt x="23" y="28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7" name="Freeform 424"/>
            <p:cNvSpPr>
              <a:spLocks noEditPoints="1"/>
            </p:cNvSpPr>
            <p:nvPr/>
          </p:nvSpPr>
          <p:spPr bwMode="auto">
            <a:xfrm>
              <a:off x="5770563" y="3317875"/>
              <a:ext cx="58737" cy="84138"/>
            </a:xfrm>
            <a:custGeom>
              <a:avLst/>
              <a:gdLst>
                <a:gd name="T0" fmla="*/ 2147483647 w 128"/>
                <a:gd name="T1" fmla="*/ 2147483647 h 159"/>
                <a:gd name="T2" fmla="*/ 2147483647 w 128"/>
                <a:gd name="T3" fmla="*/ 2147483647 h 159"/>
                <a:gd name="T4" fmla="*/ 2147483647 w 128"/>
                <a:gd name="T5" fmla="*/ 2147483647 h 159"/>
                <a:gd name="T6" fmla="*/ 2147483647 w 128"/>
                <a:gd name="T7" fmla="*/ 2147483647 h 159"/>
                <a:gd name="T8" fmla="*/ 2147483647 w 128"/>
                <a:gd name="T9" fmla="*/ 2147483647 h 159"/>
                <a:gd name="T10" fmla="*/ 2147483647 w 128"/>
                <a:gd name="T11" fmla="*/ 2147483647 h 159"/>
                <a:gd name="T12" fmla="*/ 2147483647 w 128"/>
                <a:gd name="T13" fmla="*/ 2147483647 h 159"/>
                <a:gd name="T14" fmla="*/ 2147483647 w 128"/>
                <a:gd name="T15" fmla="*/ 2147483647 h 159"/>
                <a:gd name="T16" fmla="*/ 2147483647 w 128"/>
                <a:gd name="T17" fmla="*/ 2147483647 h 159"/>
                <a:gd name="T18" fmla="*/ 2147483647 w 128"/>
                <a:gd name="T19" fmla="*/ 2147483647 h 159"/>
                <a:gd name="T20" fmla="*/ 2147483647 w 128"/>
                <a:gd name="T21" fmla="*/ 2147483647 h 159"/>
                <a:gd name="T22" fmla="*/ 2147483647 w 128"/>
                <a:gd name="T23" fmla="*/ 2147483647 h 159"/>
                <a:gd name="T24" fmla="*/ 2147483647 w 128"/>
                <a:gd name="T25" fmla="*/ 2147483647 h 159"/>
                <a:gd name="T26" fmla="*/ 2147483647 w 128"/>
                <a:gd name="T27" fmla="*/ 2147483647 h 159"/>
                <a:gd name="T28" fmla="*/ 2147483647 w 128"/>
                <a:gd name="T29" fmla="*/ 2147483647 h 159"/>
                <a:gd name="T30" fmla="*/ 2147483647 w 128"/>
                <a:gd name="T31" fmla="*/ 2147483647 h 159"/>
                <a:gd name="T32" fmla="*/ 2147483647 w 128"/>
                <a:gd name="T33" fmla="*/ 2147483647 h 159"/>
                <a:gd name="T34" fmla="*/ 2147483647 w 128"/>
                <a:gd name="T35" fmla="*/ 2147483647 h 159"/>
                <a:gd name="T36" fmla="*/ 2147483647 w 128"/>
                <a:gd name="T37" fmla="*/ 2147483647 h 159"/>
                <a:gd name="T38" fmla="*/ 2147483647 w 128"/>
                <a:gd name="T39" fmla="*/ 2147483647 h 159"/>
                <a:gd name="T40" fmla="*/ 2147483647 w 128"/>
                <a:gd name="T41" fmla="*/ 2147483647 h 159"/>
                <a:gd name="T42" fmla="*/ 2147483647 w 128"/>
                <a:gd name="T43" fmla="*/ 2147483647 h 159"/>
                <a:gd name="T44" fmla="*/ 2147483647 w 128"/>
                <a:gd name="T45" fmla="*/ 2147483647 h 159"/>
                <a:gd name="T46" fmla="*/ 2147483647 w 128"/>
                <a:gd name="T47" fmla="*/ 2147483647 h 159"/>
                <a:gd name="T48" fmla="*/ 2147483647 w 128"/>
                <a:gd name="T49" fmla="*/ 2147483647 h 159"/>
                <a:gd name="T50" fmla="*/ 2147483647 w 128"/>
                <a:gd name="T51" fmla="*/ 2147483647 h 159"/>
                <a:gd name="T52" fmla="*/ 2147483647 w 128"/>
                <a:gd name="T53" fmla="*/ 2147483647 h 159"/>
                <a:gd name="T54" fmla="*/ 2147483647 w 128"/>
                <a:gd name="T55" fmla="*/ 0 h 159"/>
                <a:gd name="T56" fmla="*/ 2147483647 w 128"/>
                <a:gd name="T57" fmla="*/ 2147483647 h 159"/>
                <a:gd name="T58" fmla="*/ 2147483647 w 128"/>
                <a:gd name="T59" fmla="*/ 2147483647 h 159"/>
                <a:gd name="T60" fmla="*/ 2147483647 w 128"/>
                <a:gd name="T61" fmla="*/ 2147483647 h 159"/>
                <a:gd name="T62" fmla="*/ 2147483647 w 128"/>
                <a:gd name="T63" fmla="*/ 2147483647 h 159"/>
                <a:gd name="T64" fmla="*/ 2147483647 w 128"/>
                <a:gd name="T65" fmla="*/ 2147483647 h 159"/>
                <a:gd name="T66" fmla="*/ 2147483647 w 128"/>
                <a:gd name="T67" fmla="*/ 2147483647 h 159"/>
                <a:gd name="T68" fmla="*/ 2147483647 w 128"/>
                <a:gd name="T69" fmla="*/ 2147483647 h 159"/>
                <a:gd name="T70" fmla="*/ 2147483647 w 128"/>
                <a:gd name="T71" fmla="*/ 2147483647 h 159"/>
                <a:gd name="T72" fmla="*/ 2147483647 w 128"/>
                <a:gd name="T73" fmla="*/ 2147483647 h 159"/>
                <a:gd name="T74" fmla="*/ 2147483647 w 128"/>
                <a:gd name="T75" fmla="*/ 2147483647 h 159"/>
                <a:gd name="T76" fmla="*/ 2147483647 w 128"/>
                <a:gd name="T77" fmla="*/ 2147483647 h 159"/>
                <a:gd name="T78" fmla="*/ 2147483647 w 128"/>
                <a:gd name="T79" fmla="*/ 2147483647 h 159"/>
                <a:gd name="T80" fmla="*/ 2147483647 w 128"/>
                <a:gd name="T81" fmla="*/ 2147483647 h 159"/>
                <a:gd name="T82" fmla="*/ 2147483647 w 128"/>
                <a:gd name="T83" fmla="*/ 2147483647 h 159"/>
                <a:gd name="T84" fmla="*/ 2147483647 w 128"/>
                <a:gd name="T85" fmla="*/ 2147483647 h 159"/>
                <a:gd name="T86" fmla="*/ 2147483647 w 128"/>
                <a:gd name="T87" fmla="*/ 2147483647 h 159"/>
                <a:gd name="T88" fmla="*/ 2147483647 w 128"/>
                <a:gd name="T89" fmla="*/ 2147483647 h 159"/>
                <a:gd name="T90" fmla="*/ 2147483647 w 128"/>
                <a:gd name="T91" fmla="*/ 2147483647 h 159"/>
                <a:gd name="T92" fmla="*/ 2147483647 w 128"/>
                <a:gd name="T93" fmla="*/ 2147483647 h 159"/>
                <a:gd name="T94" fmla="*/ 2147483647 w 128"/>
                <a:gd name="T95" fmla="*/ 2147483647 h 159"/>
                <a:gd name="T96" fmla="*/ 0 w 128"/>
                <a:gd name="T97" fmla="*/ 2147483647 h 159"/>
                <a:gd name="T98" fmla="*/ 2147483647 w 128"/>
                <a:gd name="T99" fmla="*/ 2147483647 h 159"/>
                <a:gd name="T100" fmla="*/ 2147483647 w 128"/>
                <a:gd name="T101" fmla="*/ 2147483647 h 159"/>
                <a:gd name="T102" fmla="*/ 2147483647 w 128"/>
                <a:gd name="T103" fmla="*/ 2147483647 h 159"/>
                <a:gd name="T104" fmla="*/ 2147483647 w 128"/>
                <a:gd name="T105" fmla="*/ 2147483647 h 159"/>
                <a:gd name="T106" fmla="*/ 2147483647 w 128"/>
                <a:gd name="T107" fmla="*/ 2147483647 h 159"/>
                <a:gd name="T108" fmla="*/ 2147483647 w 128"/>
                <a:gd name="T109" fmla="*/ 2147483647 h 15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8"/>
                <a:gd name="T166" fmla="*/ 0 h 159"/>
                <a:gd name="T167" fmla="*/ 128 w 128"/>
                <a:gd name="T168" fmla="*/ 159 h 15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8" h="159">
                  <a:moveTo>
                    <a:pt x="91" y="77"/>
                  </a:moveTo>
                  <a:lnTo>
                    <a:pt x="91" y="99"/>
                  </a:lnTo>
                  <a:lnTo>
                    <a:pt x="89" y="107"/>
                  </a:lnTo>
                  <a:lnTo>
                    <a:pt x="87" y="114"/>
                  </a:lnTo>
                  <a:lnTo>
                    <a:pt x="84" y="120"/>
                  </a:lnTo>
                  <a:lnTo>
                    <a:pt x="79" y="126"/>
                  </a:lnTo>
                  <a:lnTo>
                    <a:pt x="73" y="131"/>
                  </a:lnTo>
                  <a:lnTo>
                    <a:pt x="65" y="134"/>
                  </a:lnTo>
                  <a:lnTo>
                    <a:pt x="58" y="135"/>
                  </a:lnTo>
                  <a:lnTo>
                    <a:pt x="48" y="136"/>
                  </a:lnTo>
                  <a:lnTo>
                    <a:pt x="43" y="136"/>
                  </a:lnTo>
                  <a:lnTo>
                    <a:pt x="38" y="135"/>
                  </a:lnTo>
                  <a:lnTo>
                    <a:pt x="34" y="133"/>
                  </a:lnTo>
                  <a:lnTo>
                    <a:pt x="30" y="131"/>
                  </a:lnTo>
                  <a:lnTo>
                    <a:pt x="27" y="127"/>
                  </a:lnTo>
                  <a:lnTo>
                    <a:pt x="26" y="122"/>
                  </a:lnTo>
                  <a:lnTo>
                    <a:pt x="24" y="118"/>
                  </a:lnTo>
                  <a:lnTo>
                    <a:pt x="24" y="113"/>
                  </a:lnTo>
                  <a:lnTo>
                    <a:pt x="24" y="107"/>
                  </a:lnTo>
                  <a:lnTo>
                    <a:pt x="25" y="103"/>
                  </a:lnTo>
                  <a:lnTo>
                    <a:pt x="27" y="99"/>
                  </a:lnTo>
                  <a:lnTo>
                    <a:pt x="29" y="96"/>
                  </a:lnTo>
                  <a:lnTo>
                    <a:pt x="33" y="92"/>
                  </a:lnTo>
                  <a:lnTo>
                    <a:pt x="37" y="90"/>
                  </a:lnTo>
                  <a:lnTo>
                    <a:pt x="42" y="89"/>
                  </a:lnTo>
                  <a:lnTo>
                    <a:pt x="47" y="88"/>
                  </a:lnTo>
                  <a:lnTo>
                    <a:pt x="59" y="85"/>
                  </a:lnTo>
                  <a:lnTo>
                    <a:pt x="70" y="84"/>
                  </a:lnTo>
                  <a:lnTo>
                    <a:pt x="81" y="82"/>
                  </a:lnTo>
                  <a:lnTo>
                    <a:pt x="91" y="77"/>
                  </a:lnTo>
                  <a:close/>
                  <a:moveTo>
                    <a:pt x="93" y="134"/>
                  </a:moveTo>
                  <a:lnTo>
                    <a:pt x="93" y="140"/>
                  </a:lnTo>
                  <a:lnTo>
                    <a:pt x="94" y="145"/>
                  </a:lnTo>
                  <a:lnTo>
                    <a:pt x="96" y="148"/>
                  </a:lnTo>
                  <a:lnTo>
                    <a:pt x="98" y="152"/>
                  </a:lnTo>
                  <a:lnTo>
                    <a:pt x="101" y="154"/>
                  </a:lnTo>
                  <a:lnTo>
                    <a:pt x="105" y="156"/>
                  </a:lnTo>
                  <a:lnTo>
                    <a:pt x="110" y="157"/>
                  </a:lnTo>
                  <a:lnTo>
                    <a:pt x="116" y="157"/>
                  </a:lnTo>
                  <a:lnTo>
                    <a:pt x="121" y="156"/>
                  </a:lnTo>
                  <a:lnTo>
                    <a:pt x="128" y="155"/>
                  </a:lnTo>
                  <a:lnTo>
                    <a:pt x="128" y="135"/>
                  </a:lnTo>
                  <a:lnTo>
                    <a:pt x="122" y="136"/>
                  </a:lnTo>
                  <a:lnTo>
                    <a:pt x="118" y="135"/>
                  </a:lnTo>
                  <a:lnTo>
                    <a:pt x="115" y="132"/>
                  </a:lnTo>
                  <a:lnTo>
                    <a:pt x="114" y="127"/>
                  </a:lnTo>
                  <a:lnTo>
                    <a:pt x="114" y="120"/>
                  </a:lnTo>
                  <a:lnTo>
                    <a:pt x="114" y="46"/>
                  </a:lnTo>
                  <a:lnTo>
                    <a:pt x="113" y="35"/>
                  </a:lnTo>
                  <a:lnTo>
                    <a:pt x="111" y="26"/>
                  </a:lnTo>
                  <a:lnTo>
                    <a:pt x="106" y="18"/>
                  </a:lnTo>
                  <a:lnTo>
                    <a:pt x="101" y="11"/>
                  </a:lnTo>
                  <a:lnTo>
                    <a:pt x="94" y="6"/>
                  </a:lnTo>
                  <a:lnTo>
                    <a:pt x="84" y="2"/>
                  </a:lnTo>
                  <a:lnTo>
                    <a:pt x="74" y="1"/>
                  </a:lnTo>
                  <a:lnTo>
                    <a:pt x="61" y="0"/>
                  </a:lnTo>
                  <a:lnTo>
                    <a:pt x="48" y="1"/>
                  </a:lnTo>
                  <a:lnTo>
                    <a:pt x="38" y="4"/>
                  </a:lnTo>
                  <a:lnTo>
                    <a:pt x="28" y="7"/>
                  </a:lnTo>
                  <a:lnTo>
                    <a:pt x="21" y="13"/>
                  </a:lnTo>
                  <a:lnTo>
                    <a:pt x="15" y="20"/>
                  </a:lnTo>
                  <a:lnTo>
                    <a:pt x="10" y="28"/>
                  </a:lnTo>
                  <a:lnTo>
                    <a:pt x="7" y="37"/>
                  </a:lnTo>
                  <a:lnTo>
                    <a:pt x="6" y="48"/>
                  </a:lnTo>
                  <a:lnTo>
                    <a:pt x="6" y="49"/>
                  </a:lnTo>
                  <a:lnTo>
                    <a:pt x="28" y="49"/>
                  </a:lnTo>
                  <a:lnTo>
                    <a:pt x="28" y="43"/>
                  </a:lnTo>
                  <a:lnTo>
                    <a:pt x="30" y="37"/>
                  </a:lnTo>
                  <a:lnTo>
                    <a:pt x="33" y="33"/>
                  </a:lnTo>
                  <a:lnTo>
                    <a:pt x="37" y="29"/>
                  </a:lnTo>
                  <a:lnTo>
                    <a:pt x="41" y="26"/>
                  </a:lnTo>
                  <a:lnTo>
                    <a:pt x="46" y="23"/>
                  </a:lnTo>
                  <a:lnTo>
                    <a:pt x="53" y="22"/>
                  </a:lnTo>
                  <a:lnTo>
                    <a:pt x="60" y="22"/>
                  </a:lnTo>
                  <a:lnTo>
                    <a:pt x="67" y="22"/>
                  </a:lnTo>
                  <a:lnTo>
                    <a:pt x="74" y="23"/>
                  </a:lnTo>
                  <a:lnTo>
                    <a:pt x="79" y="26"/>
                  </a:lnTo>
                  <a:lnTo>
                    <a:pt x="83" y="28"/>
                  </a:lnTo>
                  <a:lnTo>
                    <a:pt x="86" y="30"/>
                  </a:lnTo>
                  <a:lnTo>
                    <a:pt x="88" y="35"/>
                  </a:lnTo>
                  <a:lnTo>
                    <a:pt x="91" y="39"/>
                  </a:lnTo>
                  <a:lnTo>
                    <a:pt x="91" y="44"/>
                  </a:lnTo>
                  <a:lnTo>
                    <a:pt x="91" y="50"/>
                  </a:lnTo>
                  <a:lnTo>
                    <a:pt x="89" y="55"/>
                  </a:lnTo>
                  <a:lnTo>
                    <a:pt x="88" y="57"/>
                  </a:lnTo>
                  <a:lnTo>
                    <a:pt x="84" y="60"/>
                  </a:lnTo>
                  <a:lnTo>
                    <a:pt x="79" y="62"/>
                  </a:lnTo>
                  <a:lnTo>
                    <a:pt x="70" y="63"/>
                  </a:lnTo>
                  <a:lnTo>
                    <a:pt x="60" y="64"/>
                  </a:lnTo>
                  <a:lnTo>
                    <a:pt x="47" y="65"/>
                  </a:lnTo>
                  <a:lnTo>
                    <a:pt x="36" y="68"/>
                  </a:lnTo>
                  <a:lnTo>
                    <a:pt x="26" y="71"/>
                  </a:lnTo>
                  <a:lnTo>
                    <a:pt x="18" y="75"/>
                  </a:lnTo>
                  <a:lnTo>
                    <a:pt x="11" y="81"/>
                  </a:lnTo>
                  <a:lnTo>
                    <a:pt x="6" y="86"/>
                  </a:lnTo>
                  <a:lnTo>
                    <a:pt x="3" y="94"/>
                  </a:lnTo>
                  <a:lnTo>
                    <a:pt x="1" y="103"/>
                  </a:lnTo>
                  <a:lnTo>
                    <a:pt x="0" y="113"/>
                  </a:lnTo>
                  <a:lnTo>
                    <a:pt x="1" y="124"/>
                  </a:lnTo>
                  <a:lnTo>
                    <a:pt x="3" y="132"/>
                  </a:lnTo>
                  <a:lnTo>
                    <a:pt x="6" y="140"/>
                  </a:lnTo>
                  <a:lnTo>
                    <a:pt x="11" y="147"/>
                  </a:lnTo>
                  <a:lnTo>
                    <a:pt x="18" y="152"/>
                  </a:lnTo>
                  <a:lnTo>
                    <a:pt x="25" y="155"/>
                  </a:lnTo>
                  <a:lnTo>
                    <a:pt x="35" y="157"/>
                  </a:lnTo>
                  <a:lnTo>
                    <a:pt x="44" y="159"/>
                  </a:lnTo>
                  <a:lnTo>
                    <a:pt x="58" y="157"/>
                  </a:lnTo>
                  <a:lnTo>
                    <a:pt x="70" y="153"/>
                  </a:lnTo>
                  <a:lnTo>
                    <a:pt x="82" y="145"/>
                  </a:lnTo>
                  <a:lnTo>
                    <a:pt x="93" y="134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8" name="Freeform 425"/>
            <p:cNvSpPr>
              <a:spLocks noEditPoints="1"/>
            </p:cNvSpPr>
            <p:nvPr/>
          </p:nvSpPr>
          <p:spPr bwMode="auto">
            <a:xfrm>
              <a:off x="5873750" y="3290888"/>
              <a:ext cx="63500" cy="109537"/>
            </a:xfrm>
            <a:custGeom>
              <a:avLst/>
              <a:gdLst>
                <a:gd name="T0" fmla="*/ 0 w 134"/>
                <a:gd name="T1" fmla="*/ 2147483647 h 207"/>
                <a:gd name="T2" fmla="*/ 2147483647 w 134"/>
                <a:gd name="T3" fmla="*/ 2147483647 h 207"/>
                <a:gd name="T4" fmla="*/ 2147483647 w 134"/>
                <a:gd name="T5" fmla="*/ 2147483647 h 207"/>
                <a:gd name="T6" fmla="*/ 2147483647 w 134"/>
                <a:gd name="T7" fmla="*/ 2147483647 h 207"/>
                <a:gd name="T8" fmla="*/ 2147483647 w 134"/>
                <a:gd name="T9" fmla="*/ 2147483647 h 207"/>
                <a:gd name="T10" fmla="*/ 2147483647 w 134"/>
                <a:gd name="T11" fmla="*/ 2147483647 h 207"/>
                <a:gd name="T12" fmla="*/ 2147483647 w 134"/>
                <a:gd name="T13" fmla="*/ 2147483647 h 207"/>
                <a:gd name="T14" fmla="*/ 2147483647 w 134"/>
                <a:gd name="T15" fmla="*/ 2147483647 h 207"/>
                <a:gd name="T16" fmla="*/ 2147483647 w 134"/>
                <a:gd name="T17" fmla="*/ 2147483647 h 207"/>
                <a:gd name="T18" fmla="*/ 2147483647 w 134"/>
                <a:gd name="T19" fmla="*/ 2147483647 h 207"/>
                <a:gd name="T20" fmla="*/ 2147483647 w 134"/>
                <a:gd name="T21" fmla="*/ 2147483647 h 207"/>
                <a:gd name="T22" fmla="*/ 2147483647 w 134"/>
                <a:gd name="T23" fmla="*/ 2147483647 h 207"/>
                <a:gd name="T24" fmla="*/ 2147483647 w 134"/>
                <a:gd name="T25" fmla="*/ 2147483647 h 207"/>
                <a:gd name="T26" fmla="*/ 2147483647 w 134"/>
                <a:gd name="T27" fmla="*/ 2147483647 h 207"/>
                <a:gd name="T28" fmla="*/ 2147483647 w 134"/>
                <a:gd name="T29" fmla="*/ 2147483647 h 207"/>
                <a:gd name="T30" fmla="*/ 2147483647 w 134"/>
                <a:gd name="T31" fmla="*/ 2147483647 h 207"/>
                <a:gd name="T32" fmla="*/ 2147483647 w 134"/>
                <a:gd name="T33" fmla="*/ 2147483647 h 207"/>
                <a:gd name="T34" fmla="*/ 2147483647 w 134"/>
                <a:gd name="T35" fmla="*/ 2147483647 h 207"/>
                <a:gd name="T36" fmla="*/ 2147483647 w 134"/>
                <a:gd name="T37" fmla="*/ 2147483647 h 207"/>
                <a:gd name="T38" fmla="*/ 2147483647 w 134"/>
                <a:gd name="T39" fmla="*/ 2147483647 h 207"/>
                <a:gd name="T40" fmla="*/ 2147483647 w 134"/>
                <a:gd name="T41" fmla="*/ 2147483647 h 207"/>
                <a:gd name="T42" fmla="*/ 2147483647 w 134"/>
                <a:gd name="T43" fmla="*/ 2147483647 h 207"/>
                <a:gd name="T44" fmla="*/ 2147483647 w 134"/>
                <a:gd name="T45" fmla="*/ 2147483647 h 207"/>
                <a:gd name="T46" fmla="*/ 2147483647 w 134"/>
                <a:gd name="T47" fmla="*/ 2147483647 h 207"/>
                <a:gd name="T48" fmla="*/ 2147483647 w 134"/>
                <a:gd name="T49" fmla="*/ 2147483647 h 207"/>
                <a:gd name="T50" fmla="*/ 2147483647 w 134"/>
                <a:gd name="T51" fmla="*/ 2147483647 h 207"/>
                <a:gd name="T52" fmla="*/ 2147483647 w 134"/>
                <a:gd name="T53" fmla="*/ 0 h 207"/>
                <a:gd name="T54" fmla="*/ 2147483647 w 134"/>
                <a:gd name="T55" fmla="*/ 0 h 207"/>
                <a:gd name="T56" fmla="*/ 2147483647 w 134"/>
                <a:gd name="T57" fmla="*/ 0 h 207"/>
                <a:gd name="T58" fmla="*/ 0 w 134"/>
                <a:gd name="T59" fmla="*/ 0 h 207"/>
                <a:gd name="T60" fmla="*/ 0 w 134"/>
                <a:gd name="T61" fmla="*/ 2147483647 h 207"/>
                <a:gd name="T62" fmla="*/ 2147483647 w 134"/>
                <a:gd name="T63" fmla="*/ 2147483647 h 207"/>
                <a:gd name="T64" fmla="*/ 2147483647 w 134"/>
                <a:gd name="T65" fmla="*/ 2147483647 h 207"/>
                <a:gd name="T66" fmla="*/ 2147483647 w 134"/>
                <a:gd name="T67" fmla="*/ 2147483647 h 207"/>
                <a:gd name="T68" fmla="*/ 2147483647 w 134"/>
                <a:gd name="T69" fmla="*/ 2147483647 h 207"/>
                <a:gd name="T70" fmla="*/ 2147483647 w 134"/>
                <a:gd name="T71" fmla="*/ 2147483647 h 207"/>
                <a:gd name="T72" fmla="*/ 2147483647 w 134"/>
                <a:gd name="T73" fmla="*/ 2147483647 h 207"/>
                <a:gd name="T74" fmla="*/ 2147483647 w 134"/>
                <a:gd name="T75" fmla="*/ 2147483647 h 207"/>
                <a:gd name="T76" fmla="*/ 2147483647 w 134"/>
                <a:gd name="T77" fmla="*/ 2147483647 h 207"/>
                <a:gd name="T78" fmla="*/ 2147483647 w 134"/>
                <a:gd name="T79" fmla="*/ 2147483647 h 207"/>
                <a:gd name="T80" fmla="*/ 2147483647 w 134"/>
                <a:gd name="T81" fmla="*/ 2147483647 h 207"/>
                <a:gd name="T82" fmla="*/ 2147483647 w 134"/>
                <a:gd name="T83" fmla="*/ 2147483647 h 207"/>
                <a:gd name="T84" fmla="*/ 2147483647 w 134"/>
                <a:gd name="T85" fmla="*/ 2147483647 h 207"/>
                <a:gd name="T86" fmla="*/ 2147483647 w 134"/>
                <a:gd name="T87" fmla="*/ 2147483647 h 207"/>
                <a:gd name="T88" fmla="*/ 2147483647 w 134"/>
                <a:gd name="T89" fmla="*/ 2147483647 h 207"/>
                <a:gd name="T90" fmla="*/ 2147483647 w 134"/>
                <a:gd name="T91" fmla="*/ 2147483647 h 207"/>
                <a:gd name="T92" fmla="*/ 2147483647 w 134"/>
                <a:gd name="T93" fmla="*/ 2147483647 h 207"/>
                <a:gd name="T94" fmla="*/ 2147483647 w 134"/>
                <a:gd name="T95" fmla="*/ 2147483647 h 207"/>
                <a:gd name="T96" fmla="*/ 2147483647 w 134"/>
                <a:gd name="T97" fmla="*/ 2147483647 h 207"/>
                <a:gd name="T98" fmla="*/ 2147483647 w 134"/>
                <a:gd name="T99" fmla="*/ 2147483647 h 207"/>
                <a:gd name="T100" fmla="*/ 2147483647 w 134"/>
                <a:gd name="T101" fmla="*/ 2147483647 h 20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34"/>
                <a:gd name="T154" fmla="*/ 0 h 207"/>
                <a:gd name="T155" fmla="*/ 134 w 134"/>
                <a:gd name="T156" fmla="*/ 207 h 20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34" h="207">
                  <a:moveTo>
                    <a:pt x="0" y="207"/>
                  </a:moveTo>
                  <a:lnTo>
                    <a:pt x="26" y="207"/>
                  </a:lnTo>
                  <a:lnTo>
                    <a:pt x="26" y="120"/>
                  </a:lnTo>
                  <a:lnTo>
                    <a:pt x="64" y="120"/>
                  </a:lnTo>
                  <a:lnTo>
                    <a:pt x="77" y="120"/>
                  </a:lnTo>
                  <a:lnTo>
                    <a:pt x="90" y="119"/>
                  </a:lnTo>
                  <a:lnTo>
                    <a:pt x="101" y="116"/>
                  </a:lnTo>
                  <a:lnTo>
                    <a:pt x="110" y="112"/>
                  </a:lnTo>
                  <a:lnTo>
                    <a:pt x="115" y="107"/>
                  </a:lnTo>
                  <a:lnTo>
                    <a:pt x="121" y="102"/>
                  </a:lnTo>
                  <a:lnTo>
                    <a:pt x="125" y="96"/>
                  </a:lnTo>
                  <a:lnTo>
                    <a:pt x="128" y="91"/>
                  </a:lnTo>
                  <a:lnTo>
                    <a:pt x="131" y="84"/>
                  </a:lnTo>
                  <a:lnTo>
                    <a:pt x="132" y="77"/>
                  </a:lnTo>
                  <a:lnTo>
                    <a:pt x="134" y="68"/>
                  </a:lnTo>
                  <a:lnTo>
                    <a:pt x="134" y="60"/>
                  </a:lnTo>
                  <a:lnTo>
                    <a:pt x="134" y="51"/>
                  </a:lnTo>
                  <a:lnTo>
                    <a:pt x="133" y="43"/>
                  </a:lnTo>
                  <a:lnTo>
                    <a:pt x="131" y="35"/>
                  </a:lnTo>
                  <a:lnTo>
                    <a:pt x="128" y="28"/>
                  </a:lnTo>
                  <a:lnTo>
                    <a:pt x="125" y="22"/>
                  </a:lnTo>
                  <a:lnTo>
                    <a:pt x="121" y="16"/>
                  </a:lnTo>
                  <a:lnTo>
                    <a:pt x="116" y="11"/>
                  </a:lnTo>
                  <a:lnTo>
                    <a:pt x="110" y="8"/>
                  </a:lnTo>
                  <a:lnTo>
                    <a:pt x="102" y="3"/>
                  </a:lnTo>
                  <a:lnTo>
                    <a:pt x="91" y="1"/>
                  </a:lnTo>
                  <a:lnTo>
                    <a:pt x="80" y="0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207"/>
                  </a:lnTo>
                  <a:close/>
                  <a:moveTo>
                    <a:pt x="26" y="94"/>
                  </a:moveTo>
                  <a:lnTo>
                    <a:pt x="26" y="25"/>
                  </a:lnTo>
                  <a:lnTo>
                    <a:pt x="70" y="25"/>
                  </a:lnTo>
                  <a:lnTo>
                    <a:pt x="79" y="25"/>
                  </a:lnTo>
                  <a:lnTo>
                    <a:pt x="87" y="28"/>
                  </a:lnTo>
                  <a:lnTo>
                    <a:pt x="93" y="30"/>
                  </a:lnTo>
                  <a:lnTo>
                    <a:pt x="98" y="34"/>
                  </a:lnTo>
                  <a:lnTo>
                    <a:pt x="103" y="38"/>
                  </a:lnTo>
                  <a:lnTo>
                    <a:pt x="106" y="44"/>
                  </a:lnTo>
                  <a:lnTo>
                    <a:pt x="107" y="51"/>
                  </a:lnTo>
                  <a:lnTo>
                    <a:pt x="108" y="59"/>
                  </a:lnTo>
                  <a:lnTo>
                    <a:pt x="107" y="68"/>
                  </a:lnTo>
                  <a:lnTo>
                    <a:pt x="106" y="77"/>
                  </a:lnTo>
                  <a:lnTo>
                    <a:pt x="103" y="82"/>
                  </a:lnTo>
                  <a:lnTo>
                    <a:pt x="98" y="87"/>
                  </a:lnTo>
                  <a:lnTo>
                    <a:pt x="93" y="91"/>
                  </a:lnTo>
                  <a:lnTo>
                    <a:pt x="86" y="93"/>
                  </a:lnTo>
                  <a:lnTo>
                    <a:pt x="77" y="94"/>
                  </a:lnTo>
                  <a:lnTo>
                    <a:pt x="68" y="94"/>
                  </a:lnTo>
                  <a:lnTo>
                    <a:pt x="26" y="94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9" name="Rectangle 426"/>
            <p:cNvSpPr>
              <a:spLocks noChangeArrowheads="1"/>
            </p:cNvSpPr>
            <p:nvPr/>
          </p:nvSpPr>
          <p:spPr bwMode="auto">
            <a:xfrm>
              <a:off x="5924550" y="3382963"/>
              <a:ext cx="12700" cy="17462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30" name="Freeform 427"/>
            <p:cNvSpPr>
              <a:spLocks/>
            </p:cNvSpPr>
            <p:nvPr/>
          </p:nvSpPr>
          <p:spPr bwMode="auto">
            <a:xfrm>
              <a:off x="4851400" y="3487738"/>
              <a:ext cx="58738" cy="107950"/>
            </a:xfrm>
            <a:custGeom>
              <a:avLst/>
              <a:gdLst>
                <a:gd name="T0" fmla="*/ 0 w 126"/>
                <a:gd name="T1" fmla="*/ 2147483647 h 204"/>
                <a:gd name="T2" fmla="*/ 2147483647 w 126"/>
                <a:gd name="T3" fmla="*/ 2147483647 h 204"/>
                <a:gd name="T4" fmla="*/ 2147483647 w 126"/>
                <a:gd name="T5" fmla="*/ 2147483647 h 204"/>
                <a:gd name="T6" fmla="*/ 2147483647 w 126"/>
                <a:gd name="T7" fmla="*/ 2147483647 h 204"/>
                <a:gd name="T8" fmla="*/ 2147483647 w 126"/>
                <a:gd name="T9" fmla="*/ 2147483647 h 204"/>
                <a:gd name="T10" fmla="*/ 2147483647 w 126"/>
                <a:gd name="T11" fmla="*/ 2147483647 h 204"/>
                <a:gd name="T12" fmla="*/ 2147483647 w 126"/>
                <a:gd name="T13" fmla="*/ 2147483647 h 204"/>
                <a:gd name="T14" fmla="*/ 2147483647 w 126"/>
                <a:gd name="T15" fmla="*/ 2147483647 h 204"/>
                <a:gd name="T16" fmla="*/ 2147483647 w 126"/>
                <a:gd name="T17" fmla="*/ 2147483647 h 204"/>
                <a:gd name="T18" fmla="*/ 2147483647 w 126"/>
                <a:gd name="T19" fmla="*/ 2147483647 h 204"/>
                <a:gd name="T20" fmla="*/ 2147483647 w 126"/>
                <a:gd name="T21" fmla="*/ 2147483647 h 204"/>
                <a:gd name="T22" fmla="*/ 2147483647 w 126"/>
                <a:gd name="T23" fmla="*/ 2147483647 h 204"/>
                <a:gd name="T24" fmla="*/ 2147483647 w 126"/>
                <a:gd name="T25" fmla="*/ 2147483647 h 204"/>
                <a:gd name="T26" fmla="*/ 2147483647 w 126"/>
                <a:gd name="T27" fmla="*/ 2147483647 h 204"/>
                <a:gd name="T28" fmla="*/ 2147483647 w 126"/>
                <a:gd name="T29" fmla="*/ 2147483647 h 204"/>
                <a:gd name="T30" fmla="*/ 2147483647 w 126"/>
                <a:gd name="T31" fmla="*/ 2147483647 h 204"/>
                <a:gd name="T32" fmla="*/ 2147483647 w 126"/>
                <a:gd name="T33" fmla="*/ 2147483647 h 204"/>
                <a:gd name="T34" fmla="*/ 2147483647 w 126"/>
                <a:gd name="T35" fmla="*/ 2147483647 h 204"/>
                <a:gd name="T36" fmla="*/ 2147483647 w 126"/>
                <a:gd name="T37" fmla="*/ 2147483647 h 204"/>
                <a:gd name="T38" fmla="*/ 2147483647 w 126"/>
                <a:gd name="T39" fmla="*/ 2147483647 h 204"/>
                <a:gd name="T40" fmla="*/ 2147483647 w 126"/>
                <a:gd name="T41" fmla="*/ 0 h 204"/>
                <a:gd name="T42" fmla="*/ 2147483647 w 126"/>
                <a:gd name="T43" fmla="*/ 2147483647 h 204"/>
                <a:gd name="T44" fmla="*/ 2147483647 w 126"/>
                <a:gd name="T45" fmla="*/ 2147483647 h 204"/>
                <a:gd name="T46" fmla="*/ 2147483647 w 126"/>
                <a:gd name="T47" fmla="*/ 2147483647 h 204"/>
                <a:gd name="T48" fmla="*/ 2147483647 w 126"/>
                <a:gd name="T49" fmla="*/ 2147483647 h 204"/>
                <a:gd name="T50" fmla="*/ 2147483647 w 126"/>
                <a:gd name="T51" fmla="*/ 2147483647 h 204"/>
                <a:gd name="T52" fmla="*/ 2147483647 w 126"/>
                <a:gd name="T53" fmla="*/ 2147483647 h 204"/>
                <a:gd name="T54" fmla="*/ 2147483647 w 126"/>
                <a:gd name="T55" fmla="*/ 2147483647 h 204"/>
                <a:gd name="T56" fmla="*/ 2147483647 w 126"/>
                <a:gd name="T57" fmla="*/ 2147483647 h 204"/>
                <a:gd name="T58" fmla="*/ 2147483647 w 126"/>
                <a:gd name="T59" fmla="*/ 2147483647 h 204"/>
                <a:gd name="T60" fmla="*/ 2147483647 w 126"/>
                <a:gd name="T61" fmla="*/ 2147483647 h 204"/>
                <a:gd name="T62" fmla="*/ 2147483647 w 126"/>
                <a:gd name="T63" fmla="*/ 2147483647 h 204"/>
                <a:gd name="T64" fmla="*/ 2147483647 w 126"/>
                <a:gd name="T65" fmla="*/ 2147483647 h 204"/>
                <a:gd name="T66" fmla="*/ 2147483647 w 126"/>
                <a:gd name="T67" fmla="*/ 2147483647 h 204"/>
                <a:gd name="T68" fmla="*/ 2147483647 w 126"/>
                <a:gd name="T69" fmla="*/ 2147483647 h 204"/>
                <a:gd name="T70" fmla="*/ 2147483647 w 126"/>
                <a:gd name="T71" fmla="*/ 2147483647 h 204"/>
                <a:gd name="T72" fmla="*/ 2147483647 w 126"/>
                <a:gd name="T73" fmla="*/ 2147483647 h 204"/>
                <a:gd name="T74" fmla="*/ 2147483647 w 126"/>
                <a:gd name="T75" fmla="*/ 2147483647 h 204"/>
                <a:gd name="T76" fmla="*/ 2147483647 w 126"/>
                <a:gd name="T77" fmla="*/ 2147483647 h 204"/>
                <a:gd name="T78" fmla="*/ 2147483647 w 126"/>
                <a:gd name="T79" fmla="*/ 2147483647 h 204"/>
                <a:gd name="T80" fmla="*/ 2147483647 w 126"/>
                <a:gd name="T81" fmla="*/ 2147483647 h 204"/>
                <a:gd name="T82" fmla="*/ 2147483647 w 126"/>
                <a:gd name="T83" fmla="*/ 2147483647 h 204"/>
                <a:gd name="T84" fmla="*/ 2147483647 w 126"/>
                <a:gd name="T85" fmla="*/ 2147483647 h 204"/>
                <a:gd name="T86" fmla="*/ 2147483647 w 126"/>
                <a:gd name="T87" fmla="*/ 2147483647 h 204"/>
                <a:gd name="T88" fmla="*/ 2147483647 w 126"/>
                <a:gd name="T89" fmla="*/ 2147483647 h 204"/>
                <a:gd name="T90" fmla="*/ 2147483647 w 126"/>
                <a:gd name="T91" fmla="*/ 2147483647 h 204"/>
                <a:gd name="T92" fmla="*/ 2147483647 w 126"/>
                <a:gd name="T93" fmla="*/ 2147483647 h 204"/>
                <a:gd name="T94" fmla="*/ 2147483647 w 126"/>
                <a:gd name="T95" fmla="*/ 2147483647 h 204"/>
                <a:gd name="T96" fmla="*/ 2147483647 w 126"/>
                <a:gd name="T97" fmla="*/ 2147483647 h 204"/>
                <a:gd name="T98" fmla="*/ 2147483647 w 126"/>
                <a:gd name="T99" fmla="*/ 2147483647 h 204"/>
                <a:gd name="T100" fmla="*/ 2147483647 w 126"/>
                <a:gd name="T101" fmla="*/ 2147483647 h 204"/>
                <a:gd name="T102" fmla="*/ 0 w 126"/>
                <a:gd name="T103" fmla="*/ 2147483647 h 20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26"/>
                <a:gd name="T157" fmla="*/ 0 h 204"/>
                <a:gd name="T158" fmla="*/ 126 w 126"/>
                <a:gd name="T159" fmla="*/ 204 h 20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26" h="204">
                  <a:moveTo>
                    <a:pt x="0" y="136"/>
                  </a:moveTo>
                  <a:lnTo>
                    <a:pt x="0" y="137"/>
                  </a:lnTo>
                  <a:lnTo>
                    <a:pt x="1" y="152"/>
                  </a:lnTo>
                  <a:lnTo>
                    <a:pt x="4" y="165"/>
                  </a:lnTo>
                  <a:lnTo>
                    <a:pt x="9" y="176"/>
                  </a:lnTo>
                  <a:lnTo>
                    <a:pt x="17" y="186"/>
                  </a:lnTo>
                  <a:lnTo>
                    <a:pt x="25" y="194"/>
                  </a:lnTo>
                  <a:lnTo>
                    <a:pt x="36" y="200"/>
                  </a:lnTo>
                  <a:lnTo>
                    <a:pt x="47" y="203"/>
                  </a:lnTo>
                  <a:lnTo>
                    <a:pt x="61" y="204"/>
                  </a:lnTo>
                  <a:lnTo>
                    <a:pt x="76" y="203"/>
                  </a:lnTo>
                  <a:lnTo>
                    <a:pt x="89" y="200"/>
                  </a:lnTo>
                  <a:lnTo>
                    <a:pt x="99" y="194"/>
                  </a:lnTo>
                  <a:lnTo>
                    <a:pt x="109" y="187"/>
                  </a:lnTo>
                  <a:lnTo>
                    <a:pt x="116" y="177"/>
                  </a:lnTo>
                  <a:lnTo>
                    <a:pt x="122" y="167"/>
                  </a:lnTo>
                  <a:lnTo>
                    <a:pt x="125" y="154"/>
                  </a:lnTo>
                  <a:lnTo>
                    <a:pt x="126" y="141"/>
                  </a:lnTo>
                  <a:lnTo>
                    <a:pt x="126" y="132"/>
                  </a:lnTo>
                  <a:lnTo>
                    <a:pt x="124" y="124"/>
                  </a:lnTo>
                  <a:lnTo>
                    <a:pt x="122" y="117"/>
                  </a:lnTo>
                  <a:lnTo>
                    <a:pt x="119" y="111"/>
                  </a:lnTo>
                  <a:lnTo>
                    <a:pt x="115" y="105"/>
                  </a:lnTo>
                  <a:lnTo>
                    <a:pt x="110" y="99"/>
                  </a:lnTo>
                  <a:lnTo>
                    <a:pt x="104" y="96"/>
                  </a:lnTo>
                  <a:lnTo>
                    <a:pt x="97" y="92"/>
                  </a:lnTo>
                  <a:lnTo>
                    <a:pt x="102" y="89"/>
                  </a:lnTo>
                  <a:lnTo>
                    <a:pt x="108" y="85"/>
                  </a:lnTo>
                  <a:lnTo>
                    <a:pt x="111" y="82"/>
                  </a:lnTo>
                  <a:lnTo>
                    <a:pt x="115" y="77"/>
                  </a:lnTo>
                  <a:lnTo>
                    <a:pt x="117" y="71"/>
                  </a:lnTo>
                  <a:lnTo>
                    <a:pt x="119" y="66"/>
                  </a:lnTo>
                  <a:lnTo>
                    <a:pt x="120" y="60"/>
                  </a:lnTo>
                  <a:lnTo>
                    <a:pt x="120" y="53"/>
                  </a:lnTo>
                  <a:lnTo>
                    <a:pt x="119" y="41"/>
                  </a:lnTo>
                  <a:lnTo>
                    <a:pt x="116" y="31"/>
                  </a:lnTo>
                  <a:lnTo>
                    <a:pt x="112" y="23"/>
                  </a:lnTo>
                  <a:lnTo>
                    <a:pt x="105" y="14"/>
                  </a:lnTo>
                  <a:lnTo>
                    <a:pt x="97" y="9"/>
                  </a:lnTo>
                  <a:lnTo>
                    <a:pt x="86" y="4"/>
                  </a:lnTo>
                  <a:lnTo>
                    <a:pt x="75" y="2"/>
                  </a:lnTo>
                  <a:lnTo>
                    <a:pt x="61" y="0"/>
                  </a:lnTo>
                  <a:lnTo>
                    <a:pt x="50" y="2"/>
                  </a:lnTo>
                  <a:lnTo>
                    <a:pt x="38" y="5"/>
                  </a:lnTo>
                  <a:lnTo>
                    <a:pt x="28" y="11"/>
                  </a:lnTo>
                  <a:lnTo>
                    <a:pt x="20" y="18"/>
                  </a:lnTo>
                  <a:lnTo>
                    <a:pt x="14" y="27"/>
                  </a:lnTo>
                  <a:lnTo>
                    <a:pt x="8" y="39"/>
                  </a:lnTo>
                  <a:lnTo>
                    <a:pt x="5" y="51"/>
                  </a:lnTo>
                  <a:lnTo>
                    <a:pt x="4" y="66"/>
                  </a:lnTo>
                  <a:lnTo>
                    <a:pt x="4" y="67"/>
                  </a:lnTo>
                  <a:lnTo>
                    <a:pt x="27" y="67"/>
                  </a:lnTo>
                  <a:lnTo>
                    <a:pt x="28" y="56"/>
                  </a:lnTo>
                  <a:lnTo>
                    <a:pt x="31" y="48"/>
                  </a:lnTo>
                  <a:lnTo>
                    <a:pt x="33" y="41"/>
                  </a:lnTo>
                  <a:lnTo>
                    <a:pt x="37" y="34"/>
                  </a:lnTo>
                  <a:lnTo>
                    <a:pt x="41" y="30"/>
                  </a:lnTo>
                  <a:lnTo>
                    <a:pt x="47" y="26"/>
                  </a:lnTo>
                  <a:lnTo>
                    <a:pt x="55" y="25"/>
                  </a:lnTo>
                  <a:lnTo>
                    <a:pt x="63" y="24"/>
                  </a:lnTo>
                  <a:lnTo>
                    <a:pt x="71" y="24"/>
                  </a:lnTo>
                  <a:lnTo>
                    <a:pt x="77" y="26"/>
                  </a:lnTo>
                  <a:lnTo>
                    <a:pt x="82" y="28"/>
                  </a:lnTo>
                  <a:lnTo>
                    <a:pt x="86" y="32"/>
                  </a:lnTo>
                  <a:lnTo>
                    <a:pt x="91" y="35"/>
                  </a:lnTo>
                  <a:lnTo>
                    <a:pt x="93" y="41"/>
                  </a:lnTo>
                  <a:lnTo>
                    <a:pt x="95" y="47"/>
                  </a:lnTo>
                  <a:lnTo>
                    <a:pt x="95" y="54"/>
                  </a:lnTo>
                  <a:lnTo>
                    <a:pt x="94" y="62"/>
                  </a:lnTo>
                  <a:lnTo>
                    <a:pt x="93" y="68"/>
                  </a:lnTo>
                  <a:lnTo>
                    <a:pt x="90" y="74"/>
                  </a:lnTo>
                  <a:lnTo>
                    <a:pt x="85" y="77"/>
                  </a:lnTo>
                  <a:lnTo>
                    <a:pt x="80" y="81"/>
                  </a:lnTo>
                  <a:lnTo>
                    <a:pt x="74" y="83"/>
                  </a:lnTo>
                  <a:lnTo>
                    <a:pt x="66" y="84"/>
                  </a:lnTo>
                  <a:lnTo>
                    <a:pt x="58" y="84"/>
                  </a:lnTo>
                  <a:lnTo>
                    <a:pt x="50" y="84"/>
                  </a:lnTo>
                  <a:lnTo>
                    <a:pt x="50" y="106"/>
                  </a:lnTo>
                  <a:lnTo>
                    <a:pt x="63" y="106"/>
                  </a:lnTo>
                  <a:lnTo>
                    <a:pt x="72" y="108"/>
                  </a:lnTo>
                  <a:lnTo>
                    <a:pt x="79" y="109"/>
                  </a:lnTo>
                  <a:lnTo>
                    <a:pt x="86" y="112"/>
                  </a:lnTo>
                  <a:lnTo>
                    <a:pt x="92" y="116"/>
                  </a:lnTo>
                  <a:lnTo>
                    <a:pt x="96" y="120"/>
                  </a:lnTo>
                  <a:lnTo>
                    <a:pt x="99" y="126"/>
                  </a:lnTo>
                  <a:lnTo>
                    <a:pt x="100" y="133"/>
                  </a:lnTo>
                  <a:lnTo>
                    <a:pt x="101" y="141"/>
                  </a:lnTo>
                  <a:lnTo>
                    <a:pt x="100" y="149"/>
                  </a:lnTo>
                  <a:lnTo>
                    <a:pt x="99" y="158"/>
                  </a:lnTo>
                  <a:lnTo>
                    <a:pt x="96" y="163"/>
                  </a:lnTo>
                  <a:lnTo>
                    <a:pt x="91" y="169"/>
                  </a:lnTo>
                  <a:lnTo>
                    <a:pt x="85" y="174"/>
                  </a:lnTo>
                  <a:lnTo>
                    <a:pt x="79" y="177"/>
                  </a:lnTo>
                  <a:lnTo>
                    <a:pt x="72" y="179"/>
                  </a:lnTo>
                  <a:lnTo>
                    <a:pt x="63" y="180"/>
                  </a:lnTo>
                  <a:lnTo>
                    <a:pt x="55" y="179"/>
                  </a:lnTo>
                  <a:lnTo>
                    <a:pt x="46" y="177"/>
                  </a:lnTo>
                  <a:lnTo>
                    <a:pt x="40" y="173"/>
                  </a:lnTo>
                  <a:lnTo>
                    <a:pt x="35" y="168"/>
                  </a:lnTo>
                  <a:lnTo>
                    <a:pt x="31" y="162"/>
                  </a:lnTo>
                  <a:lnTo>
                    <a:pt x="27" y="154"/>
                  </a:lnTo>
                  <a:lnTo>
                    <a:pt x="25" y="146"/>
                  </a:lnTo>
                  <a:lnTo>
                    <a:pt x="24" y="136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1" name="Freeform 428"/>
            <p:cNvSpPr>
              <a:spLocks/>
            </p:cNvSpPr>
            <p:nvPr/>
          </p:nvSpPr>
          <p:spPr bwMode="auto">
            <a:xfrm>
              <a:off x="4921250" y="3489325"/>
              <a:ext cx="57150" cy="103188"/>
            </a:xfrm>
            <a:custGeom>
              <a:avLst/>
              <a:gdLst>
                <a:gd name="T0" fmla="*/ 2147483647 w 124"/>
                <a:gd name="T1" fmla="*/ 2147483647 h 196"/>
                <a:gd name="T2" fmla="*/ 2147483647 w 124"/>
                <a:gd name="T3" fmla="*/ 2147483647 h 196"/>
                <a:gd name="T4" fmla="*/ 2147483647 w 124"/>
                <a:gd name="T5" fmla="*/ 2147483647 h 196"/>
                <a:gd name="T6" fmla="*/ 2147483647 w 124"/>
                <a:gd name="T7" fmla="*/ 2147483647 h 196"/>
                <a:gd name="T8" fmla="*/ 2147483647 w 124"/>
                <a:gd name="T9" fmla="*/ 2147483647 h 196"/>
                <a:gd name="T10" fmla="*/ 2147483647 w 124"/>
                <a:gd name="T11" fmla="*/ 2147483647 h 196"/>
                <a:gd name="T12" fmla="*/ 2147483647 w 124"/>
                <a:gd name="T13" fmla="*/ 2147483647 h 196"/>
                <a:gd name="T14" fmla="*/ 2147483647 w 124"/>
                <a:gd name="T15" fmla="*/ 2147483647 h 196"/>
                <a:gd name="T16" fmla="*/ 2147483647 w 124"/>
                <a:gd name="T17" fmla="*/ 2147483647 h 196"/>
                <a:gd name="T18" fmla="*/ 2147483647 w 124"/>
                <a:gd name="T19" fmla="*/ 2147483647 h 196"/>
                <a:gd name="T20" fmla="*/ 2147483647 w 124"/>
                <a:gd name="T21" fmla="*/ 0 h 196"/>
                <a:gd name="T22" fmla="*/ 0 w 124"/>
                <a:gd name="T23" fmla="*/ 0 h 196"/>
                <a:gd name="T24" fmla="*/ 0 w 124"/>
                <a:gd name="T25" fmla="*/ 2147483647 h 196"/>
                <a:gd name="T26" fmla="*/ 2147483647 w 124"/>
                <a:gd name="T27" fmla="*/ 2147483647 h 196"/>
                <a:gd name="T28" fmla="*/ 2147483647 w 124"/>
                <a:gd name="T29" fmla="*/ 2147483647 h 196"/>
                <a:gd name="T30" fmla="*/ 2147483647 w 124"/>
                <a:gd name="T31" fmla="*/ 2147483647 h 196"/>
                <a:gd name="T32" fmla="*/ 2147483647 w 124"/>
                <a:gd name="T33" fmla="*/ 2147483647 h 196"/>
                <a:gd name="T34" fmla="*/ 2147483647 w 124"/>
                <a:gd name="T35" fmla="*/ 2147483647 h 196"/>
                <a:gd name="T36" fmla="*/ 2147483647 w 124"/>
                <a:gd name="T37" fmla="*/ 2147483647 h 196"/>
                <a:gd name="T38" fmla="*/ 2147483647 w 124"/>
                <a:gd name="T39" fmla="*/ 2147483647 h 196"/>
                <a:gd name="T40" fmla="*/ 2147483647 w 124"/>
                <a:gd name="T41" fmla="*/ 2147483647 h 196"/>
                <a:gd name="T42" fmla="*/ 2147483647 w 124"/>
                <a:gd name="T43" fmla="*/ 2147483647 h 19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4"/>
                <a:gd name="T67" fmla="*/ 0 h 196"/>
                <a:gd name="T68" fmla="*/ 124 w 124"/>
                <a:gd name="T69" fmla="*/ 196 h 19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4" h="196">
                  <a:moveTo>
                    <a:pt x="25" y="196"/>
                  </a:moveTo>
                  <a:lnTo>
                    <a:pt x="51" y="196"/>
                  </a:lnTo>
                  <a:lnTo>
                    <a:pt x="54" y="171"/>
                  </a:lnTo>
                  <a:lnTo>
                    <a:pt x="60" y="148"/>
                  </a:lnTo>
                  <a:lnTo>
                    <a:pt x="67" y="126"/>
                  </a:lnTo>
                  <a:lnTo>
                    <a:pt x="74" y="104"/>
                  </a:lnTo>
                  <a:lnTo>
                    <a:pt x="85" y="83"/>
                  </a:lnTo>
                  <a:lnTo>
                    <a:pt x="97" y="63"/>
                  </a:lnTo>
                  <a:lnTo>
                    <a:pt x="109" y="43"/>
                  </a:lnTo>
                  <a:lnTo>
                    <a:pt x="124" y="24"/>
                  </a:lnTo>
                  <a:lnTo>
                    <a:pt x="124" y="0"/>
                  </a:lnTo>
                  <a:lnTo>
                    <a:pt x="0" y="0"/>
                  </a:lnTo>
                  <a:lnTo>
                    <a:pt x="0" y="27"/>
                  </a:lnTo>
                  <a:lnTo>
                    <a:pt x="99" y="27"/>
                  </a:lnTo>
                  <a:lnTo>
                    <a:pt x="84" y="45"/>
                  </a:lnTo>
                  <a:lnTo>
                    <a:pt x="70" y="65"/>
                  </a:lnTo>
                  <a:lnTo>
                    <a:pt x="59" y="85"/>
                  </a:lnTo>
                  <a:lnTo>
                    <a:pt x="48" y="106"/>
                  </a:lnTo>
                  <a:lnTo>
                    <a:pt x="40" y="127"/>
                  </a:lnTo>
                  <a:lnTo>
                    <a:pt x="33" y="149"/>
                  </a:lnTo>
                  <a:lnTo>
                    <a:pt x="28" y="172"/>
                  </a:lnTo>
                  <a:lnTo>
                    <a:pt x="25" y="196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2" name="Freeform 429"/>
            <p:cNvSpPr>
              <a:spLocks noEditPoints="1"/>
            </p:cNvSpPr>
            <p:nvPr/>
          </p:nvSpPr>
          <p:spPr bwMode="auto">
            <a:xfrm>
              <a:off x="5527675" y="3482975"/>
              <a:ext cx="79375" cy="109538"/>
            </a:xfrm>
            <a:custGeom>
              <a:avLst/>
              <a:gdLst>
                <a:gd name="T0" fmla="*/ 0 w 168"/>
                <a:gd name="T1" fmla="*/ 2147483647 h 208"/>
                <a:gd name="T2" fmla="*/ 2147483647 w 168"/>
                <a:gd name="T3" fmla="*/ 2147483647 h 208"/>
                <a:gd name="T4" fmla="*/ 2147483647 w 168"/>
                <a:gd name="T5" fmla="*/ 2147483647 h 208"/>
                <a:gd name="T6" fmla="*/ 2147483647 w 168"/>
                <a:gd name="T7" fmla="*/ 2147483647 h 208"/>
                <a:gd name="T8" fmla="*/ 2147483647 w 168"/>
                <a:gd name="T9" fmla="*/ 2147483647 h 208"/>
                <a:gd name="T10" fmla="*/ 2147483647 w 168"/>
                <a:gd name="T11" fmla="*/ 2147483647 h 208"/>
                <a:gd name="T12" fmla="*/ 2147483647 w 168"/>
                <a:gd name="T13" fmla="*/ 0 h 208"/>
                <a:gd name="T14" fmla="*/ 2147483647 w 168"/>
                <a:gd name="T15" fmla="*/ 0 h 208"/>
                <a:gd name="T16" fmla="*/ 0 w 168"/>
                <a:gd name="T17" fmla="*/ 2147483647 h 208"/>
                <a:gd name="T18" fmla="*/ 2147483647 w 168"/>
                <a:gd name="T19" fmla="*/ 2147483647 h 208"/>
                <a:gd name="T20" fmla="*/ 2147483647 w 168"/>
                <a:gd name="T21" fmla="*/ 2147483647 h 208"/>
                <a:gd name="T22" fmla="*/ 2147483647 w 168"/>
                <a:gd name="T23" fmla="*/ 2147483647 h 208"/>
                <a:gd name="T24" fmla="*/ 2147483647 w 168"/>
                <a:gd name="T25" fmla="*/ 2147483647 h 2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8"/>
                <a:gd name="T40" fmla="*/ 0 h 208"/>
                <a:gd name="T41" fmla="*/ 168 w 168"/>
                <a:gd name="T42" fmla="*/ 208 h 20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8" h="208">
                  <a:moveTo>
                    <a:pt x="0" y="208"/>
                  </a:moveTo>
                  <a:lnTo>
                    <a:pt x="27" y="208"/>
                  </a:lnTo>
                  <a:lnTo>
                    <a:pt x="47" y="146"/>
                  </a:lnTo>
                  <a:lnTo>
                    <a:pt x="121" y="146"/>
                  </a:lnTo>
                  <a:lnTo>
                    <a:pt x="141" y="208"/>
                  </a:lnTo>
                  <a:lnTo>
                    <a:pt x="168" y="208"/>
                  </a:lnTo>
                  <a:lnTo>
                    <a:pt x="98" y="0"/>
                  </a:lnTo>
                  <a:lnTo>
                    <a:pt x="70" y="0"/>
                  </a:lnTo>
                  <a:lnTo>
                    <a:pt x="0" y="208"/>
                  </a:lnTo>
                  <a:close/>
                  <a:moveTo>
                    <a:pt x="55" y="121"/>
                  </a:moveTo>
                  <a:lnTo>
                    <a:pt x="85" y="31"/>
                  </a:lnTo>
                  <a:lnTo>
                    <a:pt x="113" y="121"/>
                  </a:lnTo>
                  <a:lnTo>
                    <a:pt x="55" y="121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3" name="Freeform 430"/>
            <p:cNvSpPr>
              <a:spLocks/>
            </p:cNvSpPr>
            <p:nvPr/>
          </p:nvSpPr>
          <p:spPr bwMode="auto">
            <a:xfrm>
              <a:off x="5614988" y="3511550"/>
              <a:ext cx="53975" cy="80963"/>
            </a:xfrm>
            <a:custGeom>
              <a:avLst/>
              <a:gdLst>
                <a:gd name="T0" fmla="*/ 2147483647 w 114"/>
                <a:gd name="T1" fmla="*/ 2147483647 h 155"/>
                <a:gd name="T2" fmla="*/ 2147483647 w 114"/>
                <a:gd name="T3" fmla="*/ 2147483647 h 155"/>
                <a:gd name="T4" fmla="*/ 2147483647 w 114"/>
                <a:gd name="T5" fmla="*/ 2147483647 h 155"/>
                <a:gd name="T6" fmla="*/ 2147483647 w 114"/>
                <a:gd name="T7" fmla="*/ 2147483647 h 155"/>
                <a:gd name="T8" fmla="*/ 2147483647 w 114"/>
                <a:gd name="T9" fmla="*/ 2147483647 h 155"/>
                <a:gd name="T10" fmla="*/ 2147483647 w 114"/>
                <a:gd name="T11" fmla="*/ 2147483647 h 155"/>
                <a:gd name="T12" fmla="*/ 2147483647 w 114"/>
                <a:gd name="T13" fmla="*/ 2147483647 h 155"/>
                <a:gd name="T14" fmla="*/ 2147483647 w 114"/>
                <a:gd name="T15" fmla="*/ 2147483647 h 155"/>
                <a:gd name="T16" fmla="*/ 2147483647 w 114"/>
                <a:gd name="T17" fmla="*/ 2147483647 h 155"/>
                <a:gd name="T18" fmla="*/ 2147483647 w 114"/>
                <a:gd name="T19" fmla="*/ 2147483647 h 155"/>
                <a:gd name="T20" fmla="*/ 2147483647 w 114"/>
                <a:gd name="T21" fmla="*/ 2147483647 h 155"/>
                <a:gd name="T22" fmla="*/ 2147483647 w 114"/>
                <a:gd name="T23" fmla="*/ 2147483647 h 155"/>
                <a:gd name="T24" fmla="*/ 2147483647 w 114"/>
                <a:gd name="T25" fmla="*/ 2147483647 h 155"/>
                <a:gd name="T26" fmla="*/ 2147483647 w 114"/>
                <a:gd name="T27" fmla="*/ 2147483647 h 155"/>
                <a:gd name="T28" fmla="*/ 2147483647 w 114"/>
                <a:gd name="T29" fmla="*/ 0 h 155"/>
                <a:gd name="T30" fmla="*/ 2147483647 w 114"/>
                <a:gd name="T31" fmla="*/ 0 h 155"/>
                <a:gd name="T32" fmla="*/ 2147483647 w 114"/>
                <a:gd name="T33" fmla="*/ 0 h 155"/>
                <a:gd name="T34" fmla="*/ 2147483647 w 114"/>
                <a:gd name="T35" fmla="*/ 2147483647 h 155"/>
                <a:gd name="T36" fmla="*/ 2147483647 w 114"/>
                <a:gd name="T37" fmla="*/ 2147483647 h 155"/>
                <a:gd name="T38" fmla="*/ 2147483647 w 114"/>
                <a:gd name="T39" fmla="*/ 2147483647 h 155"/>
                <a:gd name="T40" fmla="*/ 2147483647 w 114"/>
                <a:gd name="T41" fmla="*/ 2147483647 h 155"/>
                <a:gd name="T42" fmla="*/ 2147483647 w 114"/>
                <a:gd name="T43" fmla="*/ 2147483647 h 155"/>
                <a:gd name="T44" fmla="*/ 2147483647 w 114"/>
                <a:gd name="T45" fmla="*/ 2147483647 h 155"/>
                <a:gd name="T46" fmla="*/ 2147483647 w 114"/>
                <a:gd name="T47" fmla="*/ 2147483647 h 155"/>
                <a:gd name="T48" fmla="*/ 2147483647 w 114"/>
                <a:gd name="T49" fmla="*/ 2147483647 h 155"/>
                <a:gd name="T50" fmla="*/ 0 w 114"/>
                <a:gd name="T51" fmla="*/ 2147483647 h 155"/>
                <a:gd name="T52" fmla="*/ 0 w 114"/>
                <a:gd name="T53" fmla="*/ 2147483647 h 155"/>
                <a:gd name="T54" fmla="*/ 2147483647 w 114"/>
                <a:gd name="T55" fmla="*/ 2147483647 h 155"/>
                <a:gd name="T56" fmla="*/ 2147483647 w 114"/>
                <a:gd name="T57" fmla="*/ 2147483647 h 155"/>
                <a:gd name="T58" fmla="*/ 2147483647 w 114"/>
                <a:gd name="T59" fmla="*/ 2147483647 h 155"/>
                <a:gd name="T60" fmla="*/ 2147483647 w 114"/>
                <a:gd name="T61" fmla="*/ 2147483647 h 155"/>
                <a:gd name="T62" fmla="*/ 2147483647 w 114"/>
                <a:gd name="T63" fmla="*/ 2147483647 h 155"/>
                <a:gd name="T64" fmla="*/ 2147483647 w 114"/>
                <a:gd name="T65" fmla="*/ 2147483647 h 155"/>
                <a:gd name="T66" fmla="*/ 2147483647 w 114"/>
                <a:gd name="T67" fmla="*/ 2147483647 h 155"/>
                <a:gd name="T68" fmla="*/ 2147483647 w 114"/>
                <a:gd name="T69" fmla="*/ 2147483647 h 155"/>
                <a:gd name="T70" fmla="*/ 2147483647 w 114"/>
                <a:gd name="T71" fmla="*/ 2147483647 h 155"/>
                <a:gd name="T72" fmla="*/ 2147483647 w 114"/>
                <a:gd name="T73" fmla="*/ 2147483647 h 155"/>
                <a:gd name="T74" fmla="*/ 2147483647 w 114"/>
                <a:gd name="T75" fmla="*/ 2147483647 h 155"/>
                <a:gd name="T76" fmla="*/ 2147483647 w 114"/>
                <a:gd name="T77" fmla="*/ 2147483647 h 155"/>
                <a:gd name="T78" fmla="*/ 2147483647 w 114"/>
                <a:gd name="T79" fmla="*/ 2147483647 h 155"/>
                <a:gd name="T80" fmla="*/ 2147483647 w 114"/>
                <a:gd name="T81" fmla="*/ 2147483647 h 155"/>
                <a:gd name="T82" fmla="*/ 2147483647 w 114"/>
                <a:gd name="T83" fmla="*/ 2147483647 h 155"/>
                <a:gd name="T84" fmla="*/ 2147483647 w 114"/>
                <a:gd name="T85" fmla="*/ 2147483647 h 155"/>
                <a:gd name="T86" fmla="*/ 2147483647 w 114"/>
                <a:gd name="T87" fmla="*/ 2147483647 h 155"/>
                <a:gd name="T88" fmla="*/ 2147483647 w 114"/>
                <a:gd name="T89" fmla="*/ 2147483647 h 155"/>
                <a:gd name="T90" fmla="*/ 2147483647 w 114"/>
                <a:gd name="T91" fmla="*/ 2147483647 h 15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4"/>
                <a:gd name="T139" fmla="*/ 0 h 155"/>
                <a:gd name="T140" fmla="*/ 114 w 114"/>
                <a:gd name="T141" fmla="*/ 155 h 15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4" h="155">
                  <a:moveTo>
                    <a:pt x="91" y="155"/>
                  </a:moveTo>
                  <a:lnTo>
                    <a:pt x="114" y="155"/>
                  </a:lnTo>
                  <a:lnTo>
                    <a:pt x="114" y="64"/>
                  </a:lnTo>
                  <a:lnTo>
                    <a:pt x="114" y="57"/>
                  </a:lnTo>
                  <a:lnTo>
                    <a:pt x="114" y="46"/>
                  </a:lnTo>
                  <a:lnTo>
                    <a:pt x="113" y="37"/>
                  </a:lnTo>
                  <a:lnTo>
                    <a:pt x="112" y="28"/>
                  </a:lnTo>
                  <a:lnTo>
                    <a:pt x="107" y="21"/>
                  </a:lnTo>
                  <a:lnTo>
                    <a:pt x="104" y="15"/>
                  </a:lnTo>
                  <a:lnTo>
                    <a:pt x="101" y="11"/>
                  </a:lnTo>
                  <a:lnTo>
                    <a:pt x="97" y="8"/>
                  </a:lnTo>
                  <a:lnTo>
                    <a:pt x="92" y="4"/>
                  </a:lnTo>
                  <a:lnTo>
                    <a:pt x="86" y="2"/>
                  </a:lnTo>
                  <a:lnTo>
                    <a:pt x="80" y="1"/>
                  </a:lnTo>
                  <a:lnTo>
                    <a:pt x="73" y="0"/>
                  </a:lnTo>
                  <a:lnTo>
                    <a:pt x="65" y="0"/>
                  </a:lnTo>
                  <a:lnTo>
                    <a:pt x="59" y="0"/>
                  </a:lnTo>
                  <a:lnTo>
                    <a:pt x="53" y="1"/>
                  </a:lnTo>
                  <a:lnTo>
                    <a:pt x="46" y="3"/>
                  </a:lnTo>
                  <a:lnTo>
                    <a:pt x="41" y="6"/>
                  </a:lnTo>
                  <a:lnTo>
                    <a:pt x="36" y="9"/>
                  </a:lnTo>
                  <a:lnTo>
                    <a:pt x="30" y="14"/>
                  </a:lnTo>
                  <a:lnTo>
                    <a:pt x="26" y="19"/>
                  </a:lnTo>
                  <a:lnTo>
                    <a:pt x="22" y="25"/>
                  </a:lnTo>
                  <a:lnTo>
                    <a:pt x="22" y="3"/>
                  </a:lnTo>
                  <a:lnTo>
                    <a:pt x="0" y="3"/>
                  </a:lnTo>
                  <a:lnTo>
                    <a:pt x="0" y="155"/>
                  </a:lnTo>
                  <a:lnTo>
                    <a:pt x="23" y="155"/>
                  </a:lnTo>
                  <a:lnTo>
                    <a:pt x="23" y="68"/>
                  </a:lnTo>
                  <a:lnTo>
                    <a:pt x="24" y="58"/>
                  </a:lnTo>
                  <a:lnTo>
                    <a:pt x="26" y="49"/>
                  </a:lnTo>
                  <a:lnTo>
                    <a:pt x="29" y="40"/>
                  </a:lnTo>
                  <a:lnTo>
                    <a:pt x="34" y="33"/>
                  </a:lnTo>
                  <a:lnTo>
                    <a:pt x="40" y="29"/>
                  </a:lnTo>
                  <a:lnTo>
                    <a:pt x="46" y="25"/>
                  </a:lnTo>
                  <a:lnTo>
                    <a:pt x="55" y="23"/>
                  </a:lnTo>
                  <a:lnTo>
                    <a:pt x="63" y="22"/>
                  </a:lnTo>
                  <a:lnTo>
                    <a:pt x="70" y="23"/>
                  </a:lnTo>
                  <a:lnTo>
                    <a:pt x="77" y="24"/>
                  </a:lnTo>
                  <a:lnTo>
                    <a:pt x="81" y="28"/>
                  </a:lnTo>
                  <a:lnTo>
                    <a:pt x="85" y="31"/>
                  </a:lnTo>
                  <a:lnTo>
                    <a:pt x="87" y="37"/>
                  </a:lnTo>
                  <a:lnTo>
                    <a:pt x="89" y="44"/>
                  </a:lnTo>
                  <a:lnTo>
                    <a:pt x="91" y="52"/>
                  </a:lnTo>
                  <a:lnTo>
                    <a:pt x="91" y="61"/>
                  </a:lnTo>
                  <a:lnTo>
                    <a:pt x="91" y="155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4" name="Freeform 431"/>
            <p:cNvSpPr>
              <a:spLocks/>
            </p:cNvSpPr>
            <p:nvPr/>
          </p:nvSpPr>
          <p:spPr bwMode="auto">
            <a:xfrm>
              <a:off x="5684838" y="3511550"/>
              <a:ext cx="52387" cy="80963"/>
            </a:xfrm>
            <a:custGeom>
              <a:avLst/>
              <a:gdLst>
                <a:gd name="T0" fmla="*/ 2147483647 w 113"/>
                <a:gd name="T1" fmla="*/ 2147483647 h 155"/>
                <a:gd name="T2" fmla="*/ 2147483647 w 113"/>
                <a:gd name="T3" fmla="*/ 2147483647 h 155"/>
                <a:gd name="T4" fmla="*/ 2147483647 w 113"/>
                <a:gd name="T5" fmla="*/ 2147483647 h 155"/>
                <a:gd name="T6" fmla="*/ 2147483647 w 113"/>
                <a:gd name="T7" fmla="*/ 2147483647 h 155"/>
                <a:gd name="T8" fmla="*/ 2147483647 w 113"/>
                <a:gd name="T9" fmla="*/ 2147483647 h 155"/>
                <a:gd name="T10" fmla="*/ 2147483647 w 113"/>
                <a:gd name="T11" fmla="*/ 2147483647 h 155"/>
                <a:gd name="T12" fmla="*/ 2147483647 w 113"/>
                <a:gd name="T13" fmla="*/ 2147483647 h 155"/>
                <a:gd name="T14" fmla="*/ 2147483647 w 113"/>
                <a:gd name="T15" fmla="*/ 2147483647 h 155"/>
                <a:gd name="T16" fmla="*/ 2147483647 w 113"/>
                <a:gd name="T17" fmla="*/ 2147483647 h 155"/>
                <a:gd name="T18" fmla="*/ 2147483647 w 113"/>
                <a:gd name="T19" fmla="*/ 2147483647 h 155"/>
                <a:gd name="T20" fmla="*/ 2147483647 w 113"/>
                <a:gd name="T21" fmla="*/ 2147483647 h 155"/>
                <a:gd name="T22" fmla="*/ 2147483647 w 113"/>
                <a:gd name="T23" fmla="*/ 2147483647 h 155"/>
                <a:gd name="T24" fmla="*/ 2147483647 w 113"/>
                <a:gd name="T25" fmla="*/ 2147483647 h 155"/>
                <a:gd name="T26" fmla="*/ 2147483647 w 113"/>
                <a:gd name="T27" fmla="*/ 2147483647 h 155"/>
                <a:gd name="T28" fmla="*/ 2147483647 w 113"/>
                <a:gd name="T29" fmla="*/ 0 h 155"/>
                <a:gd name="T30" fmla="*/ 2147483647 w 113"/>
                <a:gd name="T31" fmla="*/ 0 h 155"/>
                <a:gd name="T32" fmla="*/ 2147483647 w 113"/>
                <a:gd name="T33" fmla="*/ 0 h 155"/>
                <a:gd name="T34" fmla="*/ 2147483647 w 113"/>
                <a:gd name="T35" fmla="*/ 2147483647 h 155"/>
                <a:gd name="T36" fmla="*/ 2147483647 w 113"/>
                <a:gd name="T37" fmla="*/ 2147483647 h 155"/>
                <a:gd name="T38" fmla="*/ 2147483647 w 113"/>
                <a:gd name="T39" fmla="*/ 2147483647 h 155"/>
                <a:gd name="T40" fmla="*/ 2147483647 w 113"/>
                <a:gd name="T41" fmla="*/ 2147483647 h 155"/>
                <a:gd name="T42" fmla="*/ 2147483647 w 113"/>
                <a:gd name="T43" fmla="*/ 2147483647 h 155"/>
                <a:gd name="T44" fmla="*/ 2147483647 w 113"/>
                <a:gd name="T45" fmla="*/ 2147483647 h 155"/>
                <a:gd name="T46" fmla="*/ 2147483647 w 113"/>
                <a:gd name="T47" fmla="*/ 2147483647 h 155"/>
                <a:gd name="T48" fmla="*/ 2147483647 w 113"/>
                <a:gd name="T49" fmla="*/ 2147483647 h 155"/>
                <a:gd name="T50" fmla="*/ 0 w 113"/>
                <a:gd name="T51" fmla="*/ 2147483647 h 155"/>
                <a:gd name="T52" fmla="*/ 0 w 113"/>
                <a:gd name="T53" fmla="*/ 2147483647 h 155"/>
                <a:gd name="T54" fmla="*/ 2147483647 w 113"/>
                <a:gd name="T55" fmla="*/ 2147483647 h 155"/>
                <a:gd name="T56" fmla="*/ 2147483647 w 113"/>
                <a:gd name="T57" fmla="*/ 2147483647 h 155"/>
                <a:gd name="T58" fmla="*/ 2147483647 w 113"/>
                <a:gd name="T59" fmla="*/ 2147483647 h 155"/>
                <a:gd name="T60" fmla="*/ 2147483647 w 113"/>
                <a:gd name="T61" fmla="*/ 2147483647 h 155"/>
                <a:gd name="T62" fmla="*/ 2147483647 w 113"/>
                <a:gd name="T63" fmla="*/ 2147483647 h 155"/>
                <a:gd name="T64" fmla="*/ 2147483647 w 113"/>
                <a:gd name="T65" fmla="*/ 2147483647 h 155"/>
                <a:gd name="T66" fmla="*/ 2147483647 w 113"/>
                <a:gd name="T67" fmla="*/ 2147483647 h 155"/>
                <a:gd name="T68" fmla="*/ 2147483647 w 113"/>
                <a:gd name="T69" fmla="*/ 2147483647 h 155"/>
                <a:gd name="T70" fmla="*/ 2147483647 w 113"/>
                <a:gd name="T71" fmla="*/ 2147483647 h 155"/>
                <a:gd name="T72" fmla="*/ 2147483647 w 113"/>
                <a:gd name="T73" fmla="*/ 2147483647 h 155"/>
                <a:gd name="T74" fmla="*/ 2147483647 w 113"/>
                <a:gd name="T75" fmla="*/ 2147483647 h 155"/>
                <a:gd name="T76" fmla="*/ 2147483647 w 113"/>
                <a:gd name="T77" fmla="*/ 2147483647 h 155"/>
                <a:gd name="T78" fmla="*/ 2147483647 w 113"/>
                <a:gd name="T79" fmla="*/ 2147483647 h 155"/>
                <a:gd name="T80" fmla="*/ 2147483647 w 113"/>
                <a:gd name="T81" fmla="*/ 2147483647 h 155"/>
                <a:gd name="T82" fmla="*/ 2147483647 w 113"/>
                <a:gd name="T83" fmla="*/ 2147483647 h 155"/>
                <a:gd name="T84" fmla="*/ 2147483647 w 113"/>
                <a:gd name="T85" fmla="*/ 2147483647 h 155"/>
                <a:gd name="T86" fmla="*/ 2147483647 w 113"/>
                <a:gd name="T87" fmla="*/ 2147483647 h 155"/>
                <a:gd name="T88" fmla="*/ 2147483647 w 113"/>
                <a:gd name="T89" fmla="*/ 2147483647 h 155"/>
                <a:gd name="T90" fmla="*/ 2147483647 w 113"/>
                <a:gd name="T91" fmla="*/ 2147483647 h 15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3"/>
                <a:gd name="T139" fmla="*/ 0 h 155"/>
                <a:gd name="T140" fmla="*/ 113 w 113"/>
                <a:gd name="T141" fmla="*/ 155 h 15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3" h="155">
                  <a:moveTo>
                    <a:pt x="90" y="155"/>
                  </a:moveTo>
                  <a:lnTo>
                    <a:pt x="113" y="155"/>
                  </a:lnTo>
                  <a:lnTo>
                    <a:pt x="113" y="64"/>
                  </a:lnTo>
                  <a:lnTo>
                    <a:pt x="113" y="57"/>
                  </a:lnTo>
                  <a:lnTo>
                    <a:pt x="113" y="46"/>
                  </a:lnTo>
                  <a:lnTo>
                    <a:pt x="112" y="37"/>
                  </a:lnTo>
                  <a:lnTo>
                    <a:pt x="111" y="28"/>
                  </a:lnTo>
                  <a:lnTo>
                    <a:pt x="107" y="21"/>
                  </a:lnTo>
                  <a:lnTo>
                    <a:pt x="104" y="15"/>
                  </a:lnTo>
                  <a:lnTo>
                    <a:pt x="101" y="11"/>
                  </a:lnTo>
                  <a:lnTo>
                    <a:pt x="97" y="8"/>
                  </a:lnTo>
                  <a:lnTo>
                    <a:pt x="91" y="4"/>
                  </a:lnTo>
                  <a:lnTo>
                    <a:pt x="86" y="2"/>
                  </a:lnTo>
                  <a:lnTo>
                    <a:pt x="80" y="1"/>
                  </a:lnTo>
                  <a:lnTo>
                    <a:pt x="72" y="0"/>
                  </a:lnTo>
                  <a:lnTo>
                    <a:pt x="65" y="0"/>
                  </a:lnTo>
                  <a:lnTo>
                    <a:pt x="59" y="0"/>
                  </a:lnTo>
                  <a:lnTo>
                    <a:pt x="52" y="1"/>
                  </a:lnTo>
                  <a:lnTo>
                    <a:pt x="46" y="3"/>
                  </a:lnTo>
                  <a:lnTo>
                    <a:pt x="41" y="6"/>
                  </a:lnTo>
                  <a:lnTo>
                    <a:pt x="35" y="9"/>
                  </a:lnTo>
                  <a:lnTo>
                    <a:pt x="30" y="14"/>
                  </a:lnTo>
                  <a:lnTo>
                    <a:pt x="26" y="19"/>
                  </a:lnTo>
                  <a:lnTo>
                    <a:pt x="22" y="25"/>
                  </a:lnTo>
                  <a:lnTo>
                    <a:pt x="22" y="3"/>
                  </a:lnTo>
                  <a:lnTo>
                    <a:pt x="0" y="3"/>
                  </a:lnTo>
                  <a:lnTo>
                    <a:pt x="0" y="155"/>
                  </a:lnTo>
                  <a:lnTo>
                    <a:pt x="23" y="155"/>
                  </a:lnTo>
                  <a:lnTo>
                    <a:pt x="23" y="68"/>
                  </a:lnTo>
                  <a:lnTo>
                    <a:pt x="24" y="58"/>
                  </a:lnTo>
                  <a:lnTo>
                    <a:pt x="26" y="49"/>
                  </a:lnTo>
                  <a:lnTo>
                    <a:pt x="29" y="40"/>
                  </a:lnTo>
                  <a:lnTo>
                    <a:pt x="33" y="33"/>
                  </a:lnTo>
                  <a:lnTo>
                    <a:pt x="40" y="29"/>
                  </a:lnTo>
                  <a:lnTo>
                    <a:pt x="46" y="25"/>
                  </a:lnTo>
                  <a:lnTo>
                    <a:pt x="54" y="23"/>
                  </a:lnTo>
                  <a:lnTo>
                    <a:pt x="63" y="22"/>
                  </a:lnTo>
                  <a:lnTo>
                    <a:pt x="70" y="23"/>
                  </a:lnTo>
                  <a:lnTo>
                    <a:pt x="76" y="24"/>
                  </a:lnTo>
                  <a:lnTo>
                    <a:pt x="81" y="28"/>
                  </a:lnTo>
                  <a:lnTo>
                    <a:pt x="85" y="31"/>
                  </a:lnTo>
                  <a:lnTo>
                    <a:pt x="87" y="37"/>
                  </a:lnTo>
                  <a:lnTo>
                    <a:pt x="89" y="44"/>
                  </a:lnTo>
                  <a:lnTo>
                    <a:pt x="90" y="52"/>
                  </a:lnTo>
                  <a:lnTo>
                    <a:pt x="90" y="61"/>
                  </a:lnTo>
                  <a:lnTo>
                    <a:pt x="90" y="155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5" name="Freeform 432"/>
            <p:cNvSpPr>
              <a:spLocks noEditPoints="1"/>
            </p:cNvSpPr>
            <p:nvPr/>
          </p:nvSpPr>
          <p:spPr bwMode="auto">
            <a:xfrm>
              <a:off x="5751513" y="3511550"/>
              <a:ext cx="58737" cy="82550"/>
            </a:xfrm>
            <a:custGeom>
              <a:avLst/>
              <a:gdLst>
                <a:gd name="T0" fmla="*/ 2147483647 w 123"/>
                <a:gd name="T1" fmla="*/ 2147483647 h 158"/>
                <a:gd name="T2" fmla="*/ 2147483647 w 123"/>
                <a:gd name="T3" fmla="*/ 2147483647 h 158"/>
                <a:gd name="T4" fmla="*/ 2147483647 w 123"/>
                <a:gd name="T5" fmla="*/ 2147483647 h 158"/>
                <a:gd name="T6" fmla="*/ 2147483647 w 123"/>
                <a:gd name="T7" fmla="*/ 2147483647 h 158"/>
                <a:gd name="T8" fmla="*/ 2147483647 w 123"/>
                <a:gd name="T9" fmla="*/ 2147483647 h 158"/>
                <a:gd name="T10" fmla="*/ 2147483647 w 123"/>
                <a:gd name="T11" fmla="*/ 2147483647 h 158"/>
                <a:gd name="T12" fmla="*/ 2147483647 w 123"/>
                <a:gd name="T13" fmla="*/ 2147483647 h 158"/>
                <a:gd name="T14" fmla="*/ 2147483647 w 123"/>
                <a:gd name="T15" fmla="*/ 2147483647 h 158"/>
                <a:gd name="T16" fmla="*/ 2147483647 w 123"/>
                <a:gd name="T17" fmla="*/ 2147483647 h 158"/>
                <a:gd name="T18" fmla="*/ 2147483647 w 123"/>
                <a:gd name="T19" fmla="*/ 2147483647 h 158"/>
                <a:gd name="T20" fmla="*/ 2147483647 w 123"/>
                <a:gd name="T21" fmla="*/ 2147483647 h 158"/>
                <a:gd name="T22" fmla="*/ 2147483647 w 123"/>
                <a:gd name="T23" fmla="*/ 2147483647 h 158"/>
                <a:gd name="T24" fmla="*/ 2147483647 w 123"/>
                <a:gd name="T25" fmla="*/ 2147483647 h 158"/>
                <a:gd name="T26" fmla="*/ 2147483647 w 123"/>
                <a:gd name="T27" fmla="*/ 2147483647 h 158"/>
                <a:gd name="T28" fmla="*/ 2147483647 w 123"/>
                <a:gd name="T29" fmla="*/ 2147483647 h 158"/>
                <a:gd name="T30" fmla="*/ 2147483647 w 123"/>
                <a:gd name="T31" fmla="*/ 2147483647 h 158"/>
                <a:gd name="T32" fmla="*/ 2147483647 w 123"/>
                <a:gd name="T33" fmla="*/ 2147483647 h 158"/>
                <a:gd name="T34" fmla="*/ 2147483647 w 123"/>
                <a:gd name="T35" fmla="*/ 2147483647 h 158"/>
                <a:gd name="T36" fmla="*/ 2147483647 w 123"/>
                <a:gd name="T37" fmla="*/ 2147483647 h 158"/>
                <a:gd name="T38" fmla="*/ 2147483647 w 123"/>
                <a:gd name="T39" fmla="*/ 2147483647 h 158"/>
                <a:gd name="T40" fmla="*/ 2147483647 w 123"/>
                <a:gd name="T41" fmla="*/ 2147483647 h 158"/>
                <a:gd name="T42" fmla="*/ 2147483647 w 123"/>
                <a:gd name="T43" fmla="*/ 2147483647 h 158"/>
                <a:gd name="T44" fmla="*/ 2147483647 w 123"/>
                <a:gd name="T45" fmla="*/ 2147483647 h 158"/>
                <a:gd name="T46" fmla="*/ 2147483647 w 123"/>
                <a:gd name="T47" fmla="*/ 2147483647 h 158"/>
                <a:gd name="T48" fmla="*/ 2147483647 w 123"/>
                <a:gd name="T49" fmla="*/ 2147483647 h 158"/>
                <a:gd name="T50" fmla="*/ 2147483647 w 123"/>
                <a:gd name="T51" fmla="*/ 2147483647 h 158"/>
                <a:gd name="T52" fmla="*/ 2147483647 w 123"/>
                <a:gd name="T53" fmla="*/ 2147483647 h 158"/>
                <a:gd name="T54" fmla="*/ 2147483647 w 123"/>
                <a:gd name="T55" fmla="*/ 2147483647 h 158"/>
                <a:gd name="T56" fmla="*/ 2147483647 w 123"/>
                <a:gd name="T57" fmla="*/ 2147483647 h 158"/>
                <a:gd name="T58" fmla="*/ 2147483647 w 123"/>
                <a:gd name="T59" fmla="*/ 2147483647 h 158"/>
                <a:gd name="T60" fmla="*/ 2147483647 w 123"/>
                <a:gd name="T61" fmla="*/ 2147483647 h 158"/>
                <a:gd name="T62" fmla="*/ 2147483647 w 123"/>
                <a:gd name="T63" fmla="*/ 2147483647 h 158"/>
                <a:gd name="T64" fmla="*/ 2147483647 w 123"/>
                <a:gd name="T65" fmla="*/ 2147483647 h 158"/>
                <a:gd name="T66" fmla="*/ 2147483647 w 123"/>
                <a:gd name="T67" fmla="*/ 2147483647 h 158"/>
                <a:gd name="T68" fmla="*/ 2147483647 w 123"/>
                <a:gd name="T69" fmla="*/ 2147483647 h 15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3"/>
                <a:gd name="T106" fmla="*/ 0 h 158"/>
                <a:gd name="T107" fmla="*/ 123 w 123"/>
                <a:gd name="T108" fmla="*/ 158 h 15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3" h="158">
                  <a:moveTo>
                    <a:pt x="99" y="107"/>
                  </a:moveTo>
                  <a:lnTo>
                    <a:pt x="97" y="113"/>
                  </a:lnTo>
                  <a:lnTo>
                    <a:pt x="94" y="118"/>
                  </a:lnTo>
                  <a:lnTo>
                    <a:pt x="91" y="123"/>
                  </a:lnTo>
                  <a:lnTo>
                    <a:pt x="86" y="128"/>
                  </a:lnTo>
                  <a:lnTo>
                    <a:pt x="82" y="130"/>
                  </a:lnTo>
                  <a:lnTo>
                    <a:pt x="77" y="132"/>
                  </a:lnTo>
                  <a:lnTo>
                    <a:pt x="70" y="135"/>
                  </a:lnTo>
                  <a:lnTo>
                    <a:pt x="63" y="135"/>
                  </a:lnTo>
                  <a:lnTo>
                    <a:pt x="55" y="134"/>
                  </a:lnTo>
                  <a:lnTo>
                    <a:pt x="47" y="131"/>
                  </a:lnTo>
                  <a:lnTo>
                    <a:pt x="41" y="128"/>
                  </a:lnTo>
                  <a:lnTo>
                    <a:pt x="35" y="122"/>
                  </a:lnTo>
                  <a:lnTo>
                    <a:pt x="30" y="116"/>
                  </a:lnTo>
                  <a:lnTo>
                    <a:pt x="27" y="108"/>
                  </a:lnTo>
                  <a:lnTo>
                    <a:pt x="25" y="98"/>
                  </a:lnTo>
                  <a:lnTo>
                    <a:pt x="24" y="87"/>
                  </a:lnTo>
                  <a:lnTo>
                    <a:pt x="123" y="87"/>
                  </a:lnTo>
                  <a:lnTo>
                    <a:pt x="123" y="75"/>
                  </a:lnTo>
                  <a:lnTo>
                    <a:pt x="122" y="59"/>
                  </a:lnTo>
                  <a:lnTo>
                    <a:pt x="119" y="43"/>
                  </a:lnTo>
                  <a:lnTo>
                    <a:pt x="114" y="30"/>
                  </a:lnTo>
                  <a:lnTo>
                    <a:pt x="107" y="19"/>
                  </a:lnTo>
                  <a:lnTo>
                    <a:pt x="98" y="11"/>
                  </a:lnTo>
                  <a:lnTo>
                    <a:pt x="87" y="4"/>
                  </a:lnTo>
                  <a:lnTo>
                    <a:pt x="76" y="1"/>
                  </a:lnTo>
                  <a:lnTo>
                    <a:pt x="61" y="0"/>
                  </a:lnTo>
                  <a:lnTo>
                    <a:pt x="48" y="1"/>
                  </a:lnTo>
                  <a:lnTo>
                    <a:pt x="36" y="6"/>
                  </a:lnTo>
                  <a:lnTo>
                    <a:pt x="25" y="11"/>
                  </a:lnTo>
                  <a:lnTo>
                    <a:pt x="17" y="21"/>
                  </a:lnTo>
                  <a:lnTo>
                    <a:pt x="9" y="32"/>
                  </a:lnTo>
                  <a:lnTo>
                    <a:pt x="4" y="46"/>
                  </a:lnTo>
                  <a:lnTo>
                    <a:pt x="1" y="63"/>
                  </a:lnTo>
                  <a:lnTo>
                    <a:pt x="0" y="80"/>
                  </a:lnTo>
                  <a:lnTo>
                    <a:pt x="1" y="98"/>
                  </a:lnTo>
                  <a:lnTo>
                    <a:pt x="4" y="113"/>
                  </a:lnTo>
                  <a:lnTo>
                    <a:pt x="9" y="127"/>
                  </a:lnTo>
                  <a:lnTo>
                    <a:pt x="17" y="137"/>
                  </a:lnTo>
                  <a:lnTo>
                    <a:pt x="25" y="146"/>
                  </a:lnTo>
                  <a:lnTo>
                    <a:pt x="36" y="152"/>
                  </a:lnTo>
                  <a:lnTo>
                    <a:pt x="48" y="157"/>
                  </a:lnTo>
                  <a:lnTo>
                    <a:pt x="61" y="158"/>
                  </a:lnTo>
                  <a:lnTo>
                    <a:pt x="73" y="157"/>
                  </a:lnTo>
                  <a:lnTo>
                    <a:pt x="84" y="155"/>
                  </a:lnTo>
                  <a:lnTo>
                    <a:pt x="94" y="150"/>
                  </a:lnTo>
                  <a:lnTo>
                    <a:pt x="102" y="144"/>
                  </a:lnTo>
                  <a:lnTo>
                    <a:pt x="108" y="137"/>
                  </a:lnTo>
                  <a:lnTo>
                    <a:pt x="115" y="128"/>
                  </a:lnTo>
                  <a:lnTo>
                    <a:pt x="119" y="118"/>
                  </a:lnTo>
                  <a:lnTo>
                    <a:pt x="121" y="107"/>
                  </a:lnTo>
                  <a:lnTo>
                    <a:pt x="99" y="107"/>
                  </a:lnTo>
                  <a:close/>
                  <a:moveTo>
                    <a:pt x="24" y="66"/>
                  </a:moveTo>
                  <a:lnTo>
                    <a:pt x="25" y="56"/>
                  </a:lnTo>
                  <a:lnTo>
                    <a:pt x="27" y="47"/>
                  </a:lnTo>
                  <a:lnTo>
                    <a:pt x="31" y="39"/>
                  </a:lnTo>
                  <a:lnTo>
                    <a:pt x="36" y="33"/>
                  </a:lnTo>
                  <a:lnTo>
                    <a:pt x="41" y="28"/>
                  </a:lnTo>
                  <a:lnTo>
                    <a:pt x="47" y="24"/>
                  </a:lnTo>
                  <a:lnTo>
                    <a:pt x="54" y="23"/>
                  </a:lnTo>
                  <a:lnTo>
                    <a:pt x="62" y="22"/>
                  </a:lnTo>
                  <a:lnTo>
                    <a:pt x="70" y="23"/>
                  </a:lnTo>
                  <a:lnTo>
                    <a:pt x="78" y="24"/>
                  </a:lnTo>
                  <a:lnTo>
                    <a:pt x="84" y="29"/>
                  </a:lnTo>
                  <a:lnTo>
                    <a:pt x="89" y="33"/>
                  </a:lnTo>
                  <a:lnTo>
                    <a:pt x="94" y="39"/>
                  </a:lnTo>
                  <a:lnTo>
                    <a:pt x="97" y="47"/>
                  </a:lnTo>
                  <a:lnTo>
                    <a:pt x="98" y="56"/>
                  </a:lnTo>
                  <a:lnTo>
                    <a:pt x="99" y="66"/>
                  </a:lnTo>
                  <a:lnTo>
                    <a:pt x="24" y="66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6" name="Freeform 433"/>
            <p:cNvSpPr>
              <a:spLocks/>
            </p:cNvSpPr>
            <p:nvPr/>
          </p:nvSpPr>
          <p:spPr bwMode="auto">
            <a:xfrm>
              <a:off x="5861050" y="3482975"/>
              <a:ext cx="84138" cy="109538"/>
            </a:xfrm>
            <a:custGeom>
              <a:avLst/>
              <a:gdLst>
                <a:gd name="T0" fmla="*/ 2147483647 w 177"/>
                <a:gd name="T1" fmla="*/ 2147483647 h 208"/>
                <a:gd name="T2" fmla="*/ 2147483647 w 177"/>
                <a:gd name="T3" fmla="*/ 2147483647 h 208"/>
                <a:gd name="T4" fmla="*/ 2147483647 w 177"/>
                <a:gd name="T5" fmla="*/ 2147483647 h 208"/>
                <a:gd name="T6" fmla="*/ 2147483647 w 177"/>
                <a:gd name="T7" fmla="*/ 2147483647 h 208"/>
                <a:gd name="T8" fmla="*/ 2147483647 w 177"/>
                <a:gd name="T9" fmla="*/ 2147483647 h 208"/>
                <a:gd name="T10" fmla="*/ 2147483647 w 177"/>
                <a:gd name="T11" fmla="*/ 2147483647 h 208"/>
                <a:gd name="T12" fmla="*/ 2147483647 w 177"/>
                <a:gd name="T13" fmla="*/ 2147483647 h 208"/>
                <a:gd name="T14" fmla="*/ 2147483647 w 177"/>
                <a:gd name="T15" fmla="*/ 2147483647 h 208"/>
                <a:gd name="T16" fmla="*/ 2147483647 w 177"/>
                <a:gd name="T17" fmla="*/ 2147483647 h 208"/>
                <a:gd name="T18" fmla="*/ 2147483647 w 177"/>
                <a:gd name="T19" fmla="*/ 0 h 208"/>
                <a:gd name="T20" fmla="*/ 2147483647 w 177"/>
                <a:gd name="T21" fmla="*/ 0 h 208"/>
                <a:gd name="T22" fmla="*/ 2147483647 w 177"/>
                <a:gd name="T23" fmla="*/ 2147483647 h 208"/>
                <a:gd name="T24" fmla="*/ 2147483647 w 177"/>
                <a:gd name="T25" fmla="*/ 2147483647 h 208"/>
                <a:gd name="T26" fmla="*/ 2147483647 w 177"/>
                <a:gd name="T27" fmla="*/ 2147483647 h 208"/>
                <a:gd name="T28" fmla="*/ 2147483647 w 177"/>
                <a:gd name="T29" fmla="*/ 0 h 208"/>
                <a:gd name="T30" fmla="*/ 0 w 177"/>
                <a:gd name="T31" fmla="*/ 0 h 208"/>
                <a:gd name="T32" fmla="*/ 0 w 177"/>
                <a:gd name="T33" fmla="*/ 2147483647 h 208"/>
                <a:gd name="T34" fmla="*/ 2147483647 w 177"/>
                <a:gd name="T35" fmla="*/ 2147483647 h 208"/>
                <a:gd name="T36" fmla="*/ 2147483647 w 177"/>
                <a:gd name="T37" fmla="*/ 2147483647 h 20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7"/>
                <a:gd name="T58" fmla="*/ 0 h 208"/>
                <a:gd name="T59" fmla="*/ 177 w 177"/>
                <a:gd name="T60" fmla="*/ 208 h 20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7" h="208">
                  <a:moveTo>
                    <a:pt x="23" y="31"/>
                  </a:moveTo>
                  <a:lnTo>
                    <a:pt x="25" y="40"/>
                  </a:lnTo>
                  <a:lnTo>
                    <a:pt x="27" y="49"/>
                  </a:lnTo>
                  <a:lnTo>
                    <a:pt x="75" y="208"/>
                  </a:lnTo>
                  <a:lnTo>
                    <a:pt x="99" y="208"/>
                  </a:lnTo>
                  <a:lnTo>
                    <a:pt x="148" y="49"/>
                  </a:lnTo>
                  <a:lnTo>
                    <a:pt x="152" y="31"/>
                  </a:lnTo>
                  <a:lnTo>
                    <a:pt x="152" y="208"/>
                  </a:lnTo>
                  <a:lnTo>
                    <a:pt x="177" y="208"/>
                  </a:lnTo>
                  <a:lnTo>
                    <a:pt x="177" y="0"/>
                  </a:lnTo>
                  <a:lnTo>
                    <a:pt x="140" y="0"/>
                  </a:lnTo>
                  <a:lnTo>
                    <a:pt x="92" y="159"/>
                  </a:lnTo>
                  <a:lnTo>
                    <a:pt x="87" y="176"/>
                  </a:lnTo>
                  <a:lnTo>
                    <a:pt x="83" y="159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208"/>
                  </a:lnTo>
                  <a:lnTo>
                    <a:pt x="23" y="208"/>
                  </a:lnTo>
                  <a:lnTo>
                    <a:pt x="23" y="31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7" name="Freeform 434"/>
            <p:cNvSpPr>
              <a:spLocks noEditPoints="1"/>
            </p:cNvSpPr>
            <p:nvPr/>
          </p:nvSpPr>
          <p:spPr bwMode="auto">
            <a:xfrm>
              <a:off x="5957888" y="3511550"/>
              <a:ext cx="60325" cy="82550"/>
            </a:xfrm>
            <a:custGeom>
              <a:avLst/>
              <a:gdLst>
                <a:gd name="T0" fmla="*/ 2147483647 w 128"/>
                <a:gd name="T1" fmla="*/ 2147483647 h 158"/>
                <a:gd name="T2" fmla="*/ 2147483647 w 128"/>
                <a:gd name="T3" fmla="*/ 2147483647 h 158"/>
                <a:gd name="T4" fmla="*/ 2147483647 w 128"/>
                <a:gd name="T5" fmla="*/ 2147483647 h 158"/>
                <a:gd name="T6" fmla="*/ 2147483647 w 128"/>
                <a:gd name="T7" fmla="*/ 2147483647 h 158"/>
                <a:gd name="T8" fmla="*/ 2147483647 w 128"/>
                <a:gd name="T9" fmla="*/ 2147483647 h 158"/>
                <a:gd name="T10" fmla="*/ 2147483647 w 128"/>
                <a:gd name="T11" fmla="*/ 2147483647 h 158"/>
                <a:gd name="T12" fmla="*/ 2147483647 w 128"/>
                <a:gd name="T13" fmla="*/ 2147483647 h 158"/>
                <a:gd name="T14" fmla="*/ 2147483647 w 128"/>
                <a:gd name="T15" fmla="*/ 2147483647 h 158"/>
                <a:gd name="T16" fmla="*/ 2147483647 w 128"/>
                <a:gd name="T17" fmla="*/ 2147483647 h 158"/>
                <a:gd name="T18" fmla="*/ 2147483647 w 128"/>
                <a:gd name="T19" fmla="*/ 2147483647 h 158"/>
                <a:gd name="T20" fmla="*/ 2147483647 w 128"/>
                <a:gd name="T21" fmla="*/ 2147483647 h 158"/>
                <a:gd name="T22" fmla="*/ 2147483647 w 128"/>
                <a:gd name="T23" fmla="*/ 2147483647 h 158"/>
                <a:gd name="T24" fmla="*/ 2147483647 w 128"/>
                <a:gd name="T25" fmla="*/ 2147483647 h 158"/>
                <a:gd name="T26" fmla="*/ 2147483647 w 128"/>
                <a:gd name="T27" fmla="*/ 2147483647 h 158"/>
                <a:gd name="T28" fmla="*/ 2147483647 w 128"/>
                <a:gd name="T29" fmla="*/ 2147483647 h 158"/>
                <a:gd name="T30" fmla="*/ 2147483647 w 128"/>
                <a:gd name="T31" fmla="*/ 2147483647 h 158"/>
                <a:gd name="T32" fmla="*/ 2147483647 w 128"/>
                <a:gd name="T33" fmla="*/ 2147483647 h 158"/>
                <a:gd name="T34" fmla="*/ 2147483647 w 128"/>
                <a:gd name="T35" fmla="*/ 2147483647 h 158"/>
                <a:gd name="T36" fmla="*/ 2147483647 w 128"/>
                <a:gd name="T37" fmla="*/ 2147483647 h 158"/>
                <a:gd name="T38" fmla="*/ 2147483647 w 128"/>
                <a:gd name="T39" fmla="*/ 2147483647 h 158"/>
                <a:gd name="T40" fmla="*/ 2147483647 w 128"/>
                <a:gd name="T41" fmla="*/ 2147483647 h 158"/>
                <a:gd name="T42" fmla="*/ 2147483647 w 128"/>
                <a:gd name="T43" fmla="*/ 2147483647 h 158"/>
                <a:gd name="T44" fmla="*/ 2147483647 w 128"/>
                <a:gd name="T45" fmla="*/ 2147483647 h 158"/>
                <a:gd name="T46" fmla="*/ 2147483647 w 128"/>
                <a:gd name="T47" fmla="*/ 2147483647 h 158"/>
                <a:gd name="T48" fmla="*/ 2147483647 w 128"/>
                <a:gd name="T49" fmla="*/ 2147483647 h 158"/>
                <a:gd name="T50" fmla="*/ 2147483647 w 128"/>
                <a:gd name="T51" fmla="*/ 2147483647 h 158"/>
                <a:gd name="T52" fmla="*/ 2147483647 w 128"/>
                <a:gd name="T53" fmla="*/ 2147483647 h 158"/>
                <a:gd name="T54" fmla="*/ 2147483647 w 128"/>
                <a:gd name="T55" fmla="*/ 0 h 158"/>
                <a:gd name="T56" fmla="*/ 2147483647 w 128"/>
                <a:gd name="T57" fmla="*/ 2147483647 h 158"/>
                <a:gd name="T58" fmla="*/ 2147483647 w 128"/>
                <a:gd name="T59" fmla="*/ 2147483647 h 158"/>
                <a:gd name="T60" fmla="*/ 2147483647 w 128"/>
                <a:gd name="T61" fmla="*/ 2147483647 h 158"/>
                <a:gd name="T62" fmla="*/ 2147483647 w 128"/>
                <a:gd name="T63" fmla="*/ 2147483647 h 158"/>
                <a:gd name="T64" fmla="*/ 2147483647 w 128"/>
                <a:gd name="T65" fmla="*/ 2147483647 h 158"/>
                <a:gd name="T66" fmla="*/ 2147483647 w 128"/>
                <a:gd name="T67" fmla="*/ 2147483647 h 158"/>
                <a:gd name="T68" fmla="*/ 2147483647 w 128"/>
                <a:gd name="T69" fmla="*/ 2147483647 h 158"/>
                <a:gd name="T70" fmla="*/ 2147483647 w 128"/>
                <a:gd name="T71" fmla="*/ 2147483647 h 158"/>
                <a:gd name="T72" fmla="*/ 2147483647 w 128"/>
                <a:gd name="T73" fmla="*/ 2147483647 h 158"/>
                <a:gd name="T74" fmla="*/ 2147483647 w 128"/>
                <a:gd name="T75" fmla="*/ 2147483647 h 158"/>
                <a:gd name="T76" fmla="*/ 2147483647 w 128"/>
                <a:gd name="T77" fmla="*/ 2147483647 h 158"/>
                <a:gd name="T78" fmla="*/ 2147483647 w 128"/>
                <a:gd name="T79" fmla="*/ 2147483647 h 158"/>
                <a:gd name="T80" fmla="*/ 2147483647 w 128"/>
                <a:gd name="T81" fmla="*/ 2147483647 h 158"/>
                <a:gd name="T82" fmla="*/ 2147483647 w 128"/>
                <a:gd name="T83" fmla="*/ 2147483647 h 158"/>
                <a:gd name="T84" fmla="*/ 2147483647 w 128"/>
                <a:gd name="T85" fmla="*/ 2147483647 h 158"/>
                <a:gd name="T86" fmla="*/ 2147483647 w 128"/>
                <a:gd name="T87" fmla="*/ 2147483647 h 158"/>
                <a:gd name="T88" fmla="*/ 2147483647 w 128"/>
                <a:gd name="T89" fmla="*/ 2147483647 h 158"/>
                <a:gd name="T90" fmla="*/ 2147483647 w 128"/>
                <a:gd name="T91" fmla="*/ 2147483647 h 158"/>
                <a:gd name="T92" fmla="*/ 2147483647 w 128"/>
                <a:gd name="T93" fmla="*/ 2147483647 h 158"/>
                <a:gd name="T94" fmla="*/ 2147483647 w 128"/>
                <a:gd name="T95" fmla="*/ 2147483647 h 158"/>
                <a:gd name="T96" fmla="*/ 0 w 128"/>
                <a:gd name="T97" fmla="*/ 2147483647 h 158"/>
                <a:gd name="T98" fmla="*/ 2147483647 w 128"/>
                <a:gd name="T99" fmla="*/ 2147483647 h 158"/>
                <a:gd name="T100" fmla="*/ 2147483647 w 128"/>
                <a:gd name="T101" fmla="*/ 2147483647 h 158"/>
                <a:gd name="T102" fmla="*/ 2147483647 w 128"/>
                <a:gd name="T103" fmla="*/ 2147483647 h 158"/>
                <a:gd name="T104" fmla="*/ 2147483647 w 128"/>
                <a:gd name="T105" fmla="*/ 2147483647 h 158"/>
                <a:gd name="T106" fmla="*/ 2147483647 w 128"/>
                <a:gd name="T107" fmla="*/ 2147483647 h 158"/>
                <a:gd name="T108" fmla="*/ 2147483647 w 128"/>
                <a:gd name="T109" fmla="*/ 2147483647 h 15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8"/>
                <a:gd name="T166" fmla="*/ 0 h 158"/>
                <a:gd name="T167" fmla="*/ 128 w 128"/>
                <a:gd name="T168" fmla="*/ 158 h 15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8" h="158">
                  <a:moveTo>
                    <a:pt x="90" y="77"/>
                  </a:moveTo>
                  <a:lnTo>
                    <a:pt x="90" y="99"/>
                  </a:lnTo>
                  <a:lnTo>
                    <a:pt x="89" y="107"/>
                  </a:lnTo>
                  <a:lnTo>
                    <a:pt x="87" y="114"/>
                  </a:lnTo>
                  <a:lnTo>
                    <a:pt x="84" y="120"/>
                  </a:lnTo>
                  <a:lnTo>
                    <a:pt x="79" y="125"/>
                  </a:lnTo>
                  <a:lnTo>
                    <a:pt x="72" y="130"/>
                  </a:lnTo>
                  <a:lnTo>
                    <a:pt x="65" y="134"/>
                  </a:lnTo>
                  <a:lnTo>
                    <a:pt x="58" y="135"/>
                  </a:lnTo>
                  <a:lnTo>
                    <a:pt x="48" y="136"/>
                  </a:lnTo>
                  <a:lnTo>
                    <a:pt x="43" y="136"/>
                  </a:lnTo>
                  <a:lnTo>
                    <a:pt x="38" y="135"/>
                  </a:lnTo>
                  <a:lnTo>
                    <a:pt x="33" y="132"/>
                  </a:lnTo>
                  <a:lnTo>
                    <a:pt x="30" y="130"/>
                  </a:lnTo>
                  <a:lnTo>
                    <a:pt x="27" y="127"/>
                  </a:lnTo>
                  <a:lnTo>
                    <a:pt x="26" y="122"/>
                  </a:lnTo>
                  <a:lnTo>
                    <a:pt x="24" y="117"/>
                  </a:lnTo>
                  <a:lnTo>
                    <a:pt x="24" y="113"/>
                  </a:lnTo>
                  <a:lnTo>
                    <a:pt x="24" y="107"/>
                  </a:lnTo>
                  <a:lnTo>
                    <a:pt x="25" y="102"/>
                  </a:lnTo>
                  <a:lnTo>
                    <a:pt x="27" y="99"/>
                  </a:lnTo>
                  <a:lnTo>
                    <a:pt x="29" y="95"/>
                  </a:lnTo>
                  <a:lnTo>
                    <a:pt x="32" y="92"/>
                  </a:lnTo>
                  <a:lnTo>
                    <a:pt x="36" y="89"/>
                  </a:lnTo>
                  <a:lnTo>
                    <a:pt x="42" y="88"/>
                  </a:lnTo>
                  <a:lnTo>
                    <a:pt x="47" y="87"/>
                  </a:lnTo>
                  <a:lnTo>
                    <a:pt x="59" y="85"/>
                  </a:lnTo>
                  <a:lnTo>
                    <a:pt x="70" y="84"/>
                  </a:lnTo>
                  <a:lnTo>
                    <a:pt x="81" y="81"/>
                  </a:lnTo>
                  <a:lnTo>
                    <a:pt x="90" y="77"/>
                  </a:lnTo>
                  <a:close/>
                  <a:moveTo>
                    <a:pt x="92" y="134"/>
                  </a:moveTo>
                  <a:lnTo>
                    <a:pt x="92" y="139"/>
                  </a:lnTo>
                  <a:lnTo>
                    <a:pt x="93" y="144"/>
                  </a:lnTo>
                  <a:lnTo>
                    <a:pt x="96" y="148"/>
                  </a:lnTo>
                  <a:lnTo>
                    <a:pt x="98" y="151"/>
                  </a:lnTo>
                  <a:lnTo>
                    <a:pt x="101" y="153"/>
                  </a:lnTo>
                  <a:lnTo>
                    <a:pt x="105" y="156"/>
                  </a:lnTo>
                  <a:lnTo>
                    <a:pt x="109" y="157"/>
                  </a:lnTo>
                  <a:lnTo>
                    <a:pt x="116" y="157"/>
                  </a:lnTo>
                  <a:lnTo>
                    <a:pt x="121" y="156"/>
                  </a:lnTo>
                  <a:lnTo>
                    <a:pt x="128" y="155"/>
                  </a:lnTo>
                  <a:lnTo>
                    <a:pt x="128" y="135"/>
                  </a:lnTo>
                  <a:lnTo>
                    <a:pt x="122" y="136"/>
                  </a:lnTo>
                  <a:lnTo>
                    <a:pt x="118" y="135"/>
                  </a:lnTo>
                  <a:lnTo>
                    <a:pt x="114" y="131"/>
                  </a:lnTo>
                  <a:lnTo>
                    <a:pt x="113" y="127"/>
                  </a:lnTo>
                  <a:lnTo>
                    <a:pt x="113" y="120"/>
                  </a:lnTo>
                  <a:lnTo>
                    <a:pt x="113" y="45"/>
                  </a:lnTo>
                  <a:lnTo>
                    <a:pt x="112" y="35"/>
                  </a:lnTo>
                  <a:lnTo>
                    <a:pt x="110" y="25"/>
                  </a:lnTo>
                  <a:lnTo>
                    <a:pt x="106" y="17"/>
                  </a:lnTo>
                  <a:lnTo>
                    <a:pt x="101" y="10"/>
                  </a:lnTo>
                  <a:lnTo>
                    <a:pt x="93" y="6"/>
                  </a:lnTo>
                  <a:lnTo>
                    <a:pt x="84" y="2"/>
                  </a:lnTo>
                  <a:lnTo>
                    <a:pt x="73" y="1"/>
                  </a:lnTo>
                  <a:lnTo>
                    <a:pt x="61" y="0"/>
                  </a:lnTo>
                  <a:lnTo>
                    <a:pt x="48" y="1"/>
                  </a:lnTo>
                  <a:lnTo>
                    <a:pt x="38" y="3"/>
                  </a:lnTo>
                  <a:lnTo>
                    <a:pt x="28" y="7"/>
                  </a:lnTo>
                  <a:lnTo>
                    <a:pt x="21" y="12"/>
                  </a:lnTo>
                  <a:lnTo>
                    <a:pt x="14" y="19"/>
                  </a:lnTo>
                  <a:lnTo>
                    <a:pt x="10" y="28"/>
                  </a:lnTo>
                  <a:lnTo>
                    <a:pt x="7" y="37"/>
                  </a:lnTo>
                  <a:lnTo>
                    <a:pt x="6" y="47"/>
                  </a:lnTo>
                  <a:lnTo>
                    <a:pt x="6" y="49"/>
                  </a:lnTo>
                  <a:lnTo>
                    <a:pt x="28" y="49"/>
                  </a:lnTo>
                  <a:lnTo>
                    <a:pt x="28" y="43"/>
                  </a:lnTo>
                  <a:lnTo>
                    <a:pt x="30" y="37"/>
                  </a:lnTo>
                  <a:lnTo>
                    <a:pt x="32" y="32"/>
                  </a:lnTo>
                  <a:lnTo>
                    <a:pt x="36" y="29"/>
                  </a:lnTo>
                  <a:lnTo>
                    <a:pt x="41" y="25"/>
                  </a:lnTo>
                  <a:lnTo>
                    <a:pt x="46" y="23"/>
                  </a:lnTo>
                  <a:lnTo>
                    <a:pt x="52" y="22"/>
                  </a:lnTo>
                  <a:lnTo>
                    <a:pt x="60" y="22"/>
                  </a:lnTo>
                  <a:lnTo>
                    <a:pt x="67" y="22"/>
                  </a:lnTo>
                  <a:lnTo>
                    <a:pt x="73" y="23"/>
                  </a:lnTo>
                  <a:lnTo>
                    <a:pt x="79" y="25"/>
                  </a:lnTo>
                  <a:lnTo>
                    <a:pt x="83" y="28"/>
                  </a:lnTo>
                  <a:lnTo>
                    <a:pt x="86" y="30"/>
                  </a:lnTo>
                  <a:lnTo>
                    <a:pt x="88" y="35"/>
                  </a:lnTo>
                  <a:lnTo>
                    <a:pt x="90" y="38"/>
                  </a:lnTo>
                  <a:lnTo>
                    <a:pt x="90" y="44"/>
                  </a:lnTo>
                  <a:lnTo>
                    <a:pt x="90" y="50"/>
                  </a:lnTo>
                  <a:lnTo>
                    <a:pt x="89" y="54"/>
                  </a:lnTo>
                  <a:lnTo>
                    <a:pt x="88" y="57"/>
                  </a:lnTo>
                  <a:lnTo>
                    <a:pt x="84" y="59"/>
                  </a:lnTo>
                  <a:lnTo>
                    <a:pt x="79" y="61"/>
                  </a:lnTo>
                  <a:lnTo>
                    <a:pt x="70" y="63"/>
                  </a:lnTo>
                  <a:lnTo>
                    <a:pt x="60" y="64"/>
                  </a:lnTo>
                  <a:lnTo>
                    <a:pt x="47" y="65"/>
                  </a:lnTo>
                  <a:lnTo>
                    <a:pt x="35" y="67"/>
                  </a:lnTo>
                  <a:lnTo>
                    <a:pt x="26" y="71"/>
                  </a:lnTo>
                  <a:lnTo>
                    <a:pt x="17" y="74"/>
                  </a:lnTo>
                  <a:lnTo>
                    <a:pt x="11" y="80"/>
                  </a:lnTo>
                  <a:lnTo>
                    <a:pt x="6" y="86"/>
                  </a:lnTo>
                  <a:lnTo>
                    <a:pt x="3" y="94"/>
                  </a:lnTo>
                  <a:lnTo>
                    <a:pt x="1" y="102"/>
                  </a:lnTo>
                  <a:lnTo>
                    <a:pt x="0" y="113"/>
                  </a:lnTo>
                  <a:lnTo>
                    <a:pt x="1" y="123"/>
                  </a:lnTo>
                  <a:lnTo>
                    <a:pt x="3" y="131"/>
                  </a:lnTo>
                  <a:lnTo>
                    <a:pt x="6" y="139"/>
                  </a:lnTo>
                  <a:lnTo>
                    <a:pt x="11" y="146"/>
                  </a:lnTo>
                  <a:lnTo>
                    <a:pt x="17" y="151"/>
                  </a:lnTo>
                  <a:lnTo>
                    <a:pt x="25" y="155"/>
                  </a:lnTo>
                  <a:lnTo>
                    <a:pt x="34" y="157"/>
                  </a:lnTo>
                  <a:lnTo>
                    <a:pt x="44" y="158"/>
                  </a:lnTo>
                  <a:lnTo>
                    <a:pt x="58" y="157"/>
                  </a:lnTo>
                  <a:lnTo>
                    <a:pt x="70" y="152"/>
                  </a:lnTo>
                  <a:lnTo>
                    <a:pt x="82" y="144"/>
                  </a:lnTo>
                  <a:lnTo>
                    <a:pt x="92" y="134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8" name="Freeform 435"/>
            <p:cNvSpPr>
              <a:spLocks/>
            </p:cNvSpPr>
            <p:nvPr/>
          </p:nvSpPr>
          <p:spPr bwMode="auto">
            <a:xfrm>
              <a:off x="6027738" y="3511550"/>
              <a:ext cx="33337" cy="80963"/>
            </a:xfrm>
            <a:custGeom>
              <a:avLst/>
              <a:gdLst>
                <a:gd name="T0" fmla="*/ 0 w 67"/>
                <a:gd name="T1" fmla="*/ 2147483647 h 155"/>
                <a:gd name="T2" fmla="*/ 2147483647 w 67"/>
                <a:gd name="T3" fmla="*/ 2147483647 h 155"/>
                <a:gd name="T4" fmla="*/ 2147483647 w 67"/>
                <a:gd name="T5" fmla="*/ 2147483647 h 155"/>
                <a:gd name="T6" fmla="*/ 2147483647 w 67"/>
                <a:gd name="T7" fmla="*/ 2147483647 h 155"/>
                <a:gd name="T8" fmla="*/ 2147483647 w 67"/>
                <a:gd name="T9" fmla="*/ 2147483647 h 155"/>
                <a:gd name="T10" fmla="*/ 2147483647 w 67"/>
                <a:gd name="T11" fmla="*/ 2147483647 h 155"/>
                <a:gd name="T12" fmla="*/ 2147483647 w 67"/>
                <a:gd name="T13" fmla="*/ 2147483647 h 155"/>
                <a:gd name="T14" fmla="*/ 2147483647 w 67"/>
                <a:gd name="T15" fmla="*/ 2147483647 h 155"/>
                <a:gd name="T16" fmla="*/ 2147483647 w 67"/>
                <a:gd name="T17" fmla="*/ 2147483647 h 155"/>
                <a:gd name="T18" fmla="*/ 2147483647 w 67"/>
                <a:gd name="T19" fmla="*/ 2147483647 h 155"/>
                <a:gd name="T20" fmla="*/ 2147483647 w 67"/>
                <a:gd name="T21" fmla="*/ 2147483647 h 155"/>
                <a:gd name="T22" fmla="*/ 2147483647 w 67"/>
                <a:gd name="T23" fmla="*/ 2147483647 h 155"/>
                <a:gd name="T24" fmla="*/ 2147483647 w 67"/>
                <a:gd name="T25" fmla="*/ 0 h 155"/>
                <a:gd name="T26" fmla="*/ 2147483647 w 67"/>
                <a:gd name="T27" fmla="*/ 0 h 155"/>
                <a:gd name="T28" fmla="*/ 2147483647 w 67"/>
                <a:gd name="T29" fmla="*/ 0 h 155"/>
                <a:gd name="T30" fmla="*/ 2147483647 w 67"/>
                <a:gd name="T31" fmla="*/ 2147483647 h 155"/>
                <a:gd name="T32" fmla="*/ 2147483647 w 67"/>
                <a:gd name="T33" fmla="*/ 2147483647 h 155"/>
                <a:gd name="T34" fmla="*/ 2147483647 w 67"/>
                <a:gd name="T35" fmla="*/ 2147483647 h 155"/>
                <a:gd name="T36" fmla="*/ 2147483647 w 67"/>
                <a:gd name="T37" fmla="*/ 2147483647 h 155"/>
                <a:gd name="T38" fmla="*/ 2147483647 w 67"/>
                <a:gd name="T39" fmla="*/ 2147483647 h 155"/>
                <a:gd name="T40" fmla="*/ 2147483647 w 67"/>
                <a:gd name="T41" fmla="*/ 2147483647 h 155"/>
                <a:gd name="T42" fmla="*/ 2147483647 w 67"/>
                <a:gd name="T43" fmla="*/ 2147483647 h 155"/>
                <a:gd name="T44" fmla="*/ 2147483647 w 67"/>
                <a:gd name="T45" fmla="*/ 2147483647 h 155"/>
                <a:gd name="T46" fmla="*/ 0 w 67"/>
                <a:gd name="T47" fmla="*/ 2147483647 h 155"/>
                <a:gd name="T48" fmla="*/ 0 w 67"/>
                <a:gd name="T49" fmla="*/ 2147483647 h 15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7"/>
                <a:gd name="T76" fmla="*/ 0 h 155"/>
                <a:gd name="T77" fmla="*/ 67 w 67"/>
                <a:gd name="T78" fmla="*/ 155 h 15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7" h="155">
                  <a:moveTo>
                    <a:pt x="0" y="155"/>
                  </a:moveTo>
                  <a:lnTo>
                    <a:pt x="24" y="155"/>
                  </a:lnTo>
                  <a:lnTo>
                    <a:pt x="24" y="70"/>
                  </a:lnTo>
                  <a:lnTo>
                    <a:pt x="25" y="60"/>
                  </a:lnTo>
                  <a:lnTo>
                    <a:pt x="26" y="51"/>
                  </a:lnTo>
                  <a:lnTo>
                    <a:pt x="29" y="44"/>
                  </a:lnTo>
                  <a:lnTo>
                    <a:pt x="33" y="38"/>
                  </a:lnTo>
                  <a:lnTo>
                    <a:pt x="38" y="32"/>
                  </a:lnTo>
                  <a:lnTo>
                    <a:pt x="45" y="29"/>
                  </a:lnTo>
                  <a:lnTo>
                    <a:pt x="53" y="28"/>
                  </a:lnTo>
                  <a:lnTo>
                    <a:pt x="61" y="26"/>
                  </a:lnTo>
                  <a:lnTo>
                    <a:pt x="67" y="26"/>
                  </a:lnTo>
                  <a:lnTo>
                    <a:pt x="67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2"/>
                  </a:lnTo>
                  <a:lnTo>
                    <a:pt x="43" y="4"/>
                  </a:lnTo>
                  <a:lnTo>
                    <a:pt x="37" y="7"/>
                  </a:lnTo>
                  <a:lnTo>
                    <a:pt x="33" y="11"/>
                  </a:lnTo>
                  <a:lnTo>
                    <a:pt x="29" y="17"/>
                  </a:lnTo>
                  <a:lnTo>
                    <a:pt x="26" y="23"/>
                  </a:lnTo>
                  <a:lnTo>
                    <a:pt x="22" y="30"/>
                  </a:lnTo>
                  <a:lnTo>
                    <a:pt x="22" y="3"/>
                  </a:lnTo>
                  <a:lnTo>
                    <a:pt x="0" y="3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9" name="Freeform 436"/>
            <p:cNvSpPr>
              <a:spLocks noEditPoints="1"/>
            </p:cNvSpPr>
            <p:nvPr/>
          </p:nvSpPr>
          <p:spPr bwMode="auto">
            <a:xfrm>
              <a:off x="6069013" y="3482975"/>
              <a:ext cx="11112" cy="109538"/>
            </a:xfrm>
            <a:custGeom>
              <a:avLst/>
              <a:gdLst>
                <a:gd name="T0" fmla="*/ 0 w 23"/>
                <a:gd name="T1" fmla="*/ 2147483647 h 208"/>
                <a:gd name="T2" fmla="*/ 2147483647 w 23"/>
                <a:gd name="T3" fmla="*/ 2147483647 h 208"/>
                <a:gd name="T4" fmla="*/ 2147483647 w 23"/>
                <a:gd name="T5" fmla="*/ 2147483647 h 208"/>
                <a:gd name="T6" fmla="*/ 0 w 23"/>
                <a:gd name="T7" fmla="*/ 2147483647 h 208"/>
                <a:gd name="T8" fmla="*/ 0 w 23"/>
                <a:gd name="T9" fmla="*/ 2147483647 h 208"/>
                <a:gd name="T10" fmla="*/ 0 w 23"/>
                <a:gd name="T11" fmla="*/ 2147483647 h 208"/>
                <a:gd name="T12" fmla="*/ 2147483647 w 23"/>
                <a:gd name="T13" fmla="*/ 2147483647 h 208"/>
                <a:gd name="T14" fmla="*/ 2147483647 w 23"/>
                <a:gd name="T15" fmla="*/ 0 h 208"/>
                <a:gd name="T16" fmla="*/ 0 w 23"/>
                <a:gd name="T17" fmla="*/ 0 h 208"/>
                <a:gd name="T18" fmla="*/ 0 w 23"/>
                <a:gd name="T19" fmla="*/ 2147483647 h 20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"/>
                <a:gd name="T31" fmla="*/ 0 h 208"/>
                <a:gd name="T32" fmla="*/ 23 w 23"/>
                <a:gd name="T33" fmla="*/ 208 h 20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" h="208">
                  <a:moveTo>
                    <a:pt x="0" y="208"/>
                  </a:moveTo>
                  <a:lnTo>
                    <a:pt x="23" y="208"/>
                  </a:lnTo>
                  <a:lnTo>
                    <a:pt x="23" y="56"/>
                  </a:lnTo>
                  <a:lnTo>
                    <a:pt x="0" y="56"/>
                  </a:lnTo>
                  <a:lnTo>
                    <a:pt x="0" y="208"/>
                  </a:lnTo>
                  <a:close/>
                  <a:moveTo>
                    <a:pt x="0" y="28"/>
                  </a:moveTo>
                  <a:lnTo>
                    <a:pt x="23" y="28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0" name="Freeform 437"/>
            <p:cNvSpPr>
              <a:spLocks noEditPoints="1"/>
            </p:cNvSpPr>
            <p:nvPr/>
          </p:nvSpPr>
          <p:spPr bwMode="auto">
            <a:xfrm>
              <a:off x="6092825" y="3511550"/>
              <a:ext cx="58738" cy="82550"/>
            </a:xfrm>
            <a:custGeom>
              <a:avLst/>
              <a:gdLst>
                <a:gd name="T0" fmla="*/ 2147483647 w 124"/>
                <a:gd name="T1" fmla="*/ 2147483647 h 158"/>
                <a:gd name="T2" fmla="*/ 2147483647 w 124"/>
                <a:gd name="T3" fmla="*/ 2147483647 h 158"/>
                <a:gd name="T4" fmla="*/ 2147483647 w 124"/>
                <a:gd name="T5" fmla="*/ 2147483647 h 158"/>
                <a:gd name="T6" fmla="*/ 2147483647 w 124"/>
                <a:gd name="T7" fmla="*/ 2147483647 h 158"/>
                <a:gd name="T8" fmla="*/ 2147483647 w 124"/>
                <a:gd name="T9" fmla="*/ 2147483647 h 158"/>
                <a:gd name="T10" fmla="*/ 2147483647 w 124"/>
                <a:gd name="T11" fmla="*/ 2147483647 h 158"/>
                <a:gd name="T12" fmla="*/ 2147483647 w 124"/>
                <a:gd name="T13" fmla="*/ 2147483647 h 158"/>
                <a:gd name="T14" fmla="*/ 2147483647 w 124"/>
                <a:gd name="T15" fmla="*/ 2147483647 h 158"/>
                <a:gd name="T16" fmla="*/ 2147483647 w 124"/>
                <a:gd name="T17" fmla="*/ 2147483647 h 158"/>
                <a:gd name="T18" fmla="*/ 2147483647 w 124"/>
                <a:gd name="T19" fmla="*/ 2147483647 h 158"/>
                <a:gd name="T20" fmla="*/ 2147483647 w 124"/>
                <a:gd name="T21" fmla="*/ 2147483647 h 158"/>
                <a:gd name="T22" fmla="*/ 2147483647 w 124"/>
                <a:gd name="T23" fmla="*/ 2147483647 h 158"/>
                <a:gd name="T24" fmla="*/ 2147483647 w 124"/>
                <a:gd name="T25" fmla="*/ 2147483647 h 158"/>
                <a:gd name="T26" fmla="*/ 2147483647 w 124"/>
                <a:gd name="T27" fmla="*/ 2147483647 h 158"/>
                <a:gd name="T28" fmla="*/ 2147483647 w 124"/>
                <a:gd name="T29" fmla="*/ 2147483647 h 158"/>
                <a:gd name="T30" fmla="*/ 2147483647 w 124"/>
                <a:gd name="T31" fmla="*/ 2147483647 h 158"/>
                <a:gd name="T32" fmla="*/ 2147483647 w 124"/>
                <a:gd name="T33" fmla="*/ 2147483647 h 158"/>
                <a:gd name="T34" fmla="*/ 2147483647 w 124"/>
                <a:gd name="T35" fmla="*/ 2147483647 h 158"/>
                <a:gd name="T36" fmla="*/ 2147483647 w 124"/>
                <a:gd name="T37" fmla="*/ 2147483647 h 158"/>
                <a:gd name="T38" fmla="*/ 2147483647 w 124"/>
                <a:gd name="T39" fmla="*/ 2147483647 h 158"/>
                <a:gd name="T40" fmla="*/ 2147483647 w 124"/>
                <a:gd name="T41" fmla="*/ 2147483647 h 158"/>
                <a:gd name="T42" fmla="*/ 2147483647 w 124"/>
                <a:gd name="T43" fmla="*/ 2147483647 h 158"/>
                <a:gd name="T44" fmla="*/ 2147483647 w 124"/>
                <a:gd name="T45" fmla="*/ 2147483647 h 158"/>
                <a:gd name="T46" fmla="*/ 2147483647 w 124"/>
                <a:gd name="T47" fmla="*/ 2147483647 h 158"/>
                <a:gd name="T48" fmla="*/ 2147483647 w 124"/>
                <a:gd name="T49" fmla="*/ 2147483647 h 158"/>
                <a:gd name="T50" fmla="*/ 2147483647 w 124"/>
                <a:gd name="T51" fmla="*/ 2147483647 h 158"/>
                <a:gd name="T52" fmla="*/ 2147483647 w 124"/>
                <a:gd name="T53" fmla="*/ 2147483647 h 158"/>
                <a:gd name="T54" fmla="*/ 2147483647 w 124"/>
                <a:gd name="T55" fmla="*/ 2147483647 h 158"/>
                <a:gd name="T56" fmla="*/ 2147483647 w 124"/>
                <a:gd name="T57" fmla="*/ 2147483647 h 158"/>
                <a:gd name="T58" fmla="*/ 2147483647 w 124"/>
                <a:gd name="T59" fmla="*/ 2147483647 h 158"/>
                <a:gd name="T60" fmla="*/ 2147483647 w 124"/>
                <a:gd name="T61" fmla="*/ 2147483647 h 158"/>
                <a:gd name="T62" fmla="*/ 2147483647 w 124"/>
                <a:gd name="T63" fmla="*/ 2147483647 h 158"/>
                <a:gd name="T64" fmla="*/ 2147483647 w 124"/>
                <a:gd name="T65" fmla="*/ 2147483647 h 158"/>
                <a:gd name="T66" fmla="*/ 2147483647 w 124"/>
                <a:gd name="T67" fmla="*/ 2147483647 h 158"/>
                <a:gd name="T68" fmla="*/ 2147483647 w 124"/>
                <a:gd name="T69" fmla="*/ 2147483647 h 15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4"/>
                <a:gd name="T106" fmla="*/ 0 h 158"/>
                <a:gd name="T107" fmla="*/ 124 w 124"/>
                <a:gd name="T108" fmla="*/ 158 h 15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4" h="158">
                  <a:moveTo>
                    <a:pt x="100" y="107"/>
                  </a:moveTo>
                  <a:lnTo>
                    <a:pt x="97" y="113"/>
                  </a:lnTo>
                  <a:lnTo>
                    <a:pt x="94" y="118"/>
                  </a:lnTo>
                  <a:lnTo>
                    <a:pt x="91" y="123"/>
                  </a:lnTo>
                  <a:lnTo>
                    <a:pt x="87" y="128"/>
                  </a:lnTo>
                  <a:lnTo>
                    <a:pt x="83" y="130"/>
                  </a:lnTo>
                  <a:lnTo>
                    <a:pt x="77" y="132"/>
                  </a:lnTo>
                  <a:lnTo>
                    <a:pt x="71" y="135"/>
                  </a:lnTo>
                  <a:lnTo>
                    <a:pt x="64" y="135"/>
                  </a:lnTo>
                  <a:lnTo>
                    <a:pt x="55" y="134"/>
                  </a:lnTo>
                  <a:lnTo>
                    <a:pt x="48" y="131"/>
                  </a:lnTo>
                  <a:lnTo>
                    <a:pt x="42" y="128"/>
                  </a:lnTo>
                  <a:lnTo>
                    <a:pt x="35" y="122"/>
                  </a:lnTo>
                  <a:lnTo>
                    <a:pt x="31" y="116"/>
                  </a:lnTo>
                  <a:lnTo>
                    <a:pt x="28" y="108"/>
                  </a:lnTo>
                  <a:lnTo>
                    <a:pt x="26" y="98"/>
                  </a:lnTo>
                  <a:lnTo>
                    <a:pt x="25" y="87"/>
                  </a:lnTo>
                  <a:lnTo>
                    <a:pt x="124" y="87"/>
                  </a:lnTo>
                  <a:lnTo>
                    <a:pt x="124" y="75"/>
                  </a:lnTo>
                  <a:lnTo>
                    <a:pt x="123" y="59"/>
                  </a:lnTo>
                  <a:lnTo>
                    <a:pt x="120" y="43"/>
                  </a:lnTo>
                  <a:lnTo>
                    <a:pt x="114" y="30"/>
                  </a:lnTo>
                  <a:lnTo>
                    <a:pt x="108" y="19"/>
                  </a:lnTo>
                  <a:lnTo>
                    <a:pt x="98" y="11"/>
                  </a:lnTo>
                  <a:lnTo>
                    <a:pt x="88" y="4"/>
                  </a:lnTo>
                  <a:lnTo>
                    <a:pt x="76" y="1"/>
                  </a:lnTo>
                  <a:lnTo>
                    <a:pt x="62" y="0"/>
                  </a:lnTo>
                  <a:lnTo>
                    <a:pt x="49" y="1"/>
                  </a:lnTo>
                  <a:lnTo>
                    <a:pt x="36" y="6"/>
                  </a:lnTo>
                  <a:lnTo>
                    <a:pt x="26" y="11"/>
                  </a:lnTo>
                  <a:lnTo>
                    <a:pt x="17" y="21"/>
                  </a:lnTo>
                  <a:lnTo>
                    <a:pt x="10" y="32"/>
                  </a:lnTo>
                  <a:lnTo>
                    <a:pt x="5" y="46"/>
                  </a:lnTo>
                  <a:lnTo>
                    <a:pt x="1" y="63"/>
                  </a:lnTo>
                  <a:lnTo>
                    <a:pt x="0" y="80"/>
                  </a:lnTo>
                  <a:lnTo>
                    <a:pt x="1" y="98"/>
                  </a:lnTo>
                  <a:lnTo>
                    <a:pt x="5" y="113"/>
                  </a:lnTo>
                  <a:lnTo>
                    <a:pt x="10" y="127"/>
                  </a:lnTo>
                  <a:lnTo>
                    <a:pt x="17" y="137"/>
                  </a:lnTo>
                  <a:lnTo>
                    <a:pt x="26" y="146"/>
                  </a:lnTo>
                  <a:lnTo>
                    <a:pt x="36" y="152"/>
                  </a:lnTo>
                  <a:lnTo>
                    <a:pt x="49" y="157"/>
                  </a:lnTo>
                  <a:lnTo>
                    <a:pt x="62" y="158"/>
                  </a:lnTo>
                  <a:lnTo>
                    <a:pt x="73" y="157"/>
                  </a:lnTo>
                  <a:lnTo>
                    <a:pt x="85" y="155"/>
                  </a:lnTo>
                  <a:lnTo>
                    <a:pt x="94" y="150"/>
                  </a:lnTo>
                  <a:lnTo>
                    <a:pt x="103" y="144"/>
                  </a:lnTo>
                  <a:lnTo>
                    <a:pt x="109" y="137"/>
                  </a:lnTo>
                  <a:lnTo>
                    <a:pt x="115" y="128"/>
                  </a:lnTo>
                  <a:lnTo>
                    <a:pt x="120" y="118"/>
                  </a:lnTo>
                  <a:lnTo>
                    <a:pt x="122" y="107"/>
                  </a:lnTo>
                  <a:lnTo>
                    <a:pt x="100" y="107"/>
                  </a:lnTo>
                  <a:close/>
                  <a:moveTo>
                    <a:pt x="25" y="66"/>
                  </a:moveTo>
                  <a:lnTo>
                    <a:pt x="26" y="56"/>
                  </a:lnTo>
                  <a:lnTo>
                    <a:pt x="28" y="47"/>
                  </a:lnTo>
                  <a:lnTo>
                    <a:pt x="32" y="39"/>
                  </a:lnTo>
                  <a:lnTo>
                    <a:pt x="36" y="33"/>
                  </a:lnTo>
                  <a:lnTo>
                    <a:pt x="42" y="28"/>
                  </a:lnTo>
                  <a:lnTo>
                    <a:pt x="48" y="24"/>
                  </a:lnTo>
                  <a:lnTo>
                    <a:pt x="54" y="23"/>
                  </a:lnTo>
                  <a:lnTo>
                    <a:pt x="63" y="22"/>
                  </a:lnTo>
                  <a:lnTo>
                    <a:pt x="71" y="23"/>
                  </a:lnTo>
                  <a:lnTo>
                    <a:pt x="78" y="24"/>
                  </a:lnTo>
                  <a:lnTo>
                    <a:pt x="85" y="29"/>
                  </a:lnTo>
                  <a:lnTo>
                    <a:pt x="90" y="33"/>
                  </a:lnTo>
                  <a:lnTo>
                    <a:pt x="94" y="39"/>
                  </a:lnTo>
                  <a:lnTo>
                    <a:pt x="97" y="47"/>
                  </a:lnTo>
                  <a:lnTo>
                    <a:pt x="98" y="56"/>
                  </a:lnTo>
                  <a:lnTo>
                    <a:pt x="100" y="66"/>
                  </a:lnTo>
                  <a:lnTo>
                    <a:pt x="25" y="66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1" name="Freeform 438"/>
            <p:cNvSpPr>
              <a:spLocks/>
            </p:cNvSpPr>
            <p:nvPr/>
          </p:nvSpPr>
          <p:spPr bwMode="auto">
            <a:xfrm>
              <a:off x="6192838" y="3481388"/>
              <a:ext cx="80962" cy="114300"/>
            </a:xfrm>
            <a:custGeom>
              <a:avLst/>
              <a:gdLst>
                <a:gd name="T0" fmla="*/ 2147483647 w 171"/>
                <a:gd name="T1" fmla="*/ 2147483647 h 215"/>
                <a:gd name="T2" fmla="*/ 2147483647 w 171"/>
                <a:gd name="T3" fmla="*/ 2147483647 h 215"/>
                <a:gd name="T4" fmla="*/ 2147483647 w 171"/>
                <a:gd name="T5" fmla="*/ 2147483647 h 215"/>
                <a:gd name="T6" fmla="*/ 2147483647 w 171"/>
                <a:gd name="T7" fmla="*/ 2147483647 h 215"/>
                <a:gd name="T8" fmla="*/ 2147483647 w 171"/>
                <a:gd name="T9" fmla="*/ 2147483647 h 215"/>
                <a:gd name="T10" fmla="*/ 2147483647 w 171"/>
                <a:gd name="T11" fmla="*/ 2147483647 h 215"/>
                <a:gd name="T12" fmla="*/ 2147483647 w 171"/>
                <a:gd name="T13" fmla="*/ 2147483647 h 215"/>
                <a:gd name="T14" fmla="*/ 2147483647 w 171"/>
                <a:gd name="T15" fmla="*/ 2147483647 h 215"/>
                <a:gd name="T16" fmla="*/ 2147483647 w 171"/>
                <a:gd name="T17" fmla="*/ 2147483647 h 215"/>
                <a:gd name="T18" fmla="*/ 2147483647 w 171"/>
                <a:gd name="T19" fmla="*/ 2147483647 h 215"/>
                <a:gd name="T20" fmla="*/ 2147483647 w 171"/>
                <a:gd name="T21" fmla="*/ 2147483647 h 215"/>
                <a:gd name="T22" fmla="*/ 2147483647 w 171"/>
                <a:gd name="T23" fmla="*/ 2147483647 h 215"/>
                <a:gd name="T24" fmla="*/ 2147483647 w 171"/>
                <a:gd name="T25" fmla="*/ 2147483647 h 215"/>
                <a:gd name="T26" fmla="*/ 2147483647 w 171"/>
                <a:gd name="T27" fmla="*/ 2147483647 h 215"/>
                <a:gd name="T28" fmla="*/ 2147483647 w 171"/>
                <a:gd name="T29" fmla="*/ 2147483647 h 215"/>
                <a:gd name="T30" fmla="*/ 2147483647 w 171"/>
                <a:gd name="T31" fmla="*/ 2147483647 h 215"/>
                <a:gd name="T32" fmla="*/ 2147483647 w 171"/>
                <a:gd name="T33" fmla="*/ 2147483647 h 215"/>
                <a:gd name="T34" fmla="*/ 2147483647 w 171"/>
                <a:gd name="T35" fmla="*/ 2147483647 h 215"/>
                <a:gd name="T36" fmla="*/ 2147483647 w 171"/>
                <a:gd name="T37" fmla="*/ 2147483647 h 215"/>
                <a:gd name="T38" fmla="*/ 2147483647 w 171"/>
                <a:gd name="T39" fmla="*/ 2147483647 h 215"/>
                <a:gd name="T40" fmla="*/ 2147483647 w 171"/>
                <a:gd name="T41" fmla="*/ 2147483647 h 215"/>
                <a:gd name="T42" fmla="*/ 2147483647 w 171"/>
                <a:gd name="T43" fmla="*/ 2147483647 h 215"/>
                <a:gd name="T44" fmla="*/ 2147483647 w 171"/>
                <a:gd name="T45" fmla="*/ 2147483647 h 215"/>
                <a:gd name="T46" fmla="*/ 2147483647 w 171"/>
                <a:gd name="T47" fmla="*/ 2147483647 h 215"/>
                <a:gd name="T48" fmla="*/ 2147483647 w 171"/>
                <a:gd name="T49" fmla="*/ 0 h 215"/>
                <a:gd name="T50" fmla="*/ 2147483647 w 171"/>
                <a:gd name="T51" fmla="*/ 2147483647 h 215"/>
                <a:gd name="T52" fmla="*/ 2147483647 w 171"/>
                <a:gd name="T53" fmla="*/ 2147483647 h 215"/>
                <a:gd name="T54" fmla="*/ 2147483647 w 171"/>
                <a:gd name="T55" fmla="*/ 2147483647 h 215"/>
                <a:gd name="T56" fmla="*/ 2147483647 w 171"/>
                <a:gd name="T57" fmla="*/ 2147483647 h 215"/>
                <a:gd name="T58" fmla="*/ 2147483647 w 171"/>
                <a:gd name="T59" fmla="*/ 2147483647 h 215"/>
                <a:gd name="T60" fmla="*/ 2147483647 w 171"/>
                <a:gd name="T61" fmla="*/ 2147483647 h 215"/>
                <a:gd name="T62" fmla="*/ 0 w 171"/>
                <a:gd name="T63" fmla="*/ 2147483647 h 215"/>
                <a:gd name="T64" fmla="*/ 0 w 171"/>
                <a:gd name="T65" fmla="*/ 2147483647 h 215"/>
                <a:gd name="T66" fmla="*/ 2147483647 w 171"/>
                <a:gd name="T67" fmla="*/ 2147483647 h 215"/>
                <a:gd name="T68" fmla="*/ 2147483647 w 171"/>
                <a:gd name="T69" fmla="*/ 2147483647 h 215"/>
                <a:gd name="T70" fmla="*/ 2147483647 w 171"/>
                <a:gd name="T71" fmla="*/ 2147483647 h 215"/>
                <a:gd name="T72" fmla="*/ 2147483647 w 171"/>
                <a:gd name="T73" fmla="*/ 2147483647 h 215"/>
                <a:gd name="T74" fmla="*/ 2147483647 w 171"/>
                <a:gd name="T75" fmla="*/ 2147483647 h 215"/>
                <a:gd name="T76" fmla="*/ 2147483647 w 171"/>
                <a:gd name="T77" fmla="*/ 2147483647 h 215"/>
                <a:gd name="T78" fmla="*/ 2147483647 w 171"/>
                <a:gd name="T79" fmla="*/ 2147483647 h 215"/>
                <a:gd name="T80" fmla="*/ 2147483647 w 171"/>
                <a:gd name="T81" fmla="*/ 2147483647 h 215"/>
                <a:gd name="T82" fmla="*/ 2147483647 w 171"/>
                <a:gd name="T83" fmla="*/ 2147483647 h 215"/>
                <a:gd name="T84" fmla="*/ 2147483647 w 171"/>
                <a:gd name="T85" fmla="*/ 2147483647 h 215"/>
                <a:gd name="T86" fmla="*/ 2147483647 w 171"/>
                <a:gd name="T87" fmla="*/ 2147483647 h 21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71"/>
                <a:gd name="T133" fmla="*/ 0 h 215"/>
                <a:gd name="T134" fmla="*/ 171 w 171"/>
                <a:gd name="T135" fmla="*/ 215 h 21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71" h="215">
                  <a:moveTo>
                    <a:pt x="149" y="181"/>
                  </a:moveTo>
                  <a:lnTo>
                    <a:pt x="154" y="211"/>
                  </a:lnTo>
                  <a:lnTo>
                    <a:pt x="171" y="211"/>
                  </a:lnTo>
                  <a:lnTo>
                    <a:pt x="171" y="99"/>
                  </a:lnTo>
                  <a:lnTo>
                    <a:pt x="89" y="99"/>
                  </a:lnTo>
                  <a:lnTo>
                    <a:pt x="89" y="122"/>
                  </a:lnTo>
                  <a:lnTo>
                    <a:pt x="148" y="122"/>
                  </a:lnTo>
                  <a:lnTo>
                    <a:pt x="148" y="124"/>
                  </a:lnTo>
                  <a:lnTo>
                    <a:pt x="147" y="140"/>
                  </a:lnTo>
                  <a:lnTo>
                    <a:pt x="144" y="152"/>
                  </a:lnTo>
                  <a:lnTo>
                    <a:pt x="139" y="163"/>
                  </a:lnTo>
                  <a:lnTo>
                    <a:pt x="132" y="172"/>
                  </a:lnTo>
                  <a:lnTo>
                    <a:pt x="124" y="179"/>
                  </a:lnTo>
                  <a:lnTo>
                    <a:pt x="113" y="185"/>
                  </a:lnTo>
                  <a:lnTo>
                    <a:pt x="103" y="188"/>
                  </a:lnTo>
                  <a:lnTo>
                    <a:pt x="90" y="190"/>
                  </a:lnTo>
                  <a:lnTo>
                    <a:pt x="76" y="188"/>
                  </a:lnTo>
                  <a:lnTo>
                    <a:pt x="64" y="184"/>
                  </a:lnTo>
                  <a:lnTo>
                    <a:pt x="53" y="177"/>
                  </a:lnTo>
                  <a:lnTo>
                    <a:pt x="44" y="167"/>
                  </a:lnTo>
                  <a:lnTo>
                    <a:pt x="36" y="156"/>
                  </a:lnTo>
                  <a:lnTo>
                    <a:pt x="31" y="142"/>
                  </a:lnTo>
                  <a:lnTo>
                    <a:pt x="28" y="126"/>
                  </a:lnTo>
                  <a:lnTo>
                    <a:pt x="27" y="107"/>
                  </a:lnTo>
                  <a:lnTo>
                    <a:pt x="28" y="88"/>
                  </a:lnTo>
                  <a:lnTo>
                    <a:pt x="31" y="72"/>
                  </a:lnTo>
                  <a:lnTo>
                    <a:pt x="36" y="58"/>
                  </a:lnTo>
                  <a:lnTo>
                    <a:pt x="44" y="46"/>
                  </a:lnTo>
                  <a:lnTo>
                    <a:pt x="53" y="37"/>
                  </a:lnTo>
                  <a:lnTo>
                    <a:pt x="64" y="30"/>
                  </a:lnTo>
                  <a:lnTo>
                    <a:pt x="76" y="25"/>
                  </a:lnTo>
                  <a:lnTo>
                    <a:pt x="91" y="24"/>
                  </a:lnTo>
                  <a:lnTo>
                    <a:pt x="102" y="25"/>
                  </a:lnTo>
                  <a:lnTo>
                    <a:pt x="110" y="27"/>
                  </a:lnTo>
                  <a:lnTo>
                    <a:pt x="119" y="30"/>
                  </a:lnTo>
                  <a:lnTo>
                    <a:pt x="126" y="35"/>
                  </a:lnTo>
                  <a:lnTo>
                    <a:pt x="132" y="42"/>
                  </a:lnTo>
                  <a:lnTo>
                    <a:pt x="136" y="49"/>
                  </a:lnTo>
                  <a:lnTo>
                    <a:pt x="141" y="57"/>
                  </a:lnTo>
                  <a:lnTo>
                    <a:pt x="143" y="66"/>
                  </a:lnTo>
                  <a:lnTo>
                    <a:pt x="168" y="66"/>
                  </a:lnTo>
                  <a:lnTo>
                    <a:pt x="165" y="51"/>
                  </a:lnTo>
                  <a:lnTo>
                    <a:pt x="160" y="38"/>
                  </a:lnTo>
                  <a:lnTo>
                    <a:pt x="152" y="27"/>
                  </a:lnTo>
                  <a:lnTo>
                    <a:pt x="144" y="17"/>
                  </a:lnTo>
                  <a:lnTo>
                    <a:pt x="133" y="10"/>
                  </a:lnTo>
                  <a:lnTo>
                    <a:pt x="121" y="4"/>
                  </a:lnTo>
                  <a:lnTo>
                    <a:pt x="107" y="1"/>
                  </a:lnTo>
                  <a:lnTo>
                    <a:pt x="91" y="0"/>
                  </a:lnTo>
                  <a:lnTo>
                    <a:pt x="81" y="0"/>
                  </a:lnTo>
                  <a:lnTo>
                    <a:pt x="71" y="2"/>
                  </a:lnTo>
                  <a:lnTo>
                    <a:pt x="63" y="4"/>
                  </a:lnTo>
                  <a:lnTo>
                    <a:pt x="53" y="7"/>
                  </a:lnTo>
                  <a:lnTo>
                    <a:pt x="46" y="11"/>
                  </a:lnTo>
                  <a:lnTo>
                    <a:pt x="38" y="16"/>
                  </a:lnTo>
                  <a:lnTo>
                    <a:pt x="31" y="22"/>
                  </a:lnTo>
                  <a:lnTo>
                    <a:pt x="25" y="29"/>
                  </a:lnTo>
                  <a:lnTo>
                    <a:pt x="19" y="36"/>
                  </a:lnTo>
                  <a:lnTo>
                    <a:pt x="14" y="44"/>
                  </a:lnTo>
                  <a:lnTo>
                    <a:pt x="10" y="53"/>
                  </a:lnTo>
                  <a:lnTo>
                    <a:pt x="7" y="63"/>
                  </a:lnTo>
                  <a:lnTo>
                    <a:pt x="4" y="73"/>
                  </a:lnTo>
                  <a:lnTo>
                    <a:pt x="3" y="84"/>
                  </a:lnTo>
                  <a:lnTo>
                    <a:pt x="0" y="95"/>
                  </a:lnTo>
                  <a:lnTo>
                    <a:pt x="0" y="108"/>
                  </a:lnTo>
                  <a:lnTo>
                    <a:pt x="0" y="120"/>
                  </a:lnTo>
                  <a:lnTo>
                    <a:pt x="3" y="131"/>
                  </a:lnTo>
                  <a:lnTo>
                    <a:pt x="4" y="142"/>
                  </a:lnTo>
                  <a:lnTo>
                    <a:pt x="7" y="152"/>
                  </a:lnTo>
                  <a:lnTo>
                    <a:pt x="10" y="162"/>
                  </a:lnTo>
                  <a:lnTo>
                    <a:pt x="14" y="171"/>
                  </a:lnTo>
                  <a:lnTo>
                    <a:pt x="19" y="179"/>
                  </a:lnTo>
                  <a:lnTo>
                    <a:pt x="25" y="186"/>
                  </a:lnTo>
                  <a:lnTo>
                    <a:pt x="31" y="193"/>
                  </a:lnTo>
                  <a:lnTo>
                    <a:pt x="37" y="199"/>
                  </a:lnTo>
                  <a:lnTo>
                    <a:pt x="44" y="204"/>
                  </a:lnTo>
                  <a:lnTo>
                    <a:pt x="52" y="208"/>
                  </a:lnTo>
                  <a:lnTo>
                    <a:pt x="59" y="211"/>
                  </a:lnTo>
                  <a:lnTo>
                    <a:pt x="68" y="213"/>
                  </a:lnTo>
                  <a:lnTo>
                    <a:pt x="76" y="215"/>
                  </a:lnTo>
                  <a:lnTo>
                    <a:pt x="86" y="215"/>
                  </a:lnTo>
                  <a:lnTo>
                    <a:pt x="95" y="215"/>
                  </a:lnTo>
                  <a:lnTo>
                    <a:pt x="105" y="213"/>
                  </a:lnTo>
                  <a:lnTo>
                    <a:pt x="114" y="211"/>
                  </a:lnTo>
                  <a:lnTo>
                    <a:pt x="122" y="207"/>
                  </a:lnTo>
                  <a:lnTo>
                    <a:pt x="130" y="202"/>
                  </a:lnTo>
                  <a:lnTo>
                    <a:pt x="136" y="197"/>
                  </a:lnTo>
                  <a:lnTo>
                    <a:pt x="144" y="190"/>
                  </a:lnTo>
                  <a:lnTo>
                    <a:pt x="149" y="181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2" name="Rectangle 439"/>
            <p:cNvSpPr>
              <a:spLocks noChangeArrowheads="1"/>
            </p:cNvSpPr>
            <p:nvPr/>
          </p:nvSpPr>
          <p:spPr bwMode="auto">
            <a:xfrm>
              <a:off x="6292850" y="3576638"/>
              <a:ext cx="12700" cy="15875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43" name="Freeform 440"/>
            <p:cNvSpPr>
              <a:spLocks/>
            </p:cNvSpPr>
            <p:nvPr/>
          </p:nvSpPr>
          <p:spPr bwMode="auto">
            <a:xfrm>
              <a:off x="4851400" y="3679825"/>
              <a:ext cx="58738" cy="107950"/>
            </a:xfrm>
            <a:custGeom>
              <a:avLst/>
              <a:gdLst>
                <a:gd name="T0" fmla="*/ 0 w 126"/>
                <a:gd name="T1" fmla="*/ 2147483647 h 204"/>
                <a:gd name="T2" fmla="*/ 2147483647 w 126"/>
                <a:gd name="T3" fmla="*/ 2147483647 h 204"/>
                <a:gd name="T4" fmla="*/ 2147483647 w 126"/>
                <a:gd name="T5" fmla="*/ 2147483647 h 204"/>
                <a:gd name="T6" fmla="*/ 2147483647 w 126"/>
                <a:gd name="T7" fmla="*/ 2147483647 h 204"/>
                <a:gd name="T8" fmla="*/ 2147483647 w 126"/>
                <a:gd name="T9" fmla="*/ 2147483647 h 204"/>
                <a:gd name="T10" fmla="*/ 2147483647 w 126"/>
                <a:gd name="T11" fmla="*/ 2147483647 h 204"/>
                <a:gd name="T12" fmla="*/ 2147483647 w 126"/>
                <a:gd name="T13" fmla="*/ 2147483647 h 204"/>
                <a:gd name="T14" fmla="*/ 2147483647 w 126"/>
                <a:gd name="T15" fmla="*/ 2147483647 h 204"/>
                <a:gd name="T16" fmla="*/ 2147483647 w 126"/>
                <a:gd name="T17" fmla="*/ 2147483647 h 204"/>
                <a:gd name="T18" fmla="*/ 2147483647 w 126"/>
                <a:gd name="T19" fmla="*/ 2147483647 h 204"/>
                <a:gd name="T20" fmla="*/ 2147483647 w 126"/>
                <a:gd name="T21" fmla="*/ 2147483647 h 204"/>
                <a:gd name="T22" fmla="*/ 2147483647 w 126"/>
                <a:gd name="T23" fmla="*/ 2147483647 h 204"/>
                <a:gd name="T24" fmla="*/ 2147483647 w 126"/>
                <a:gd name="T25" fmla="*/ 2147483647 h 204"/>
                <a:gd name="T26" fmla="*/ 2147483647 w 126"/>
                <a:gd name="T27" fmla="*/ 2147483647 h 204"/>
                <a:gd name="T28" fmla="*/ 2147483647 w 126"/>
                <a:gd name="T29" fmla="*/ 2147483647 h 204"/>
                <a:gd name="T30" fmla="*/ 2147483647 w 126"/>
                <a:gd name="T31" fmla="*/ 2147483647 h 204"/>
                <a:gd name="T32" fmla="*/ 2147483647 w 126"/>
                <a:gd name="T33" fmla="*/ 2147483647 h 204"/>
                <a:gd name="T34" fmla="*/ 2147483647 w 126"/>
                <a:gd name="T35" fmla="*/ 2147483647 h 204"/>
                <a:gd name="T36" fmla="*/ 2147483647 w 126"/>
                <a:gd name="T37" fmla="*/ 2147483647 h 204"/>
                <a:gd name="T38" fmla="*/ 2147483647 w 126"/>
                <a:gd name="T39" fmla="*/ 2147483647 h 204"/>
                <a:gd name="T40" fmla="*/ 2147483647 w 126"/>
                <a:gd name="T41" fmla="*/ 0 h 204"/>
                <a:gd name="T42" fmla="*/ 2147483647 w 126"/>
                <a:gd name="T43" fmla="*/ 2147483647 h 204"/>
                <a:gd name="T44" fmla="*/ 2147483647 w 126"/>
                <a:gd name="T45" fmla="*/ 2147483647 h 204"/>
                <a:gd name="T46" fmla="*/ 2147483647 w 126"/>
                <a:gd name="T47" fmla="*/ 2147483647 h 204"/>
                <a:gd name="T48" fmla="*/ 2147483647 w 126"/>
                <a:gd name="T49" fmla="*/ 2147483647 h 204"/>
                <a:gd name="T50" fmla="*/ 2147483647 w 126"/>
                <a:gd name="T51" fmla="*/ 2147483647 h 204"/>
                <a:gd name="T52" fmla="*/ 2147483647 w 126"/>
                <a:gd name="T53" fmla="*/ 2147483647 h 204"/>
                <a:gd name="T54" fmla="*/ 2147483647 w 126"/>
                <a:gd name="T55" fmla="*/ 2147483647 h 204"/>
                <a:gd name="T56" fmla="*/ 2147483647 w 126"/>
                <a:gd name="T57" fmla="*/ 2147483647 h 204"/>
                <a:gd name="T58" fmla="*/ 2147483647 w 126"/>
                <a:gd name="T59" fmla="*/ 2147483647 h 204"/>
                <a:gd name="T60" fmla="*/ 2147483647 w 126"/>
                <a:gd name="T61" fmla="*/ 2147483647 h 204"/>
                <a:gd name="T62" fmla="*/ 2147483647 w 126"/>
                <a:gd name="T63" fmla="*/ 2147483647 h 204"/>
                <a:gd name="T64" fmla="*/ 2147483647 w 126"/>
                <a:gd name="T65" fmla="*/ 2147483647 h 204"/>
                <a:gd name="T66" fmla="*/ 2147483647 w 126"/>
                <a:gd name="T67" fmla="*/ 2147483647 h 204"/>
                <a:gd name="T68" fmla="*/ 2147483647 w 126"/>
                <a:gd name="T69" fmla="*/ 2147483647 h 204"/>
                <a:gd name="T70" fmla="*/ 2147483647 w 126"/>
                <a:gd name="T71" fmla="*/ 2147483647 h 204"/>
                <a:gd name="T72" fmla="*/ 2147483647 w 126"/>
                <a:gd name="T73" fmla="*/ 2147483647 h 204"/>
                <a:gd name="T74" fmla="*/ 2147483647 w 126"/>
                <a:gd name="T75" fmla="*/ 2147483647 h 204"/>
                <a:gd name="T76" fmla="*/ 2147483647 w 126"/>
                <a:gd name="T77" fmla="*/ 2147483647 h 204"/>
                <a:gd name="T78" fmla="*/ 2147483647 w 126"/>
                <a:gd name="T79" fmla="*/ 2147483647 h 204"/>
                <a:gd name="T80" fmla="*/ 2147483647 w 126"/>
                <a:gd name="T81" fmla="*/ 2147483647 h 204"/>
                <a:gd name="T82" fmla="*/ 2147483647 w 126"/>
                <a:gd name="T83" fmla="*/ 2147483647 h 204"/>
                <a:gd name="T84" fmla="*/ 2147483647 w 126"/>
                <a:gd name="T85" fmla="*/ 2147483647 h 204"/>
                <a:gd name="T86" fmla="*/ 2147483647 w 126"/>
                <a:gd name="T87" fmla="*/ 2147483647 h 204"/>
                <a:gd name="T88" fmla="*/ 2147483647 w 126"/>
                <a:gd name="T89" fmla="*/ 2147483647 h 204"/>
                <a:gd name="T90" fmla="*/ 2147483647 w 126"/>
                <a:gd name="T91" fmla="*/ 2147483647 h 204"/>
                <a:gd name="T92" fmla="*/ 2147483647 w 126"/>
                <a:gd name="T93" fmla="*/ 2147483647 h 204"/>
                <a:gd name="T94" fmla="*/ 2147483647 w 126"/>
                <a:gd name="T95" fmla="*/ 2147483647 h 204"/>
                <a:gd name="T96" fmla="*/ 2147483647 w 126"/>
                <a:gd name="T97" fmla="*/ 2147483647 h 204"/>
                <a:gd name="T98" fmla="*/ 2147483647 w 126"/>
                <a:gd name="T99" fmla="*/ 2147483647 h 204"/>
                <a:gd name="T100" fmla="*/ 2147483647 w 126"/>
                <a:gd name="T101" fmla="*/ 2147483647 h 204"/>
                <a:gd name="T102" fmla="*/ 0 w 126"/>
                <a:gd name="T103" fmla="*/ 2147483647 h 20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26"/>
                <a:gd name="T157" fmla="*/ 0 h 204"/>
                <a:gd name="T158" fmla="*/ 126 w 126"/>
                <a:gd name="T159" fmla="*/ 204 h 20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26" h="204">
                  <a:moveTo>
                    <a:pt x="0" y="135"/>
                  </a:moveTo>
                  <a:lnTo>
                    <a:pt x="0" y="136"/>
                  </a:lnTo>
                  <a:lnTo>
                    <a:pt x="1" y="151"/>
                  </a:lnTo>
                  <a:lnTo>
                    <a:pt x="4" y="164"/>
                  </a:lnTo>
                  <a:lnTo>
                    <a:pt x="9" y="176"/>
                  </a:lnTo>
                  <a:lnTo>
                    <a:pt x="17" y="185"/>
                  </a:lnTo>
                  <a:lnTo>
                    <a:pt x="25" y="193"/>
                  </a:lnTo>
                  <a:lnTo>
                    <a:pt x="36" y="199"/>
                  </a:lnTo>
                  <a:lnTo>
                    <a:pt x="47" y="203"/>
                  </a:lnTo>
                  <a:lnTo>
                    <a:pt x="61" y="204"/>
                  </a:lnTo>
                  <a:lnTo>
                    <a:pt x="76" y="203"/>
                  </a:lnTo>
                  <a:lnTo>
                    <a:pt x="89" y="199"/>
                  </a:lnTo>
                  <a:lnTo>
                    <a:pt x="99" y="193"/>
                  </a:lnTo>
                  <a:lnTo>
                    <a:pt x="109" y="186"/>
                  </a:lnTo>
                  <a:lnTo>
                    <a:pt x="116" y="177"/>
                  </a:lnTo>
                  <a:lnTo>
                    <a:pt x="122" y="166"/>
                  </a:lnTo>
                  <a:lnTo>
                    <a:pt x="125" y="154"/>
                  </a:lnTo>
                  <a:lnTo>
                    <a:pt x="126" y="141"/>
                  </a:lnTo>
                  <a:lnTo>
                    <a:pt x="126" y="132"/>
                  </a:lnTo>
                  <a:lnTo>
                    <a:pt x="124" y="123"/>
                  </a:lnTo>
                  <a:lnTo>
                    <a:pt x="122" y="116"/>
                  </a:lnTo>
                  <a:lnTo>
                    <a:pt x="119" y="111"/>
                  </a:lnTo>
                  <a:lnTo>
                    <a:pt x="115" y="105"/>
                  </a:lnTo>
                  <a:lnTo>
                    <a:pt x="110" y="99"/>
                  </a:lnTo>
                  <a:lnTo>
                    <a:pt x="104" y="95"/>
                  </a:lnTo>
                  <a:lnTo>
                    <a:pt x="97" y="92"/>
                  </a:lnTo>
                  <a:lnTo>
                    <a:pt x="102" y="88"/>
                  </a:lnTo>
                  <a:lnTo>
                    <a:pt x="108" y="85"/>
                  </a:lnTo>
                  <a:lnTo>
                    <a:pt x="111" y="81"/>
                  </a:lnTo>
                  <a:lnTo>
                    <a:pt x="115" y="77"/>
                  </a:lnTo>
                  <a:lnTo>
                    <a:pt x="117" y="71"/>
                  </a:lnTo>
                  <a:lnTo>
                    <a:pt x="119" y="65"/>
                  </a:lnTo>
                  <a:lnTo>
                    <a:pt x="120" y="59"/>
                  </a:lnTo>
                  <a:lnTo>
                    <a:pt x="120" y="52"/>
                  </a:lnTo>
                  <a:lnTo>
                    <a:pt x="119" y="41"/>
                  </a:lnTo>
                  <a:lnTo>
                    <a:pt x="116" y="30"/>
                  </a:lnTo>
                  <a:lnTo>
                    <a:pt x="112" y="22"/>
                  </a:lnTo>
                  <a:lnTo>
                    <a:pt x="105" y="14"/>
                  </a:lnTo>
                  <a:lnTo>
                    <a:pt x="97" y="8"/>
                  </a:lnTo>
                  <a:lnTo>
                    <a:pt x="86" y="3"/>
                  </a:lnTo>
                  <a:lnTo>
                    <a:pt x="75" y="1"/>
                  </a:lnTo>
                  <a:lnTo>
                    <a:pt x="61" y="0"/>
                  </a:lnTo>
                  <a:lnTo>
                    <a:pt x="50" y="1"/>
                  </a:lnTo>
                  <a:lnTo>
                    <a:pt x="38" y="5"/>
                  </a:lnTo>
                  <a:lnTo>
                    <a:pt x="28" y="10"/>
                  </a:lnTo>
                  <a:lnTo>
                    <a:pt x="20" y="17"/>
                  </a:lnTo>
                  <a:lnTo>
                    <a:pt x="14" y="27"/>
                  </a:lnTo>
                  <a:lnTo>
                    <a:pt x="8" y="38"/>
                  </a:lnTo>
                  <a:lnTo>
                    <a:pt x="5" y="50"/>
                  </a:lnTo>
                  <a:lnTo>
                    <a:pt x="4" y="65"/>
                  </a:lnTo>
                  <a:lnTo>
                    <a:pt x="4" y="66"/>
                  </a:lnTo>
                  <a:lnTo>
                    <a:pt x="27" y="66"/>
                  </a:lnTo>
                  <a:lnTo>
                    <a:pt x="28" y="56"/>
                  </a:lnTo>
                  <a:lnTo>
                    <a:pt x="31" y="48"/>
                  </a:lnTo>
                  <a:lnTo>
                    <a:pt x="33" y="41"/>
                  </a:lnTo>
                  <a:lnTo>
                    <a:pt x="37" y="34"/>
                  </a:lnTo>
                  <a:lnTo>
                    <a:pt x="41" y="29"/>
                  </a:lnTo>
                  <a:lnTo>
                    <a:pt x="47" y="26"/>
                  </a:lnTo>
                  <a:lnTo>
                    <a:pt x="55" y="24"/>
                  </a:lnTo>
                  <a:lnTo>
                    <a:pt x="63" y="23"/>
                  </a:lnTo>
                  <a:lnTo>
                    <a:pt x="71" y="23"/>
                  </a:lnTo>
                  <a:lnTo>
                    <a:pt x="77" y="26"/>
                  </a:lnTo>
                  <a:lnTo>
                    <a:pt x="82" y="28"/>
                  </a:lnTo>
                  <a:lnTo>
                    <a:pt x="86" y="31"/>
                  </a:lnTo>
                  <a:lnTo>
                    <a:pt x="91" y="35"/>
                  </a:lnTo>
                  <a:lnTo>
                    <a:pt x="93" y="41"/>
                  </a:lnTo>
                  <a:lnTo>
                    <a:pt x="95" y="47"/>
                  </a:lnTo>
                  <a:lnTo>
                    <a:pt x="95" y="54"/>
                  </a:lnTo>
                  <a:lnTo>
                    <a:pt x="94" y="62"/>
                  </a:lnTo>
                  <a:lnTo>
                    <a:pt x="93" y="67"/>
                  </a:lnTo>
                  <a:lnTo>
                    <a:pt x="90" y="73"/>
                  </a:lnTo>
                  <a:lnTo>
                    <a:pt x="85" y="77"/>
                  </a:lnTo>
                  <a:lnTo>
                    <a:pt x="80" y="80"/>
                  </a:lnTo>
                  <a:lnTo>
                    <a:pt x="74" y="83"/>
                  </a:lnTo>
                  <a:lnTo>
                    <a:pt x="66" y="84"/>
                  </a:lnTo>
                  <a:lnTo>
                    <a:pt x="58" y="84"/>
                  </a:lnTo>
                  <a:lnTo>
                    <a:pt x="50" y="84"/>
                  </a:lnTo>
                  <a:lnTo>
                    <a:pt x="50" y="106"/>
                  </a:lnTo>
                  <a:lnTo>
                    <a:pt x="63" y="106"/>
                  </a:lnTo>
                  <a:lnTo>
                    <a:pt x="72" y="107"/>
                  </a:lnTo>
                  <a:lnTo>
                    <a:pt x="79" y="108"/>
                  </a:lnTo>
                  <a:lnTo>
                    <a:pt x="86" y="112"/>
                  </a:lnTo>
                  <a:lnTo>
                    <a:pt x="92" y="115"/>
                  </a:lnTo>
                  <a:lnTo>
                    <a:pt x="96" y="120"/>
                  </a:lnTo>
                  <a:lnTo>
                    <a:pt x="99" y="126"/>
                  </a:lnTo>
                  <a:lnTo>
                    <a:pt x="100" y="133"/>
                  </a:lnTo>
                  <a:lnTo>
                    <a:pt x="101" y="141"/>
                  </a:lnTo>
                  <a:lnTo>
                    <a:pt x="100" y="149"/>
                  </a:lnTo>
                  <a:lnTo>
                    <a:pt x="99" y="157"/>
                  </a:lnTo>
                  <a:lnTo>
                    <a:pt x="96" y="163"/>
                  </a:lnTo>
                  <a:lnTo>
                    <a:pt x="91" y="169"/>
                  </a:lnTo>
                  <a:lnTo>
                    <a:pt x="85" y="173"/>
                  </a:lnTo>
                  <a:lnTo>
                    <a:pt x="79" y="177"/>
                  </a:lnTo>
                  <a:lnTo>
                    <a:pt x="72" y="178"/>
                  </a:lnTo>
                  <a:lnTo>
                    <a:pt x="63" y="179"/>
                  </a:lnTo>
                  <a:lnTo>
                    <a:pt x="55" y="178"/>
                  </a:lnTo>
                  <a:lnTo>
                    <a:pt x="46" y="177"/>
                  </a:lnTo>
                  <a:lnTo>
                    <a:pt x="40" y="172"/>
                  </a:lnTo>
                  <a:lnTo>
                    <a:pt x="35" y="168"/>
                  </a:lnTo>
                  <a:lnTo>
                    <a:pt x="31" y="162"/>
                  </a:lnTo>
                  <a:lnTo>
                    <a:pt x="27" y="154"/>
                  </a:lnTo>
                  <a:lnTo>
                    <a:pt x="25" y="146"/>
                  </a:lnTo>
                  <a:lnTo>
                    <a:pt x="24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4" name="Freeform 441"/>
            <p:cNvSpPr>
              <a:spLocks noEditPoints="1"/>
            </p:cNvSpPr>
            <p:nvPr/>
          </p:nvSpPr>
          <p:spPr bwMode="auto">
            <a:xfrm>
              <a:off x="4919663" y="3679825"/>
              <a:ext cx="58737" cy="107950"/>
            </a:xfrm>
            <a:custGeom>
              <a:avLst/>
              <a:gdLst>
                <a:gd name="T0" fmla="*/ 2147483647 w 126"/>
                <a:gd name="T1" fmla="*/ 2147483647 h 204"/>
                <a:gd name="T2" fmla="*/ 2147483647 w 126"/>
                <a:gd name="T3" fmla="*/ 2147483647 h 204"/>
                <a:gd name="T4" fmla="*/ 0 w 126"/>
                <a:gd name="T5" fmla="*/ 2147483647 h 204"/>
                <a:gd name="T6" fmla="*/ 2147483647 w 126"/>
                <a:gd name="T7" fmla="*/ 2147483647 h 204"/>
                <a:gd name="T8" fmla="*/ 2147483647 w 126"/>
                <a:gd name="T9" fmla="*/ 2147483647 h 204"/>
                <a:gd name="T10" fmla="*/ 2147483647 w 126"/>
                <a:gd name="T11" fmla="*/ 2147483647 h 204"/>
                <a:gd name="T12" fmla="*/ 2147483647 w 126"/>
                <a:gd name="T13" fmla="*/ 2147483647 h 204"/>
                <a:gd name="T14" fmla="*/ 2147483647 w 126"/>
                <a:gd name="T15" fmla="*/ 2147483647 h 204"/>
                <a:gd name="T16" fmla="*/ 2147483647 w 126"/>
                <a:gd name="T17" fmla="*/ 2147483647 h 204"/>
                <a:gd name="T18" fmla="*/ 2147483647 w 126"/>
                <a:gd name="T19" fmla="*/ 2147483647 h 204"/>
                <a:gd name="T20" fmla="*/ 2147483647 w 126"/>
                <a:gd name="T21" fmla="*/ 2147483647 h 204"/>
                <a:gd name="T22" fmla="*/ 2147483647 w 126"/>
                <a:gd name="T23" fmla="*/ 2147483647 h 204"/>
                <a:gd name="T24" fmla="*/ 2147483647 w 126"/>
                <a:gd name="T25" fmla="*/ 2147483647 h 204"/>
                <a:gd name="T26" fmla="*/ 2147483647 w 126"/>
                <a:gd name="T27" fmla="*/ 2147483647 h 204"/>
                <a:gd name="T28" fmla="*/ 2147483647 w 126"/>
                <a:gd name="T29" fmla="*/ 2147483647 h 204"/>
                <a:gd name="T30" fmla="*/ 2147483647 w 126"/>
                <a:gd name="T31" fmla="*/ 2147483647 h 204"/>
                <a:gd name="T32" fmla="*/ 2147483647 w 126"/>
                <a:gd name="T33" fmla="*/ 2147483647 h 204"/>
                <a:gd name="T34" fmla="*/ 2147483647 w 126"/>
                <a:gd name="T35" fmla="*/ 2147483647 h 204"/>
                <a:gd name="T36" fmla="*/ 2147483647 w 126"/>
                <a:gd name="T37" fmla="*/ 2147483647 h 204"/>
                <a:gd name="T38" fmla="*/ 2147483647 w 126"/>
                <a:gd name="T39" fmla="*/ 2147483647 h 204"/>
                <a:gd name="T40" fmla="*/ 2147483647 w 126"/>
                <a:gd name="T41" fmla="*/ 2147483647 h 204"/>
                <a:gd name="T42" fmla="*/ 2147483647 w 126"/>
                <a:gd name="T43" fmla="*/ 2147483647 h 204"/>
                <a:gd name="T44" fmla="*/ 2147483647 w 126"/>
                <a:gd name="T45" fmla="*/ 2147483647 h 204"/>
                <a:gd name="T46" fmla="*/ 2147483647 w 126"/>
                <a:gd name="T47" fmla="*/ 2147483647 h 204"/>
                <a:gd name="T48" fmla="*/ 2147483647 w 126"/>
                <a:gd name="T49" fmla="*/ 2147483647 h 204"/>
                <a:gd name="T50" fmla="*/ 2147483647 w 126"/>
                <a:gd name="T51" fmla="*/ 2147483647 h 204"/>
                <a:gd name="T52" fmla="*/ 2147483647 w 126"/>
                <a:gd name="T53" fmla="*/ 2147483647 h 204"/>
                <a:gd name="T54" fmla="*/ 2147483647 w 126"/>
                <a:gd name="T55" fmla="*/ 2147483647 h 204"/>
                <a:gd name="T56" fmla="*/ 2147483647 w 126"/>
                <a:gd name="T57" fmla="*/ 2147483647 h 204"/>
                <a:gd name="T58" fmla="*/ 2147483647 w 126"/>
                <a:gd name="T59" fmla="*/ 2147483647 h 204"/>
                <a:gd name="T60" fmla="*/ 2147483647 w 126"/>
                <a:gd name="T61" fmla="*/ 2147483647 h 204"/>
                <a:gd name="T62" fmla="*/ 2147483647 w 126"/>
                <a:gd name="T63" fmla="*/ 2147483647 h 204"/>
                <a:gd name="T64" fmla="*/ 2147483647 w 126"/>
                <a:gd name="T65" fmla="*/ 2147483647 h 204"/>
                <a:gd name="T66" fmla="*/ 2147483647 w 126"/>
                <a:gd name="T67" fmla="*/ 2147483647 h 204"/>
                <a:gd name="T68" fmla="*/ 2147483647 w 126"/>
                <a:gd name="T69" fmla="*/ 2147483647 h 204"/>
                <a:gd name="T70" fmla="*/ 2147483647 w 126"/>
                <a:gd name="T71" fmla="*/ 2147483647 h 204"/>
                <a:gd name="T72" fmla="*/ 2147483647 w 126"/>
                <a:gd name="T73" fmla="*/ 2147483647 h 204"/>
                <a:gd name="T74" fmla="*/ 2147483647 w 126"/>
                <a:gd name="T75" fmla="*/ 2147483647 h 204"/>
                <a:gd name="T76" fmla="*/ 2147483647 w 126"/>
                <a:gd name="T77" fmla="*/ 2147483647 h 204"/>
                <a:gd name="T78" fmla="*/ 2147483647 w 126"/>
                <a:gd name="T79" fmla="*/ 2147483647 h 204"/>
                <a:gd name="T80" fmla="*/ 2147483647 w 126"/>
                <a:gd name="T81" fmla="*/ 2147483647 h 204"/>
                <a:gd name="T82" fmla="*/ 2147483647 w 126"/>
                <a:gd name="T83" fmla="*/ 2147483647 h 204"/>
                <a:gd name="T84" fmla="*/ 2147483647 w 126"/>
                <a:gd name="T85" fmla="*/ 2147483647 h 20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26"/>
                <a:gd name="T130" fmla="*/ 0 h 204"/>
                <a:gd name="T131" fmla="*/ 126 w 126"/>
                <a:gd name="T132" fmla="*/ 204 h 20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26" h="204">
                  <a:moveTo>
                    <a:pt x="31" y="90"/>
                  </a:moveTo>
                  <a:lnTo>
                    <a:pt x="24" y="93"/>
                  </a:lnTo>
                  <a:lnTo>
                    <a:pt x="17" y="98"/>
                  </a:lnTo>
                  <a:lnTo>
                    <a:pt x="12" y="102"/>
                  </a:lnTo>
                  <a:lnTo>
                    <a:pt x="8" y="108"/>
                  </a:lnTo>
                  <a:lnTo>
                    <a:pt x="5" y="115"/>
                  </a:lnTo>
                  <a:lnTo>
                    <a:pt x="3" y="123"/>
                  </a:lnTo>
                  <a:lnTo>
                    <a:pt x="0" y="132"/>
                  </a:lnTo>
                  <a:lnTo>
                    <a:pt x="0" y="140"/>
                  </a:lnTo>
                  <a:lnTo>
                    <a:pt x="2" y="154"/>
                  </a:lnTo>
                  <a:lnTo>
                    <a:pt x="5" y="166"/>
                  </a:lnTo>
                  <a:lnTo>
                    <a:pt x="10" y="177"/>
                  </a:lnTo>
                  <a:lnTo>
                    <a:pt x="17" y="186"/>
                  </a:lnTo>
                  <a:lnTo>
                    <a:pt x="26" y="193"/>
                  </a:lnTo>
                  <a:lnTo>
                    <a:pt x="36" y="199"/>
                  </a:lnTo>
                  <a:lnTo>
                    <a:pt x="49" y="203"/>
                  </a:lnTo>
                  <a:lnTo>
                    <a:pt x="63" y="204"/>
                  </a:lnTo>
                  <a:lnTo>
                    <a:pt x="77" y="203"/>
                  </a:lnTo>
                  <a:lnTo>
                    <a:pt x="89" y="199"/>
                  </a:lnTo>
                  <a:lnTo>
                    <a:pt x="101" y="193"/>
                  </a:lnTo>
                  <a:lnTo>
                    <a:pt x="109" y="186"/>
                  </a:lnTo>
                  <a:lnTo>
                    <a:pt x="116" y="177"/>
                  </a:lnTo>
                  <a:lnTo>
                    <a:pt x="122" y="166"/>
                  </a:lnTo>
                  <a:lnTo>
                    <a:pt x="125" y="154"/>
                  </a:lnTo>
                  <a:lnTo>
                    <a:pt x="126" y="140"/>
                  </a:lnTo>
                  <a:lnTo>
                    <a:pt x="126" y="132"/>
                  </a:lnTo>
                  <a:lnTo>
                    <a:pt x="124" y="123"/>
                  </a:lnTo>
                  <a:lnTo>
                    <a:pt x="122" y="115"/>
                  </a:lnTo>
                  <a:lnTo>
                    <a:pt x="119" y="108"/>
                  </a:lnTo>
                  <a:lnTo>
                    <a:pt x="113" y="102"/>
                  </a:lnTo>
                  <a:lnTo>
                    <a:pt x="108" y="98"/>
                  </a:lnTo>
                  <a:lnTo>
                    <a:pt x="103" y="93"/>
                  </a:lnTo>
                  <a:lnTo>
                    <a:pt x="95" y="90"/>
                  </a:lnTo>
                  <a:lnTo>
                    <a:pt x="101" y="86"/>
                  </a:lnTo>
                  <a:lnTo>
                    <a:pt x="106" y="83"/>
                  </a:lnTo>
                  <a:lnTo>
                    <a:pt x="110" y="78"/>
                  </a:lnTo>
                  <a:lnTo>
                    <a:pt x="113" y="73"/>
                  </a:lnTo>
                  <a:lnTo>
                    <a:pt x="116" y="69"/>
                  </a:lnTo>
                  <a:lnTo>
                    <a:pt x="119" y="63"/>
                  </a:lnTo>
                  <a:lnTo>
                    <a:pt x="120" y="56"/>
                  </a:lnTo>
                  <a:lnTo>
                    <a:pt x="120" y="49"/>
                  </a:lnTo>
                  <a:lnTo>
                    <a:pt x="119" y="38"/>
                  </a:lnTo>
                  <a:lnTo>
                    <a:pt x="115" y="29"/>
                  </a:lnTo>
                  <a:lnTo>
                    <a:pt x="111" y="21"/>
                  </a:lnTo>
                  <a:lnTo>
                    <a:pt x="104" y="14"/>
                  </a:lnTo>
                  <a:lnTo>
                    <a:pt x="96" y="8"/>
                  </a:lnTo>
                  <a:lnTo>
                    <a:pt x="87" y="3"/>
                  </a:lnTo>
                  <a:lnTo>
                    <a:pt x="75" y="1"/>
                  </a:lnTo>
                  <a:lnTo>
                    <a:pt x="63" y="0"/>
                  </a:lnTo>
                  <a:lnTo>
                    <a:pt x="51" y="1"/>
                  </a:lnTo>
                  <a:lnTo>
                    <a:pt x="39" y="3"/>
                  </a:lnTo>
                  <a:lnTo>
                    <a:pt x="30" y="8"/>
                  </a:lnTo>
                  <a:lnTo>
                    <a:pt x="22" y="14"/>
                  </a:lnTo>
                  <a:lnTo>
                    <a:pt x="15" y="21"/>
                  </a:lnTo>
                  <a:lnTo>
                    <a:pt x="11" y="29"/>
                  </a:lnTo>
                  <a:lnTo>
                    <a:pt x="8" y="38"/>
                  </a:lnTo>
                  <a:lnTo>
                    <a:pt x="7" y="49"/>
                  </a:lnTo>
                  <a:lnTo>
                    <a:pt x="7" y="56"/>
                  </a:lnTo>
                  <a:lnTo>
                    <a:pt x="8" y="63"/>
                  </a:lnTo>
                  <a:lnTo>
                    <a:pt x="10" y="69"/>
                  </a:lnTo>
                  <a:lnTo>
                    <a:pt x="13" y="73"/>
                  </a:lnTo>
                  <a:lnTo>
                    <a:pt x="16" y="78"/>
                  </a:lnTo>
                  <a:lnTo>
                    <a:pt x="21" y="83"/>
                  </a:lnTo>
                  <a:lnTo>
                    <a:pt x="25" y="86"/>
                  </a:lnTo>
                  <a:lnTo>
                    <a:pt x="31" y="90"/>
                  </a:lnTo>
                  <a:close/>
                  <a:moveTo>
                    <a:pt x="31" y="52"/>
                  </a:moveTo>
                  <a:lnTo>
                    <a:pt x="32" y="45"/>
                  </a:lnTo>
                  <a:lnTo>
                    <a:pt x="33" y="40"/>
                  </a:lnTo>
                  <a:lnTo>
                    <a:pt x="36" y="35"/>
                  </a:lnTo>
                  <a:lnTo>
                    <a:pt x="39" y="31"/>
                  </a:lnTo>
                  <a:lnTo>
                    <a:pt x="44" y="28"/>
                  </a:lnTo>
                  <a:lnTo>
                    <a:pt x="49" y="26"/>
                  </a:lnTo>
                  <a:lnTo>
                    <a:pt x="55" y="23"/>
                  </a:lnTo>
                  <a:lnTo>
                    <a:pt x="63" y="23"/>
                  </a:lnTo>
                  <a:lnTo>
                    <a:pt x="70" y="23"/>
                  </a:lnTo>
                  <a:lnTo>
                    <a:pt x="76" y="26"/>
                  </a:lnTo>
                  <a:lnTo>
                    <a:pt x="82" y="28"/>
                  </a:lnTo>
                  <a:lnTo>
                    <a:pt x="86" y="31"/>
                  </a:lnTo>
                  <a:lnTo>
                    <a:pt x="89" y="35"/>
                  </a:lnTo>
                  <a:lnTo>
                    <a:pt x="92" y="40"/>
                  </a:lnTo>
                  <a:lnTo>
                    <a:pt x="93" y="45"/>
                  </a:lnTo>
                  <a:lnTo>
                    <a:pt x="94" y="52"/>
                  </a:lnTo>
                  <a:lnTo>
                    <a:pt x="93" y="58"/>
                  </a:lnTo>
                  <a:lnTo>
                    <a:pt x="92" y="64"/>
                  </a:lnTo>
                  <a:lnTo>
                    <a:pt x="89" y="69"/>
                  </a:lnTo>
                  <a:lnTo>
                    <a:pt x="86" y="73"/>
                  </a:lnTo>
                  <a:lnTo>
                    <a:pt x="82" y="77"/>
                  </a:lnTo>
                  <a:lnTo>
                    <a:pt x="75" y="79"/>
                  </a:lnTo>
                  <a:lnTo>
                    <a:pt x="70" y="81"/>
                  </a:lnTo>
                  <a:lnTo>
                    <a:pt x="63" y="81"/>
                  </a:lnTo>
                  <a:lnTo>
                    <a:pt x="55" y="81"/>
                  </a:lnTo>
                  <a:lnTo>
                    <a:pt x="50" y="79"/>
                  </a:lnTo>
                  <a:lnTo>
                    <a:pt x="44" y="77"/>
                  </a:lnTo>
                  <a:lnTo>
                    <a:pt x="39" y="73"/>
                  </a:lnTo>
                  <a:lnTo>
                    <a:pt x="36" y="69"/>
                  </a:lnTo>
                  <a:lnTo>
                    <a:pt x="33" y="64"/>
                  </a:lnTo>
                  <a:lnTo>
                    <a:pt x="32" y="58"/>
                  </a:lnTo>
                  <a:lnTo>
                    <a:pt x="31" y="52"/>
                  </a:lnTo>
                  <a:close/>
                  <a:moveTo>
                    <a:pt x="26" y="140"/>
                  </a:moveTo>
                  <a:lnTo>
                    <a:pt x="27" y="132"/>
                  </a:lnTo>
                  <a:lnTo>
                    <a:pt x="28" y="125"/>
                  </a:lnTo>
                  <a:lnTo>
                    <a:pt x="31" y="118"/>
                  </a:lnTo>
                  <a:lnTo>
                    <a:pt x="35" y="113"/>
                  </a:lnTo>
                  <a:lnTo>
                    <a:pt x="41" y="108"/>
                  </a:lnTo>
                  <a:lnTo>
                    <a:pt x="48" y="105"/>
                  </a:lnTo>
                  <a:lnTo>
                    <a:pt x="55" y="104"/>
                  </a:lnTo>
                  <a:lnTo>
                    <a:pt x="63" y="102"/>
                  </a:lnTo>
                  <a:lnTo>
                    <a:pt x="71" y="104"/>
                  </a:lnTo>
                  <a:lnTo>
                    <a:pt x="79" y="105"/>
                  </a:lnTo>
                  <a:lnTo>
                    <a:pt x="85" y="108"/>
                  </a:lnTo>
                  <a:lnTo>
                    <a:pt x="91" y="113"/>
                  </a:lnTo>
                  <a:lnTo>
                    <a:pt x="95" y="118"/>
                  </a:lnTo>
                  <a:lnTo>
                    <a:pt x="99" y="125"/>
                  </a:lnTo>
                  <a:lnTo>
                    <a:pt x="100" y="132"/>
                  </a:lnTo>
                  <a:lnTo>
                    <a:pt x="101" y="140"/>
                  </a:lnTo>
                  <a:lnTo>
                    <a:pt x="100" y="148"/>
                  </a:lnTo>
                  <a:lnTo>
                    <a:pt x="99" y="156"/>
                  </a:lnTo>
                  <a:lnTo>
                    <a:pt x="95" y="163"/>
                  </a:lnTo>
                  <a:lnTo>
                    <a:pt x="91" y="169"/>
                  </a:lnTo>
                  <a:lnTo>
                    <a:pt x="85" y="173"/>
                  </a:lnTo>
                  <a:lnTo>
                    <a:pt x="79" y="177"/>
                  </a:lnTo>
                  <a:lnTo>
                    <a:pt x="71" y="178"/>
                  </a:lnTo>
                  <a:lnTo>
                    <a:pt x="63" y="179"/>
                  </a:lnTo>
                  <a:lnTo>
                    <a:pt x="55" y="178"/>
                  </a:lnTo>
                  <a:lnTo>
                    <a:pt x="48" y="177"/>
                  </a:lnTo>
                  <a:lnTo>
                    <a:pt x="41" y="173"/>
                  </a:lnTo>
                  <a:lnTo>
                    <a:pt x="35" y="169"/>
                  </a:lnTo>
                  <a:lnTo>
                    <a:pt x="31" y="163"/>
                  </a:lnTo>
                  <a:lnTo>
                    <a:pt x="28" y="156"/>
                  </a:lnTo>
                  <a:lnTo>
                    <a:pt x="27" y="148"/>
                  </a:lnTo>
                  <a:lnTo>
                    <a:pt x="26" y="140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5" name="Freeform 442"/>
            <p:cNvSpPr>
              <a:spLocks/>
            </p:cNvSpPr>
            <p:nvPr/>
          </p:nvSpPr>
          <p:spPr bwMode="auto">
            <a:xfrm>
              <a:off x="5537200" y="3676650"/>
              <a:ext cx="84138" cy="109538"/>
            </a:xfrm>
            <a:custGeom>
              <a:avLst/>
              <a:gdLst>
                <a:gd name="T0" fmla="*/ 2147483647 w 178"/>
                <a:gd name="T1" fmla="*/ 2147483647 h 207"/>
                <a:gd name="T2" fmla="*/ 2147483647 w 178"/>
                <a:gd name="T3" fmla="*/ 2147483647 h 207"/>
                <a:gd name="T4" fmla="*/ 2147483647 w 178"/>
                <a:gd name="T5" fmla="*/ 2147483647 h 207"/>
                <a:gd name="T6" fmla="*/ 2147483647 w 178"/>
                <a:gd name="T7" fmla="*/ 2147483647 h 207"/>
                <a:gd name="T8" fmla="*/ 2147483647 w 178"/>
                <a:gd name="T9" fmla="*/ 2147483647 h 207"/>
                <a:gd name="T10" fmla="*/ 2147483647 w 178"/>
                <a:gd name="T11" fmla="*/ 2147483647 h 207"/>
                <a:gd name="T12" fmla="*/ 2147483647 w 178"/>
                <a:gd name="T13" fmla="*/ 2147483647 h 207"/>
                <a:gd name="T14" fmla="*/ 2147483647 w 178"/>
                <a:gd name="T15" fmla="*/ 2147483647 h 207"/>
                <a:gd name="T16" fmla="*/ 2147483647 w 178"/>
                <a:gd name="T17" fmla="*/ 2147483647 h 207"/>
                <a:gd name="T18" fmla="*/ 2147483647 w 178"/>
                <a:gd name="T19" fmla="*/ 0 h 207"/>
                <a:gd name="T20" fmla="*/ 2147483647 w 178"/>
                <a:gd name="T21" fmla="*/ 0 h 207"/>
                <a:gd name="T22" fmla="*/ 2147483647 w 178"/>
                <a:gd name="T23" fmla="*/ 2147483647 h 207"/>
                <a:gd name="T24" fmla="*/ 2147483647 w 178"/>
                <a:gd name="T25" fmla="*/ 2147483647 h 207"/>
                <a:gd name="T26" fmla="*/ 2147483647 w 178"/>
                <a:gd name="T27" fmla="*/ 2147483647 h 207"/>
                <a:gd name="T28" fmla="*/ 2147483647 w 178"/>
                <a:gd name="T29" fmla="*/ 0 h 207"/>
                <a:gd name="T30" fmla="*/ 0 w 178"/>
                <a:gd name="T31" fmla="*/ 0 h 207"/>
                <a:gd name="T32" fmla="*/ 0 w 178"/>
                <a:gd name="T33" fmla="*/ 2147483647 h 207"/>
                <a:gd name="T34" fmla="*/ 2147483647 w 178"/>
                <a:gd name="T35" fmla="*/ 2147483647 h 207"/>
                <a:gd name="T36" fmla="*/ 2147483647 w 178"/>
                <a:gd name="T37" fmla="*/ 2147483647 h 20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8"/>
                <a:gd name="T58" fmla="*/ 0 h 207"/>
                <a:gd name="T59" fmla="*/ 178 w 178"/>
                <a:gd name="T60" fmla="*/ 207 h 20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8" h="207">
                  <a:moveTo>
                    <a:pt x="24" y="30"/>
                  </a:moveTo>
                  <a:lnTo>
                    <a:pt x="26" y="39"/>
                  </a:lnTo>
                  <a:lnTo>
                    <a:pt x="28" y="49"/>
                  </a:lnTo>
                  <a:lnTo>
                    <a:pt x="75" y="207"/>
                  </a:lnTo>
                  <a:lnTo>
                    <a:pt x="100" y="207"/>
                  </a:lnTo>
                  <a:lnTo>
                    <a:pt x="148" y="49"/>
                  </a:lnTo>
                  <a:lnTo>
                    <a:pt x="152" y="30"/>
                  </a:lnTo>
                  <a:lnTo>
                    <a:pt x="152" y="207"/>
                  </a:lnTo>
                  <a:lnTo>
                    <a:pt x="178" y="207"/>
                  </a:lnTo>
                  <a:lnTo>
                    <a:pt x="178" y="0"/>
                  </a:lnTo>
                  <a:lnTo>
                    <a:pt x="141" y="0"/>
                  </a:lnTo>
                  <a:lnTo>
                    <a:pt x="92" y="158"/>
                  </a:lnTo>
                  <a:lnTo>
                    <a:pt x="88" y="176"/>
                  </a:lnTo>
                  <a:lnTo>
                    <a:pt x="84" y="158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207"/>
                  </a:lnTo>
                  <a:lnTo>
                    <a:pt x="24" y="207"/>
                  </a:lnTo>
                  <a:lnTo>
                    <a:pt x="24" y="30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6" name="Freeform 443"/>
            <p:cNvSpPr>
              <a:spLocks noEditPoints="1"/>
            </p:cNvSpPr>
            <p:nvPr/>
          </p:nvSpPr>
          <p:spPr bwMode="auto">
            <a:xfrm>
              <a:off x="5638800" y="3676650"/>
              <a:ext cx="11113" cy="109538"/>
            </a:xfrm>
            <a:custGeom>
              <a:avLst/>
              <a:gdLst>
                <a:gd name="T0" fmla="*/ 0 w 24"/>
                <a:gd name="T1" fmla="*/ 2147483647 h 207"/>
                <a:gd name="T2" fmla="*/ 2147483647 w 24"/>
                <a:gd name="T3" fmla="*/ 2147483647 h 207"/>
                <a:gd name="T4" fmla="*/ 2147483647 w 24"/>
                <a:gd name="T5" fmla="*/ 2147483647 h 207"/>
                <a:gd name="T6" fmla="*/ 0 w 24"/>
                <a:gd name="T7" fmla="*/ 2147483647 h 207"/>
                <a:gd name="T8" fmla="*/ 0 w 24"/>
                <a:gd name="T9" fmla="*/ 2147483647 h 207"/>
                <a:gd name="T10" fmla="*/ 0 w 24"/>
                <a:gd name="T11" fmla="*/ 2147483647 h 207"/>
                <a:gd name="T12" fmla="*/ 2147483647 w 24"/>
                <a:gd name="T13" fmla="*/ 2147483647 h 207"/>
                <a:gd name="T14" fmla="*/ 2147483647 w 24"/>
                <a:gd name="T15" fmla="*/ 0 h 207"/>
                <a:gd name="T16" fmla="*/ 0 w 24"/>
                <a:gd name="T17" fmla="*/ 0 h 207"/>
                <a:gd name="T18" fmla="*/ 0 w 24"/>
                <a:gd name="T19" fmla="*/ 2147483647 h 2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"/>
                <a:gd name="T31" fmla="*/ 0 h 207"/>
                <a:gd name="T32" fmla="*/ 24 w 24"/>
                <a:gd name="T33" fmla="*/ 207 h 20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" h="207">
                  <a:moveTo>
                    <a:pt x="0" y="207"/>
                  </a:moveTo>
                  <a:lnTo>
                    <a:pt x="24" y="207"/>
                  </a:lnTo>
                  <a:lnTo>
                    <a:pt x="24" y="56"/>
                  </a:lnTo>
                  <a:lnTo>
                    <a:pt x="0" y="56"/>
                  </a:lnTo>
                  <a:lnTo>
                    <a:pt x="0" y="207"/>
                  </a:lnTo>
                  <a:close/>
                  <a:moveTo>
                    <a:pt x="0" y="28"/>
                  </a:moveTo>
                  <a:lnTo>
                    <a:pt x="24" y="28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7" name="Freeform 444"/>
            <p:cNvSpPr>
              <a:spLocks/>
            </p:cNvSpPr>
            <p:nvPr/>
          </p:nvSpPr>
          <p:spPr bwMode="auto">
            <a:xfrm>
              <a:off x="5662613" y="3703638"/>
              <a:ext cx="57150" cy="84137"/>
            </a:xfrm>
            <a:custGeom>
              <a:avLst/>
              <a:gdLst>
                <a:gd name="T0" fmla="*/ 2147483647 w 121"/>
                <a:gd name="T1" fmla="*/ 2147483647 h 159"/>
                <a:gd name="T2" fmla="*/ 2147483647 w 121"/>
                <a:gd name="T3" fmla="*/ 2147483647 h 159"/>
                <a:gd name="T4" fmla="*/ 2147483647 w 121"/>
                <a:gd name="T5" fmla="*/ 2147483647 h 159"/>
                <a:gd name="T6" fmla="*/ 2147483647 w 121"/>
                <a:gd name="T7" fmla="*/ 2147483647 h 159"/>
                <a:gd name="T8" fmla="*/ 2147483647 w 121"/>
                <a:gd name="T9" fmla="*/ 0 h 159"/>
                <a:gd name="T10" fmla="*/ 2147483647 w 121"/>
                <a:gd name="T11" fmla="*/ 2147483647 h 159"/>
                <a:gd name="T12" fmla="*/ 2147483647 w 121"/>
                <a:gd name="T13" fmla="*/ 2147483647 h 159"/>
                <a:gd name="T14" fmla="*/ 2147483647 w 121"/>
                <a:gd name="T15" fmla="*/ 2147483647 h 159"/>
                <a:gd name="T16" fmla="*/ 0 w 121"/>
                <a:gd name="T17" fmla="*/ 2147483647 h 159"/>
                <a:gd name="T18" fmla="*/ 2147483647 w 121"/>
                <a:gd name="T19" fmla="*/ 2147483647 h 159"/>
                <a:gd name="T20" fmla="*/ 2147483647 w 121"/>
                <a:gd name="T21" fmla="*/ 2147483647 h 159"/>
                <a:gd name="T22" fmla="*/ 2147483647 w 121"/>
                <a:gd name="T23" fmla="*/ 2147483647 h 159"/>
                <a:gd name="T24" fmla="*/ 2147483647 w 121"/>
                <a:gd name="T25" fmla="*/ 2147483647 h 159"/>
                <a:gd name="T26" fmla="*/ 2147483647 w 121"/>
                <a:gd name="T27" fmla="*/ 2147483647 h 159"/>
                <a:gd name="T28" fmla="*/ 2147483647 w 121"/>
                <a:gd name="T29" fmla="*/ 2147483647 h 159"/>
                <a:gd name="T30" fmla="*/ 2147483647 w 121"/>
                <a:gd name="T31" fmla="*/ 2147483647 h 159"/>
                <a:gd name="T32" fmla="*/ 2147483647 w 121"/>
                <a:gd name="T33" fmla="*/ 2147483647 h 159"/>
                <a:gd name="T34" fmla="*/ 2147483647 w 121"/>
                <a:gd name="T35" fmla="*/ 2147483647 h 159"/>
                <a:gd name="T36" fmla="*/ 2147483647 w 121"/>
                <a:gd name="T37" fmla="*/ 2147483647 h 159"/>
                <a:gd name="T38" fmla="*/ 2147483647 w 121"/>
                <a:gd name="T39" fmla="*/ 2147483647 h 159"/>
                <a:gd name="T40" fmla="*/ 2147483647 w 121"/>
                <a:gd name="T41" fmla="*/ 2147483647 h 159"/>
                <a:gd name="T42" fmla="*/ 2147483647 w 121"/>
                <a:gd name="T43" fmla="*/ 2147483647 h 159"/>
                <a:gd name="T44" fmla="*/ 2147483647 w 121"/>
                <a:gd name="T45" fmla="*/ 2147483647 h 159"/>
                <a:gd name="T46" fmla="*/ 2147483647 w 121"/>
                <a:gd name="T47" fmla="*/ 2147483647 h 159"/>
                <a:gd name="T48" fmla="*/ 2147483647 w 121"/>
                <a:gd name="T49" fmla="*/ 2147483647 h 159"/>
                <a:gd name="T50" fmla="*/ 2147483647 w 121"/>
                <a:gd name="T51" fmla="*/ 2147483647 h 159"/>
                <a:gd name="T52" fmla="*/ 2147483647 w 121"/>
                <a:gd name="T53" fmla="*/ 2147483647 h 159"/>
                <a:gd name="T54" fmla="*/ 2147483647 w 121"/>
                <a:gd name="T55" fmla="*/ 2147483647 h 159"/>
                <a:gd name="T56" fmla="*/ 2147483647 w 121"/>
                <a:gd name="T57" fmla="*/ 2147483647 h 159"/>
                <a:gd name="T58" fmla="*/ 2147483647 w 121"/>
                <a:gd name="T59" fmla="*/ 2147483647 h 159"/>
                <a:gd name="T60" fmla="*/ 2147483647 w 121"/>
                <a:gd name="T61" fmla="*/ 2147483647 h 159"/>
                <a:gd name="T62" fmla="*/ 2147483647 w 121"/>
                <a:gd name="T63" fmla="*/ 2147483647 h 159"/>
                <a:gd name="T64" fmla="*/ 2147483647 w 121"/>
                <a:gd name="T65" fmla="*/ 2147483647 h 15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159"/>
                <a:gd name="T101" fmla="*/ 121 w 121"/>
                <a:gd name="T102" fmla="*/ 159 h 15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159">
                  <a:moveTo>
                    <a:pt x="98" y="55"/>
                  </a:moveTo>
                  <a:lnTo>
                    <a:pt x="121" y="55"/>
                  </a:lnTo>
                  <a:lnTo>
                    <a:pt x="119" y="43"/>
                  </a:lnTo>
                  <a:lnTo>
                    <a:pt x="116" y="33"/>
                  </a:lnTo>
                  <a:lnTo>
                    <a:pt x="112" y="23"/>
                  </a:lnTo>
                  <a:lnTo>
                    <a:pt x="104" y="15"/>
                  </a:lnTo>
                  <a:lnTo>
                    <a:pt x="96" y="8"/>
                  </a:lnTo>
                  <a:lnTo>
                    <a:pt x="87" y="4"/>
                  </a:lnTo>
                  <a:lnTo>
                    <a:pt x="76" y="1"/>
                  </a:lnTo>
                  <a:lnTo>
                    <a:pt x="63" y="0"/>
                  </a:lnTo>
                  <a:lnTo>
                    <a:pt x="50" y="1"/>
                  </a:lnTo>
                  <a:lnTo>
                    <a:pt x="37" y="6"/>
                  </a:lnTo>
                  <a:lnTo>
                    <a:pt x="26" y="12"/>
                  </a:lnTo>
                  <a:lnTo>
                    <a:pt x="17" y="21"/>
                  </a:lnTo>
                  <a:lnTo>
                    <a:pt x="10" y="33"/>
                  </a:lnTo>
                  <a:lnTo>
                    <a:pt x="4" y="47"/>
                  </a:lnTo>
                  <a:lnTo>
                    <a:pt x="1" y="62"/>
                  </a:lnTo>
                  <a:lnTo>
                    <a:pt x="0" y="79"/>
                  </a:lnTo>
                  <a:lnTo>
                    <a:pt x="1" y="98"/>
                  </a:lnTo>
                  <a:lnTo>
                    <a:pt x="4" y="113"/>
                  </a:lnTo>
                  <a:lnTo>
                    <a:pt x="10" y="126"/>
                  </a:lnTo>
                  <a:lnTo>
                    <a:pt x="16" y="138"/>
                  </a:lnTo>
                  <a:lnTo>
                    <a:pt x="25" y="147"/>
                  </a:lnTo>
                  <a:lnTo>
                    <a:pt x="35" y="153"/>
                  </a:lnTo>
                  <a:lnTo>
                    <a:pt x="48" y="157"/>
                  </a:lnTo>
                  <a:lnTo>
                    <a:pt x="60" y="159"/>
                  </a:lnTo>
                  <a:lnTo>
                    <a:pt x="74" y="157"/>
                  </a:lnTo>
                  <a:lnTo>
                    <a:pt x="84" y="155"/>
                  </a:lnTo>
                  <a:lnTo>
                    <a:pt x="95" y="149"/>
                  </a:lnTo>
                  <a:lnTo>
                    <a:pt x="103" y="143"/>
                  </a:lnTo>
                  <a:lnTo>
                    <a:pt x="111" y="135"/>
                  </a:lnTo>
                  <a:lnTo>
                    <a:pt x="116" y="125"/>
                  </a:lnTo>
                  <a:lnTo>
                    <a:pt x="119" y="113"/>
                  </a:lnTo>
                  <a:lnTo>
                    <a:pt x="121" y="100"/>
                  </a:lnTo>
                  <a:lnTo>
                    <a:pt x="99" y="100"/>
                  </a:lnTo>
                  <a:lnTo>
                    <a:pt x="97" y="108"/>
                  </a:lnTo>
                  <a:lnTo>
                    <a:pt x="95" y="115"/>
                  </a:lnTo>
                  <a:lnTo>
                    <a:pt x="92" y="121"/>
                  </a:lnTo>
                  <a:lnTo>
                    <a:pt x="88" y="126"/>
                  </a:lnTo>
                  <a:lnTo>
                    <a:pt x="82" y="131"/>
                  </a:lnTo>
                  <a:lnTo>
                    <a:pt x="76" y="133"/>
                  </a:lnTo>
                  <a:lnTo>
                    <a:pt x="70" y="135"/>
                  </a:lnTo>
                  <a:lnTo>
                    <a:pt x="61" y="135"/>
                  </a:lnTo>
                  <a:lnTo>
                    <a:pt x="53" y="134"/>
                  </a:lnTo>
                  <a:lnTo>
                    <a:pt x="45" y="132"/>
                  </a:lnTo>
                  <a:lnTo>
                    <a:pt x="39" y="127"/>
                  </a:lnTo>
                  <a:lnTo>
                    <a:pt x="34" y="121"/>
                  </a:lnTo>
                  <a:lnTo>
                    <a:pt x="30" y="113"/>
                  </a:lnTo>
                  <a:lnTo>
                    <a:pt x="26" y="104"/>
                  </a:lnTo>
                  <a:lnTo>
                    <a:pt x="25" y="92"/>
                  </a:lnTo>
                  <a:lnTo>
                    <a:pt x="24" y="79"/>
                  </a:lnTo>
                  <a:lnTo>
                    <a:pt x="25" y="67"/>
                  </a:lnTo>
                  <a:lnTo>
                    <a:pt x="27" y="55"/>
                  </a:lnTo>
                  <a:lnTo>
                    <a:pt x="31" y="46"/>
                  </a:lnTo>
                  <a:lnTo>
                    <a:pt x="35" y="37"/>
                  </a:lnTo>
                  <a:lnTo>
                    <a:pt x="40" y="32"/>
                  </a:lnTo>
                  <a:lnTo>
                    <a:pt x="46" y="27"/>
                  </a:lnTo>
                  <a:lnTo>
                    <a:pt x="55" y="25"/>
                  </a:lnTo>
                  <a:lnTo>
                    <a:pt x="63" y="23"/>
                  </a:lnTo>
                  <a:lnTo>
                    <a:pt x="71" y="23"/>
                  </a:lnTo>
                  <a:lnTo>
                    <a:pt x="77" y="26"/>
                  </a:lnTo>
                  <a:lnTo>
                    <a:pt x="83" y="28"/>
                  </a:lnTo>
                  <a:lnTo>
                    <a:pt x="88" y="32"/>
                  </a:lnTo>
                  <a:lnTo>
                    <a:pt x="92" y="36"/>
                  </a:lnTo>
                  <a:lnTo>
                    <a:pt x="95" y="42"/>
                  </a:lnTo>
                  <a:lnTo>
                    <a:pt x="97" y="48"/>
                  </a:lnTo>
                  <a:lnTo>
                    <a:pt x="98" y="55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8" name="Freeform 445"/>
            <p:cNvSpPr>
              <a:spLocks/>
            </p:cNvSpPr>
            <p:nvPr/>
          </p:nvSpPr>
          <p:spPr bwMode="auto">
            <a:xfrm>
              <a:off x="5730875" y="3676650"/>
              <a:ext cx="53975" cy="109538"/>
            </a:xfrm>
            <a:custGeom>
              <a:avLst/>
              <a:gdLst>
                <a:gd name="T0" fmla="*/ 2147483647 w 113"/>
                <a:gd name="T1" fmla="*/ 2147483647 h 207"/>
                <a:gd name="T2" fmla="*/ 2147483647 w 113"/>
                <a:gd name="T3" fmla="*/ 2147483647 h 207"/>
                <a:gd name="T4" fmla="*/ 2147483647 w 113"/>
                <a:gd name="T5" fmla="*/ 2147483647 h 207"/>
                <a:gd name="T6" fmla="*/ 2147483647 w 113"/>
                <a:gd name="T7" fmla="*/ 2147483647 h 207"/>
                <a:gd name="T8" fmla="*/ 2147483647 w 113"/>
                <a:gd name="T9" fmla="*/ 2147483647 h 207"/>
                <a:gd name="T10" fmla="*/ 2147483647 w 113"/>
                <a:gd name="T11" fmla="*/ 2147483647 h 207"/>
                <a:gd name="T12" fmla="*/ 2147483647 w 113"/>
                <a:gd name="T13" fmla="*/ 2147483647 h 207"/>
                <a:gd name="T14" fmla="*/ 2147483647 w 113"/>
                <a:gd name="T15" fmla="*/ 2147483647 h 207"/>
                <a:gd name="T16" fmla="*/ 2147483647 w 113"/>
                <a:gd name="T17" fmla="*/ 2147483647 h 207"/>
                <a:gd name="T18" fmla="*/ 2147483647 w 113"/>
                <a:gd name="T19" fmla="*/ 2147483647 h 207"/>
                <a:gd name="T20" fmla="*/ 2147483647 w 113"/>
                <a:gd name="T21" fmla="*/ 2147483647 h 207"/>
                <a:gd name="T22" fmla="*/ 2147483647 w 113"/>
                <a:gd name="T23" fmla="*/ 2147483647 h 207"/>
                <a:gd name="T24" fmla="*/ 2147483647 w 113"/>
                <a:gd name="T25" fmla="*/ 2147483647 h 207"/>
                <a:gd name="T26" fmla="*/ 2147483647 w 113"/>
                <a:gd name="T27" fmla="*/ 2147483647 h 207"/>
                <a:gd name="T28" fmla="*/ 2147483647 w 113"/>
                <a:gd name="T29" fmla="*/ 2147483647 h 207"/>
                <a:gd name="T30" fmla="*/ 2147483647 w 113"/>
                <a:gd name="T31" fmla="*/ 2147483647 h 207"/>
                <a:gd name="T32" fmla="*/ 2147483647 w 113"/>
                <a:gd name="T33" fmla="*/ 2147483647 h 207"/>
                <a:gd name="T34" fmla="*/ 2147483647 w 113"/>
                <a:gd name="T35" fmla="*/ 2147483647 h 207"/>
                <a:gd name="T36" fmla="*/ 2147483647 w 113"/>
                <a:gd name="T37" fmla="*/ 2147483647 h 207"/>
                <a:gd name="T38" fmla="*/ 2147483647 w 113"/>
                <a:gd name="T39" fmla="*/ 2147483647 h 207"/>
                <a:gd name="T40" fmla="*/ 2147483647 w 113"/>
                <a:gd name="T41" fmla="*/ 2147483647 h 207"/>
                <a:gd name="T42" fmla="*/ 2147483647 w 113"/>
                <a:gd name="T43" fmla="*/ 2147483647 h 207"/>
                <a:gd name="T44" fmla="*/ 2147483647 w 113"/>
                <a:gd name="T45" fmla="*/ 2147483647 h 207"/>
                <a:gd name="T46" fmla="*/ 2147483647 w 113"/>
                <a:gd name="T47" fmla="*/ 2147483647 h 207"/>
                <a:gd name="T48" fmla="*/ 2147483647 w 113"/>
                <a:gd name="T49" fmla="*/ 0 h 207"/>
                <a:gd name="T50" fmla="*/ 0 w 113"/>
                <a:gd name="T51" fmla="*/ 0 h 207"/>
                <a:gd name="T52" fmla="*/ 0 w 113"/>
                <a:gd name="T53" fmla="*/ 2147483647 h 207"/>
                <a:gd name="T54" fmla="*/ 2147483647 w 113"/>
                <a:gd name="T55" fmla="*/ 2147483647 h 207"/>
                <a:gd name="T56" fmla="*/ 2147483647 w 113"/>
                <a:gd name="T57" fmla="*/ 2147483647 h 207"/>
                <a:gd name="T58" fmla="*/ 2147483647 w 113"/>
                <a:gd name="T59" fmla="*/ 2147483647 h 207"/>
                <a:gd name="T60" fmla="*/ 2147483647 w 113"/>
                <a:gd name="T61" fmla="*/ 2147483647 h 207"/>
                <a:gd name="T62" fmla="*/ 2147483647 w 113"/>
                <a:gd name="T63" fmla="*/ 2147483647 h 207"/>
                <a:gd name="T64" fmla="*/ 2147483647 w 113"/>
                <a:gd name="T65" fmla="*/ 2147483647 h 207"/>
                <a:gd name="T66" fmla="*/ 2147483647 w 113"/>
                <a:gd name="T67" fmla="*/ 2147483647 h 207"/>
                <a:gd name="T68" fmla="*/ 2147483647 w 113"/>
                <a:gd name="T69" fmla="*/ 2147483647 h 207"/>
                <a:gd name="T70" fmla="*/ 2147483647 w 113"/>
                <a:gd name="T71" fmla="*/ 2147483647 h 207"/>
                <a:gd name="T72" fmla="*/ 2147483647 w 113"/>
                <a:gd name="T73" fmla="*/ 2147483647 h 207"/>
                <a:gd name="T74" fmla="*/ 2147483647 w 113"/>
                <a:gd name="T75" fmla="*/ 2147483647 h 207"/>
                <a:gd name="T76" fmla="*/ 2147483647 w 113"/>
                <a:gd name="T77" fmla="*/ 2147483647 h 207"/>
                <a:gd name="T78" fmla="*/ 2147483647 w 113"/>
                <a:gd name="T79" fmla="*/ 2147483647 h 207"/>
                <a:gd name="T80" fmla="*/ 2147483647 w 113"/>
                <a:gd name="T81" fmla="*/ 2147483647 h 207"/>
                <a:gd name="T82" fmla="*/ 2147483647 w 113"/>
                <a:gd name="T83" fmla="*/ 2147483647 h 207"/>
                <a:gd name="T84" fmla="*/ 2147483647 w 113"/>
                <a:gd name="T85" fmla="*/ 2147483647 h 207"/>
                <a:gd name="T86" fmla="*/ 2147483647 w 113"/>
                <a:gd name="T87" fmla="*/ 2147483647 h 207"/>
                <a:gd name="T88" fmla="*/ 2147483647 w 113"/>
                <a:gd name="T89" fmla="*/ 2147483647 h 207"/>
                <a:gd name="T90" fmla="*/ 2147483647 w 113"/>
                <a:gd name="T91" fmla="*/ 2147483647 h 20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3"/>
                <a:gd name="T139" fmla="*/ 0 h 207"/>
                <a:gd name="T140" fmla="*/ 113 w 113"/>
                <a:gd name="T141" fmla="*/ 207 h 20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3" h="207">
                  <a:moveTo>
                    <a:pt x="90" y="207"/>
                  </a:moveTo>
                  <a:lnTo>
                    <a:pt x="113" y="207"/>
                  </a:lnTo>
                  <a:lnTo>
                    <a:pt x="113" y="116"/>
                  </a:lnTo>
                  <a:lnTo>
                    <a:pt x="113" y="109"/>
                  </a:lnTo>
                  <a:lnTo>
                    <a:pt x="113" y="99"/>
                  </a:lnTo>
                  <a:lnTo>
                    <a:pt x="112" y="89"/>
                  </a:lnTo>
                  <a:lnTo>
                    <a:pt x="111" y="80"/>
                  </a:lnTo>
                  <a:lnTo>
                    <a:pt x="107" y="73"/>
                  </a:lnTo>
                  <a:lnTo>
                    <a:pt x="104" y="67"/>
                  </a:lnTo>
                  <a:lnTo>
                    <a:pt x="101" y="64"/>
                  </a:lnTo>
                  <a:lnTo>
                    <a:pt x="97" y="60"/>
                  </a:lnTo>
                  <a:lnTo>
                    <a:pt x="91" y="57"/>
                  </a:lnTo>
                  <a:lnTo>
                    <a:pt x="86" y="55"/>
                  </a:lnTo>
                  <a:lnTo>
                    <a:pt x="80" y="53"/>
                  </a:lnTo>
                  <a:lnTo>
                    <a:pt x="72" y="52"/>
                  </a:lnTo>
                  <a:lnTo>
                    <a:pt x="65" y="52"/>
                  </a:lnTo>
                  <a:lnTo>
                    <a:pt x="59" y="52"/>
                  </a:lnTo>
                  <a:lnTo>
                    <a:pt x="51" y="53"/>
                  </a:lnTo>
                  <a:lnTo>
                    <a:pt x="46" y="56"/>
                  </a:lnTo>
                  <a:lnTo>
                    <a:pt x="40" y="58"/>
                  </a:lnTo>
                  <a:lnTo>
                    <a:pt x="34" y="62"/>
                  </a:lnTo>
                  <a:lnTo>
                    <a:pt x="30" y="66"/>
                  </a:lnTo>
                  <a:lnTo>
                    <a:pt x="26" y="71"/>
                  </a:lnTo>
                  <a:lnTo>
                    <a:pt x="23" y="77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207"/>
                  </a:lnTo>
                  <a:lnTo>
                    <a:pt x="23" y="207"/>
                  </a:lnTo>
                  <a:lnTo>
                    <a:pt x="23" y="117"/>
                  </a:lnTo>
                  <a:lnTo>
                    <a:pt x="24" y="108"/>
                  </a:lnTo>
                  <a:lnTo>
                    <a:pt x="26" y="100"/>
                  </a:lnTo>
                  <a:lnTo>
                    <a:pt x="29" y="92"/>
                  </a:lnTo>
                  <a:lnTo>
                    <a:pt x="33" y="86"/>
                  </a:lnTo>
                  <a:lnTo>
                    <a:pt x="40" y="81"/>
                  </a:lnTo>
                  <a:lnTo>
                    <a:pt x="46" y="78"/>
                  </a:lnTo>
                  <a:lnTo>
                    <a:pt x="54" y="75"/>
                  </a:lnTo>
                  <a:lnTo>
                    <a:pt x="63" y="74"/>
                  </a:lnTo>
                  <a:lnTo>
                    <a:pt x="70" y="75"/>
                  </a:lnTo>
                  <a:lnTo>
                    <a:pt x="77" y="77"/>
                  </a:lnTo>
                  <a:lnTo>
                    <a:pt x="82" y="80"/>
                  </a:lnTo>
                  <a:lnTo>
                    <a:pt x="85" y="84"/>
                  </a:lnTo>
                  <a:lnTo>
                    <a:pt x="87" y="89"/>
                  </a:lnTo>
                  <a:lnTo>
                    <a:pt x="89" y="96"/>
                  </a:lnTo>
                  <a:lnTo>
                    <a:pt x="90" y="105"/>
                  </a:lnTo>
                  <a:lnTo>
                    <a:pt x="90" y="114"/>
                  </a:lnTo>
                  <a:lnTo>
                    <a:pt x="90" y="207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9" name="Freeform 446"/>
            <p:cNvSpPr>
              <a:spLocks noEditPoints="1"/>
            </p:cNvSpPr>
            <p:nvPr/>
          </p:nvSpPr>
          <p:spPr bwMode="auto">
            <a:xfrm>
              <a:off x="5797550" y="3703638"/>
              <a:ext cx="57150" cy="84137"/>
            </a:xfrm>
            <a:custGeom>
              <a:avLst/>
              <a:gdLst>
                <a:gd name="T0" fmla="*/ 2147483647 w 123"/>
                <a:gd name="T1" fmla="*/ 2147483647 h 159"/>
                <a:gd name="T2" fmla="*/ 2147483647 w 123"/>
                <a:gd name="T3" fmla="*/ 2147483647 h 159"/>
                <a:gd name="T4" fmla="*/ 2147483647 w 123"/>
                <a:gd name="T5" fmla="*/ 2147483647 h 159"/>
                <a:gd name="T6" fmla="*/ 2147483647 w 123"/>
                <a:gd name="T7" fmla="*/ 2147483647 h 159"/>
                <a:gd name="T8" fmla="*/ 2147483647 w 123"/>
                <a:gd name="T9" fmla="*/ 2147483647 h 159"/>
                <a:gd name="T10" fmla="*/ 2147483647 w 123"/>
                <a:gd name="T11" fmla="*/ 2147483647 h 159"/>
                <a:gd name="T12" fmla="*/ 2147483647 w 123"/>
                <a:gd name="T13" fmla="*/ 2147483647 h 159"/>
                <a:gd name="T14" fmla="*/ 2147483647 w 123"/>
                <a:gd name="T15" fmla="*/ 2147483647 h 159"/>
                <a:gd name="T16" fmla="*/ 2147483647 w 123"/>
                <a:gd name="T17" fmla="*/ 2147483647 h 159"/>
                <a:gd name="T18" fmla="*/ 2147483647 w 123"/>
                <a:gd name="T19" fmla="*/ 2147483647 h 159"/>
                <a:gd name="T20" fmla="*/ 2147483647 w 123"/>
                <a:gd name="T21" fmla="*/ 2147483647 h 159"/>
                <a:gd name="T22" fmla="*/ 2147483647 w 123"/>
                <a:gd name="T23" fmla="*/ 2147483647 h 159"/>
                <a:gd name="T24" fmla="*/ 2147483647 w 123"/>
                <a:gd name="T25" fmla="*/ 2147483647 h 159"/>
                <a:gd name="T26" fmla="*/ 2147483647 w 123"/>
                <a:gd name="T27" fmla="*/ 2147483647 h 159"/>
                <a:gd name="T28" fmla="*/ 2147483647 w 123"/>
                <a:gd name="T29" fmla="*/ 2147483647 h 159"/>
                <a:gd name="T30" fmla="*/ 2147483647 w 123"/>
                <a:gd name="T31" fmla="*/ 2147483647 h 159"/>
                <a:gd name="T32" fmla="*/ 2147483647 w 123"/>
                <a:gd name="T33" fmla="*/ 2147483647 h 159"/>
                <a:gd name="T34" fmla="*/ 2147483647 w 123"/>
                <a:gd name="T35" fmla="*/ 2147483647 h 159"/>
                <a:gd name="T36" fmla="*/ 2147483647 w 123"/>
                <a:gd name="T37" fmla="*/ 2147483647 h 159"/>
                <a:gd name="T38" fmla="*/ 2147483647 w 123"/>
                <a:gd name="T39" fmla="*/ 2147483647 h 159"/>
                <a:gd name="T40" fmla="*/ 2147483647 w 123"/>
                <a:gd name="T41" fmla="*/ 2147483647 h 159"/>
                <a:gd name="T42" fmla="*/ 2147483647 w 123"/>
                <a:gd name="T43" fmla="*/ 2147483647 h 159"/>
                <a:gd name="T44" fmla="*/ 2147483647 w 123"/>
                <a:gd name="T45" fmla="*/ 2147483647 h 159"/>
                <a:gd name="T46" fmla="*/ 2147483647 w 123"/>
                <a:gd name="T47" fmla="*/ 2147483647 h 159"/>
                <a:gd name="T48" fmla="*/ 2147483647 w 123"/>
                <a:gd name="T49" fmla="*/ 2147483647 h 159"/>
                <a:gd name="T50" fmla="*/ 2147483647 w 123"/>
                <a:gd name="T51" fmla="*/ 2147483647 h 159"/>
                <a:gd name="T52" fmla="*/ 2147483647 w 123"/>
                <a:gd name="T53" fmla="*/ 2147483647 h 159"/>
                <a:gd name="T54" fmla="*/ 2147483647 w 123"/>
                <a:gd name="T55" fmla="*/ 2147483647 h 159"/>
                <a:gd name="T56" fmla="*/ 2147483647 w 123"/>
                <a:gd name="T57" fmla="*/ 2147483647 h 159"/>
                <a:gd name="T58" fmla="*/ 2147483647 w 123"/>
                <a:gd name="T59" fmla="*/ 2147483647 h 159"/>
                <a:gd name="T60" fmla="*/ 2147483647 w 123"/>
                <a:gd name="T61" fmla="*/ 2147483647 h 159"/>
                <a:gd name="T62" fmla="*/ 2147483647 w 123"/>
                <a:gd name="T63" fmla="*/ 2147483647 h 159"/>
                <a:gd name="T64" fmla="*/ 2147483647 w 123"/>
                <a:gd name="T65" fmla="*/ 2147483647 h 159"/>
                <a:gd name="T66" fmla="*/ 2147483647 w 123"/>
                <a:gd name="T67" fmla="*/ 2147483647 h 159"/>
                <a:gd name="T68" fmla="*/ 2147483647 w 123"/>
                <a:gd name="T69" fmla="*/ 2147483647 h 15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3"/>
                <a:gd name="T106" fmla="*/ 0 h 159"/>
                <a:gd name="T107" fmla="*/ 123 w 123"/>
                <a:gd name="T108" fmla="*/ 159 h 15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3" h="159">
                  <a:moveTo>
                    <a:pt x="99" y="107"/>
                  </a:moveTo>
                  <a:lnTo>
                    <a:pt x="97" y="113"/>
                  </a:lnTo>
                  <a:lnTo>
                    <a:pt x="94" y="119"/>
                  </a:lnTo>
                  <a:lnTo>
                    <a:pt x="91" y="124"/>
                  </a:lnTo>
                  <a:lnTo>
                    <a:pt x="86" y="128"/>
                  </a:lnTo>
                  <a:lnTo>
                    <a:pt x="82" y="131"/>
                  </a:lnTo>
                  <a:lnTo>
                    <a:pt x="77" y="133"/>
                  </a:lnTo>
                  <a:lnTo>
                    <a:pt x="70" y="135"/>
                  </a:lnTo>
                  <a:lnTo>
                    <a:pt x="63" y="135"/>
                  </a:lnTo>
                  <a:lnTo>
                    <a:pt x="55" y="134"/>
                  </a:lnTo>
                  <a:lnTo>
                    <a:pt x="47" y="132"/>
                  </a:lnTo>
                  <a:lnTo>
                    <a:pt x="41" y="128"/>
                  </a:lnTo>
                  <a:lnTo>
                    <a:pt x="35" y="122"/>
                  </a:lnTo>
                  <a:lnTo>
                    <a:pt x="30" y="117"/>
                  </a:lnTo>
                  <a:lnTo>
                    <a:pt x="27" y="108"/>
                  </a:lnTo>
                  <a:lnTo>
                    <a:pt x="25" y="98"/>
                  </a:lnTo>
                  <a:lnTo>
                    <a:pt x="24" y="88"/>
                  </a:lnTo>
                  <a:lnTo>
                    <a:pt x="123" y="88"/>
                  </a:lnTo>
                  <a:lnTo>
                    <a:pt x="123" y="76"/>
                  </a:lnTo>
                  <a:lnTo>
                    <a:pt x="122" y="60"/>
                  </a:lnTo>
                  <a:lnTo>
                    <a:pt x="119" y="43"/>
                  </a:lnTo>
                  <a:lnTo>
                    <a:pt x="114" y="30"/>
                  </a:lnTo>
                  <a:lnTo>
                    <a:pt x="107" y="20"/>
                  </a:lnTo>
                  <a:lnTo>
                    <a:pt x="98" y="12"/>
                  </a:lnTo>
                  <a:lnTo>
                    <a:pt x="87" y="5"/>
                  </a:lnTo>
                  <a:lnTo>
                    <a:pt x="76" y="1"/>
                  </a:lnTo>
                  <a:lnTo>
                    <a:pt x="61" y="0"/>
                  </a:lnTo>
                  <a:lnTo>
                    <a:pt x="48" y="1"/>
                  </a:lnTo>
                  <a:lnTo>
                    <a:pt x="36" y="6"/>
                  </a:lnTo>
                  <a:lnTo>
                    <a:pt x="25" y="12"/>
                  </a:lnTo>
                  <a:lnTo>
                    <a:pt x="17" y="21"/>
                  </a:lnTo>
                  <a:lnTo>
                    <a:pt x="9" y="33"/>
                  </a:lnTo>
                  <a:lnTo>
                    <a:pt x="4" y="47"/>
                  </a:lnTo>
                  <a:lnTo>
                    <a:pt x="1" y="63"/>
                  </a:lnTo>
                  <a:lnTo>
                    <a:pt x="0" y="81"/>
                  </a:lnTo>
                  <a:lnTo>
                    <a:pt x="1" y="98"/>
                  </a:lnTo>
                  <a:lnTo>
                    <a:pt x="4" y="113"/>
                  </a:lnTo>
                  <a:lnTo>
                    <a:pt x="9" y="127"/>
                  </a:lnTo>
                  <a:lnTo>
                    <a:pt x="17" y="138"/>
                  </a:lnTo>
                  <a:lnTo>
                    <a:pt x="25" y="147"/>
                  </a:lnTo>
                  <a:lnTo>
                    <a:pt x="36" y="153"/>
                  </a:lnTo>
                  <a:lnTo>
                    <a:pt x="48" y="157"/>
                  </a:lnTo>
                  <a:lnTo>
                    <a:pt x="61" y="159"/>
                  </a:lnTo>
                  <a:lnTo>
                    <a:pt x="73" y="157"/>
                  </a:lnTo>
                  <a:lnTo>
                    <a:pt x="84" y="155"/>
                  </a:lnTo>
                  <a:lnTo>
                    <a:pt x="94" y="150"/>
                  </a:lnTo>
                  <a:lnTo>
                    <a:pt x="102" y="145"/>
                  </a:lnTo>
                  <a:lnTo>
                    <a:pt x="108" y="138"/>
                  </a:lnTo>
                  <a:lnTo>
                    <a:pt x="115" y="128"/>
                  </a:lnTo>
                  <a:lnTo>
                    <a:pt x="119" y="119"/>
                  </a:lnTo>
                  <a:lnTo>
                    <a:pt x="121" y="107"/>
                  </a:lnTo>
                  <a:lnTo>
                    <a:pt x="99" y="107"/>
                  </a:lnTo>
                  <a:close/>
                  <a:moveTo>
                    <a:pt x="24" y="67"/>
                  </a:moveTo>
                  <a:lnTo>
                    <a:pt x="25" y="56"/>
                  </a:lnTo>
                  <a:lnTo>
                    <a:pt x="27" y="48"/>
                  </a:lnTo>
                  <a:lnTo>
                    <a:pt x="31" y="40"/>
                  </a:lnTo>
                  <a:lnTo>
                    <a:pt x="36" y="34"/>
                  </a:lnTo>
                  <a:lnTo>
                    <a:pt x="41" y="28"/>
                  </a:lnTo>
                  <a:lnTo>
                    <a:pt x="47" y="25"/>
                  </a:lnTo>
                  <a:lnTo>
                    <a:pt x="54" y="23"/>
                  </a:lnTo>
                  <a:lnTo>
                    <a:pt x="62" y="22"/>
                  </a:lnTo>
                  <a:lnTo>
                    <a:pt x="70" y="23"/>
                  </a:lnTo>
                  <a:lnTo>
                    <a:pt x="78" y="25"/>
                  </a:lnTo>
                  <a:lnTo>
                    <a:pt x="84" y="29"/>
                  </a:lnTo>
                  <a:lnTo>
                    <a:pt x="89" y="34"/>
                  </a:lnTo>
                  <a:lnTo>
                    <a:pt x="94" y="40"/>
                  </a:lnTo>
                  <a:lnTo>
                    <a:pt x="97" y="48"/>
                  </a:lnTo>
                  <a:lnTo>
                    <a:pt x="98" y="56"/>
                  </a:lnTo>
                  <a:lnTo>
                    <a:pt x="99" y="67"/>
                  </a:lnTo>
                  <a:lnTo>
                    <a:pt x="24" y="67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0" name="Rectangle 447"/>
            <p:cNvSpPr>
              <a:spLocks noChangeArrowheads="1"/>
            </p:cNvSpPr>
            <p:nvPr/>
          </p:nvSpPr>
          <p:spPr bwMode="auto">
            <a:xfrm>
              <a:off x="5867400" y="3676650"/>
              <a:ext cx="11113" cy="109538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51" name="Freeform 448"/>
            <p:cNvSpPr>
              <a:spLocks/>
            </p:cNvSpPr>
            <p:nvPr/>
          </p:nvSpPr>
          <p:spPr bwMode="auto">
            <a:xfrm>
              <a:off x="5927725" y="3676650"/>
              <a:ext cx="73025" cy="109538"/>
            </a:xfrm>
            <a:custGeom>
              <a:avLst/>
              <a:gdLst>
                <a:gd name="T0" fmla="*/ 0 w 152"/>
                <a:gd name="T1" fmla="*/ 2147483647 h 207"/>
                <a:gd name="T2" fmla="*/ 2147483647 w 152"/>
                <a:gd name="T3" fmla="*/ 2147483647 h 207"/>
                <a:gd name="T4" fmla="*/ 2147483647 w 152"/>
                <a:gd name="T5" fmla="*/ 2147483647 h 207"/>
                <a:gd name="T6" fmla="*/ 2147483647 w 152"/>
                <a:gd name="T7" fmla="*/ 2147483647 h 207"/>
                <a:gd name="T8" fmla="*/ 2147483647 w 152"/>
                <a:gd name="T9" fmla="*/ 2147483647 h 207"/>
                <a:gd name="T10" fmla="*/ 2147483647 w 152"/>
                <a:gd name="T11" fmla="*/ 2147483647 h 207"/>
                <a:gd name="T12" fmla="*/ 2147483647 w 152"/>
                <a:gd name="T13" fmla="*/ 2147483647 h 207"/>
                <a:gd name="T14" fmla="*/ 2147483647 w 152"/>
                <a:gd name="T15" fmla="*/ 0 h 207"/>
                <a:gd name="T16" fmla="*/ 2147483647 w 152"/>
                <a:gd name="T17" fmla="*/ 0 h 207"/>
                <a:gd name="T18" fmla="*/ 2147483647 w 152"/>
                <a:gd name="T19" fmla="*/ 2147483647 h 207"/>
                <a:gd name="T20" fmla="*/ 2147483647 w 152"/>
                <a:gd name="T21" fmla="*/ 0 h 207"/>
                <a:gd name="T22" fmla="*/ 0 w 152"/>
                <a:gd name="T23" fmla="*/ 0 h 207"/>
                <a:gd name="T24" fmla="*/ 0 w 152"/>
                <a:gd name="T25" fmla="*/ 2147483647 h 2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2"/>
                <a:gd name="T40" fmla="*/ 0 h 207"/>
                <a:gd name="T41" fmla="*/ 152 w 152"/>
                <a:gd name="T42" fmla="*/ 207 h 2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2" h="207">
                  <a:moveTo>
                    <a:pt x="0" y="207"/>
                  </a:moveTo>
                  <a:lnTo>
                    <a:pt x="26" y="207"/>
                  </a:lnTo>
                  <a:lnTo>
                    <a:pt x="26" y="135"/>
                  </a:lnTo>
                  <a:lnTo>
                    <a:pt x="55" y="103"/>
                  </a:lnTo>
                  <a:lnTo>
                    <a:pt x="120" y="207"/>
                  </a:lnTo>
                  <a:lnTo>
                    <a:pt x="152" y="207"/>
                  </a:lnTo>
                  <a:lnTo>
                    <a:pt x="73" y="82"/>
                  </a:lnTo>
                  <a:lnTo>
                    <a:pt x="150" y="0"/>
                  </a:lnTo>
                  <a:lnTo>
                    <a:pt x="116" y="0"/>
                  </a:lnTo>
                  <a:lnTo>
                    <a:pt x="26" y="10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207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2" name="Rectangle 449"/>
            <p:cNvSpPr>
              <a:spLocks noChangeArrowheads="1"/>
            </p:cNvSpPr>
            <p:nvPr/>
          </p:nvSpPr>
          <p:spPr bwMode="auto">
            <a:xfrm>
              <a:off x="6010275" y="3768725"/>
              <a:ext cx="12700" cy="17463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53" name="Freeform 450"/>
            <p:cNvSpPr>
              <a:spLocks/>
            </p:cNvSpPr>
            <p:nvPr/>
          </p:nvSpPr>
          <p:spPr bwMode="auto">
            <a:xfrm>
              <a:off x="4851400" y="3873500"/>
              <a:ext cx="58738" cy="107950"/>
            </a:xfrm>
            <a:custGeom>
              <a:avLst/>
              <a:gdLst>
                <a:gd name="T0" fmla="*/ 0 w 126"/>
                <a:gd name="T1" fmla="*/ 2147483647 h 204"/>
                <a:gd name="T2" fmla="*/ 2147483647 w 126"/>
                <a:gd name="T3" fmla="*/ 2147483647 h 204"/>
                <a:gd name="T4" fmla="*/ 2147483647 w 126"/>
                <a:gd name="T5" fmla="*/ 2147483647 h 204"/>
                <a:gd name="T6" fmla="*/ 2147483647 w 126"/>
                <a:gd name="T7" fmla="*/ 2147483647 h 204"/>
                <a:gd name="T8" fmla="*/ 2147483647 w 126"/>
                <a:gd name="T9" fmla="*/ 2147483647 h 204"/>
                <a:gd name="T10" fmla="*/ 2147483647 w 126"/>
                <a:gd name="T11" fmla="*/ 2147483647 h 204"/>
                <a:gd name="T12" fmla="*/ 2147483647 w 126"/>
                <a:gd name="T13" fmla="*/ 2147483647 h 204"/>
                <a:gd name="T14" fmla="*/ 2147483647 w 126"/>
                <a:gd name="T15" fmla="*/ 2147483647 h 204"/>
                <a:gd name="T16" fmla="*/ 2147483647 w 126"/>
                <a:gd name="T17" fmla="*/ 2147483647 h 204"/>
                <a:gd name="T18" fmla="*/ 2147483647 w 126"/>
                <a:gd name="T19" fmla="*/ 2147483647 h 204"/>
                <a:gd name="T20" fmla="*/ 2147483647 w 126"/>
                <a:gd name="T21" fmla="*/ 2147483647 h 204"/>
                <a:gd name="T22" fmla="*/ 2147483647 w 126"/>
                <a:gd name="T23" fmla="*/ 2147483647 h 204"/>
                <a:gd name="T24" fmla="*/ 2147483647 w 126"/>
                <a:gd name="T25" fmla="*/ 2147483647 h 204"/>
                <a:gd name="T26" fmla="*/ 2147483647 w 126"/>
                <a:gd name="T27" fmla="*/ 2147483647 h 204"/>
                <a:gd name="T28" fmla="*/ 2147483647 w 126"/>
                <a:gd name="T29" fmla="*/ 2147483647 h 204"/>
                <a:gd name="T30" fmla="*/ 2147483647 w 126"/>
                <a:gd name="T31" fmla="*/ 2147483647 h 204"/>
                <a:gd name="T32" fmla="*/ 2147483647 w 126"/>
                <a:gd name="T33" fmla="*/ 2147483647 h 204"/>
                <a:gd name="T34" fmla="*/ 2147483647 w 126"/>
                <a:gd name="T35" fmla="*/ 2147483647 h 204"/>
                <a:gd name="T36" fmla="*/ 2147483647 w 126"/>
                <a:gd name="T37" fmla="*/ 2147483647 h 204"/>
                <a:gd name="T38" fmla="*/ 2147483647 w 126"/>
                <a:gd name="T39" fmla="*/ 2147483647 h 204"/>
                <a:gd name="T40" fmla="*/ 2147483647 w 126"/>
                <a:gd name="T41" fmla="*/ 0 h 204"/>
                <a:gd name="T42" fmla="*/ 2147483647 w 126"/>
                <a:gd name="T43" fmla="*/ 2147483647 h 204"/>
                <a:gd name="T44" fmla="*/ 2147483647 w 126"/>
                <a:gd name="T45" fmla="*/ 2147483647 h 204"/>
                <a:gd name="T46" fmla="*/ 2147483647 w 126"/>
                <a:gd name="T47" fmla="*/ 2147483647 h 204"/>
                <a:gd name="T48" fmla="*/ 2147483647 w 126"/>
                <a:gd name="T49" fmla="*/ 2147483647 h 204"/>
                <a:gd name="T50" fmla="*/ 2147483647 w 126"/>
                <a:gd name="T51" fmla="*/ 2147483647 h 204"/>
                <a:gd name="T52" fmla="*/ 2147483647 w 126"/>
                <a:gd name="T53" fmla="*/ 2147483647 h 204"/>
                <a:gd name="T54" fmla="*/ 2147483647 w 126"/>
                <a:gd name="T55" fmla="*/ 2147483647 h 204"/>
                <a:gd name="T56" fmla="*/ 2147483647 w 126"/>
                <a:gd name="T57" fmla="*/ 2147483647 h 204"/>
                <a:gd name="T58" fmla="*/ 2147483647 w 126"/>
                <a:gd name="T59" fmla="*/ 2147483647 h 204"/>
                <a:gd name="T60" fmla="*/ 2147483647 w 126"/>
                <a:gd name="T61" fmla="*/ 2147483647 h 204"/>
                <a:gd name="T62" fmla="*/ 2147483647 w 126"/>
                <a:gd name="T63" fmla="*/ 2147483647 h 204"/>
                <a:gd name="T64" fmla="*/ 2147483647 w 126"/>
                <a:gd name="T65" fmla="*/ 2147483647 h 204"/>
                <a:gd name="T66" fmla="*/ 2147483647 w 126"/>
                <a:gd name="T67" fmla="*/ 2147483647 h 204"/>
                <a:gd name="T68" fmla="*/ 2147483647 w 126"/>
                <a:gd name="T69" fmla="*/ 2147483647 h 204"/>
                <a:gd name="T70" fmla="*/ 2147483647 w 126"/>
                <a:gd name="T71" fmla="*/ 2147483647 h 204"/>
                <a:gd name="T72" fmla="*/ 2147483647 w 126"/>
                <a:gd name="T73" fmla="*/ 2147483647 h 204"/>
                <a:gd name="T74" fmla="*/ 2147483647 w 126"/>
                <a:gd name="T75" fmla="*/ 2147483647 h 204"/>
                <a:gd name="T76" fmla="*/ 2147483647 w 126"/>
                <a:gd name="T77" fmla="*/ 2147483647 h 204"/>
                <a:gd name="T78" fmla="*/ 2147483647 w 126"/>
                <a:gd name="T79" fmla="*/ 2147483647 h 204"/>
                <a:gd name="T80" fmla="*/ 2147483647 w 126"/>
                <a:gd name="T81" fmla="*/ 2147483647 h 204"/>
                <a:gd name="T82" fmla="*/ 2147483647 w 126"/>
                <a:gd name="T83" fmla="*/ 2147483647 h 204"/>
                <a:gd name="T84" fmla="*/ 2147483647 w 126"/>
                <a:gd name="T85" fmla="*/ 2147483647 h 204"/>
                <a:gd name="T86" fmla="*/ 2147483647 w 126"/>
                <a:gd name="T87" fmla="*/ 2147483647 h 204"/>
                <a:gd name="T88" fmla="*/ 2147483647 w 126"/>
                <a:gd name="T89" fmla="*/ 2147483647 h 204"/>
                <a:gd name="T90" fmla="*/ 2147483647 w 126"/>
                <a:gd name="T91" fmla="*/ 2147483647 h 204"/>
                <a:gd name="T92" fmla="*/ 2147483647 w 126"/>
                <a:gd name="T93" fmla="*/ 2147483647 h 204"/>
                <a:gd name="T94" fmla="*/ 2147483647 w 126"/>
                <a:gd name="T95" fmla="*/ 2147483647 h 204"/>
                <a:gd name="T96" fmla="*/ 2147483647 w 126"/>
                <a:gd name="T97" fmla="*/ 2147483647 h 204"/>
                <a:gd name="T98" fmla="*/ 2147483647 w 126"/>
                <a:gd name="T99" fmla="*/ 2147483647 h 204"/>
                <a:gd name="T100" fmla="*/ 2147483647 w 126"/>
                <a:gd name="T101" fmla="*/ 2147483647 h 204"/>
                <a:gd name="T102" fmla="*/ 0 w 126"/>
                <a:gd name="T103" fmla="*/ 2147483647 h 20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26"/>
                <a:gd name="T157" fmla="*/ 0 h 204"/>
                <a:gd name="T158" fmla="*/ 126 w 126"/>
                <a:gd name="T159" fmla="*/ 204 h 20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26" h="204">
                  <a:moveTo>
                    <a:pt x="0" y="136"/>
                  </a:moveTo>
                  <a:lnTo>
                    <a:pt x="0" y="137"/>
                  </a:lnTo>
                  <a:lnTo>
                    <a:pt x="1" y="152"/>
                  </a:lnTo>
                  <a:lnTo>
                    <a:pt x="4" y="165"/>
                  </a:lnTo>
                  <a:lnTo>
                    <a:pt x="9" y="176"/>
                  </a:lnTo>
                  <a:lnTo>
                    <a:pt x="17" y="186"/>
                  </a:lnTo>
                  <a:lnTo>
                    <a:pt x="25" y="194"/>
                  </a:lnTo>
                  <a:lnTo>
                    <a:pt x="36" y="200"/>
                  </a:lnTo>
                  <a:lnTo>
                    <a:pt x="47" y="203"/>
                  </a:lnTo>
                  <a:lnTo>
                    <a:pt x="61" y="204"/>
                  </a:lnTo>
                  <a:lnTo>
                    <a:pt x="76" y="203"/>
                  </a:lnTo>
                  <a:lnTo>
                    <a:pt x="89" y="200"/>
                  </a:lnTo>
                  <a:lnTo>
                    <a:pt x="99" y="194"/>
                  </a:lnTo>
                  <a:lnTo>
                    <a:pt x="109" y="187"/>
                  </a:lnTo>
                  <a:lnTo>
                    <a:pt x="116" y="177"/>
                  </a:lnTo>
                  <a:lnTo>
                    <a:pt x="122" y="167"/>
                  </a:lnTo>
                  <a:lnTo>
                    <a:pt x="125" y="154"/>
                  </a:lnTo>
                  <a:lnTo>
                    <a:pt x="126" y="141"/>
                  </a:lnTo>
                  <a:lnTo>
                    <a:pt x="126" y="132"/>
                  </a:lnTo>
                  <a:lnTo>
                    <a:pt x="124" y="124"/>
                  </a:lnTo>
                  <a:lnTo>
                    <a:pt x="122" y="117"/>
                  </a:lnTo>
                  <a:lnTo>
                    <a:pt x="119" y="111"/>
                  </a:lnTo>
                  <a:lnTo>
                    <a:pt x="115" y="105"/>
                  </a:lnTo>
                  <a:lnTo>
                    <a:pt x="110" y="99"/>
                  </a:lnTo>
                  <a:lnTo>
                    <a:pt x="104" y="96"/>
                  </a:lnTo>
                  <a:lnTo>
                    <a:pt x="97" y="92"/>
                  </a:lnTo>
                  <a:lnTo>
                    <a:pt x="102" y="89"/>
                  </a:lnTo>
                  <a:lnTo>
                    <a:pt x="108" y="85"/>
                  </a:lnTo>
                  <a:lnTo>
                    <a:pt x="111" y="82"/>
                  </a:lnTo>
                  <a:lnTo>
                    <a:pt x="115" y="77"/>
                  </a:lnTo>
                  <a:lnTo>
                    <a:pt x="117" y="71"/>
                  </a:lnTo>
                  <a:lnTo>
                    <a:pt x="119" y="66"/>
                  </a:lnTo>
                  <a:lnTo>
                    <a:pt x="120" y="60"/>
                  </a:lnTo>
                  <a:lnTo>
                    <a:pt x="120" y="53"/>
                  </a:lnTo>
                  <a:lnTo>
                    <a:pt x="119" y="41"/>
                  </a:lnTo>
                  <a:lnTo>
                    <a:pt x="116" y="31"/>
                  </a:lnTo>
                  <a:lnTo>
                    <a:pt x="112" y="23"/>
                  </a:lnTo>
                  <a:lnTo>
                    <a:pt x="105" y="14"/>
                  </a:lnTo>
                  <a:lnTo>
                    <a:pt x="97" y="9"/>
                  </a:lnTo>
                  <a:lnTo>
                    <a:pt x="86" y="4"/>
                  </a:lnTo>
                  <a:lnTo>
                    <a:pt x="75" y="2"/>
                  </a:lnTo>
                  <a:lnTo>
                    <a:pt x="61" y="0"/>
                  </a:lnTo>
                  <a:lnTo>
                    <a:pt x="50" y="2"/>
                  </a:lnTo>
                  <a:lnTo>
                    <a:pt x="38" y="5"/>
                  </a:lnTo>
                  <a:lnTo>
                    <a:pt x="28" y="11"/>
                  </a:lnTo>
                  <a:lnTo>
                    <a:pt x="20" y="18"/>
                  </a:lnTo>
                  <a:lnTo>
                    <a:pt x="14" y="27"/>
                  </a:lnTo>
                  <a:lnTo>
                    <a:pt x="8" y="39"/>
                  </a:lnTo>
                  <a:lnTo>
                    <a:pt x="5" y="51"/>
                  </a:lnTo>
                  <a:lnTo>
                    <a:pt x="4" y="66"/>
                  </a:lnTo>
                  <a:lnTo>
                    <a:pt x="4" y="67"/>
                  </a:lnTo>
                  <a:lnTo>
                    <a:pt x="27" y="67"/>
                  </a:lnTo>
                  <a:lnTo>
                    <a:pt x="28" y="56"/>
                  </a:lnTo>
                  <a:lnTo>
                    <a:pt x="31" y="48"/>
                  </a:lnTo>
                  <a:lnTo>
                    <a:pt x="33" y="41"/>
                  </a:lnTo>
                  <a:lnTo>
                    <a:pt x="37" y="34"/>
                  </a:lnTo>
                  <a:lnTo>
                    <a:pt x="41" y="30"/>
                  </a:lnTo>
                  <a:lnTo>
                    <a:pt x="47" y="26"/>
                  </a:lnTo>
                  <a:lnTo>
                    <a:pt x="55" y="25"/>
                  </a:lnTo>
                  <a:lnTo>
                    <a:pt x="63" y="24"/>
                  </a:lnTo>
                  <a:lnTo>
                    <a:pt x="71" y="24"/>
                  </a:lnTo>
                  <a:lnTo>
                    <a:pt x="77" y="26"/>
                  </a:lnTo>
                  <a:lnTo>
                    <a:pt x="82" y="28"/>
                  </a:lnTo>
                  <a:lnTo>
                    <a:pt x="86" y="32"/>
                  </a:lnTo>
                  <a:lnTo>
                    <a:pt x="91" y="35"/>
                  </a:lnTo>
                  <a:lnTo>
                    <a:pt x="93" y="41"/>
                  </a:lnTo>
                  <a:lnTo>
                    <a:pt x="95" y="47"/>
                  </a:lnTo>
                  <a:lnTo>
                    <a:pt x="95" y="54"/>
                  </a:lnTo>
                  <a:lnTo>
                    <a:pt x="94" y="62"/>
                  </a:lnTo>
                  <a:lnTo>
                    <a:pt x="93" y="68"/>
                  </a:lnTo>
                  <a:lnTo>
                    <a:pt x="90" y="74"/>
                  </a:lnTo>
                  <a:lnTo>
                    <a:pt x="85" y="77"/>
                  </a:lnTo>
                  <a:lnTo>
                    <a:pt x="80" y="81"/>
                  </a:lnTo>
                  <a:lnTo>
                    <a:pt x="74" y="83"/>
                  </a:lnTo>
                  <a:lnTo>
                    <a:pt x="66" y="84"/>
                  </a:lnTo>
                  <a:lnTo>
                    <a:pt x="58" y="84"/>
                  </a:lnTo>
                  <a:lnTo>
                    <a:pt x="50" y="84"/>
                  </a:lnTo>
                  <a:lnTo>
                    <a:pt x="50" y="106"/>
                  </a:lnTo>
                  <a:lnTo>
                    <a:pt x="63" y="106"/>
                  </a:lnTo>
                  <a:lnTo>
                    <a:pt x="72" y="108"/>
                  </a:lnTo>
                  <a:lnTo>
                    <a:pt x="79" y="109"/>
                  </a:lnTo>
                  <a:lnTo>
                    <a:pt x="86" y="112"/>
                  </a:lnTo>
                  <a:lnTo>
                    <a:pt x="92" y="116"/>
                  </a:lnTo>
                  <a:lnTo>
                    <a:pt x="96" y="120"/>
                  </a:lnTo>
                  <a:lnTo>
                    <a:pt x="99" y="126"/>
                  </a:lnTo>
                  <a:lnTo>
                    <a:pt x="100" y="133"/>
                  </a:lnTo>
                  <a:lnTo>
                    <a:pt x="101" y="141"/>
                  </a:lnTo>
                  <a:lnTo>
                    <a:pt x="100" y="150"/>
                  </a:lnTo>
                  <a:lnTo>
                    <a:pt x="99" y="158"/>
                  </a:lnTo>
                  <a:lnTo>
                    <a:pt x="96" y="163"/>
                  </a:lnTo>
                  <a:lnTo>
                    <a:pt x="91" y="169"/>
                  </a:lnTo>
                  <a:lnTo>
                    <a:pt x="85" y="174"/>
                  </a:lnTo>
                  <a:lnTo>
                    <a:pt x="79" y="177"/>
                  </a:lnTo>
                  <a:lnTo>
                    <a:pt x="72" y="179"/>
                  </a:lnTo>
                  <a:lnTo>
                    <a:pt x="63" y="180"/>
                  </a:lnTo>
                  <a:lnTo>
                    <a:pt x="55" y="179"/>
                  </a:lnTo>
                  <a:lnTo>
                    <a:pt x="46" y="177"/>
                  </a:lnTo>
                  <a:lnTo>
                    <a:pt x="40" y="173"/>
                  </a:lnTo>
                  <a:lnTo>
                    <a:pt x="35" y="168"/>
                  </a:lnTo>
                  <a:lnTo>
                    <a:pt x="31" y="162"/>
                  </a:lnTo>
                  <a:lnTo>
                    <a:pt x="27" y="154"/>
                  </a:lnTo>
                  <a:lnTo>
                    <a:pt x="25" y="146"/>
                  </a:lnTo>
                  <a:lnTo>
                    <a:pt x="24" y="136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4" name="Freeform 451"/>
            <p:cNvSpPr>
              <a:spLocks noEditPoints="1"/>
            </p:cNvSpPr>
            <p:nvPr/>
          </p:nvSpPr>
          <p:spPr bwMode="auto">
            <a:xfrm>
              <a:off x="4919663" y="3873500"/>
              <a:ext cx="58737" cy="107950"/>
            </a:xfrm>
            <a:custGeom>
              <a:avLst/>
              <a:gdLst>
                <a:gd name="T0" fmla="*/ 2147483647 w 128"/>
                <a:gd name="T1" fmla="*/ 2147483647 h 204"/>
                <a:gd name="T2" fmla="*/ 2147483647 w 128"/>
                <a:gd name="T3" fmla="*/ 2147483647 h 204"/>
                <a:gd name="T4" fmla="*/ 2147483647 w 128"/>
                <a:gd name="T5" fmla="*/ 2147483647 h 204"/>
                <a:gd name="T6" fmla="*/ 2147483647 w 128"/>
                <a:gd name="T7" fmla="*/ 2147483647 h 204"/>
                <a:gd name="T8" fmla="*/ 2147483647 w 128"/>
                <a:gd name="T9" fmla="*/ 2147483647 h 204"/>
                <a:gd name="T10" fmla="*/ 2147483647 w 128"/>
                <a:gd name="T11" fmla="*/ 2147483647 h 204"/>
                <a:gd name="T12" fmla="*/ 2147483647 w 128"/>
                <a:gd name="T13" fmla="*/ 2147483647 h 204"/>
                <a:gd name="T14" fmla="*/ 2147483647 w 128"/>
                <a:gd name="T15" fmla="*/ 2147483647 h 204"/>
                <a:gd name="T16" fmla="*/ 2147483647 w 128"/>
                <a:gd name="T17" fmla="*/ 2147483647 h 204"/>
                <a:gd name="T18" fmla="*/ 2147483647 w 128"/>
                <a:gd name="T19" fmla="*/ 2147483647 h 204"/>
                <a:gd name="T20" fmla="*/ 2147483647 w 128"/>
                <a:gd name="T21" fmla="*/ 2147483647 h 204"/>
                <a:gd name="T22" fmla="*/ 2147483647 w 128"/>
                <a:gd name="T23" fmla="*/ 2147483647 h 204"/>
                <a:gd name="T24" fmla="*/ 2147483647 w 128"/>
                <a:gd name="T25" fmla="*/ 2147483647 h 204"/>
                <a:gd name="T26" fmla="*/ 2147483647 w 128"/>
                <a:gd name="T27" fmla="*/ 2147483647 h 204"/>
                <a:gd name="T28" fmla="*/ 2147483647 w 128"/>
                <a:gd name="T29" fmla="*/ 2147483647 h 204"/>
                <a:gd name="T30" fmla="*/ 2147483647 w 128"/>
                <a:gd name="T31" fmla="*/ 2147483647 h 204"/>
                <a:gd name="T32" fmla="*/ 2147483647 w 128"/>
                <a:gd name="T33" fmla="*/ 2147483647 h 204"/>
                <a:gd name="T34" fmla="*/ 2147483647 w 128"/>
                <a:gd name="T35" fmla="*/ 2147483647 h 204"/>
                <a:gd name="T36" fmla="*/ 2147483647 w 128"/>
                <a:gd name="T37" fmla="*/ 2147483647 h 204"/>
                <a:gd name="T38" fmla="*/ 2147483647 w 128"/>
                <a:gd name="T39" fmla="*/ 0 h 204"/>
                <a:gd name="T40" fmla="*/ 2147483647 w 128"/>
                <a:gd name="T41" fmla="*/ 2147483647 h 204"/>
                <a:gd name="T42" fmla="*/ 2147483647 w 128"/>
                <a:gd name="T43" fmla="*/ 2147483647 h 204"/>
                <a:gd name="T44" fmla="*/ 2147483647 w 128"/>
                <a:gd name="T45" fmla="*/ 2147483647 h 204"/>
                <a:gd name="T46" fmla="*/ 2147483647 w 128"/>
                <a:gd name="T47" fmla="*/ 2147483647 h 204"/>
                <a:gd name="T48" fmla="*/ 2147483647 w 128"/>
                <a:gd name="T49" fmla="*/ 2147483647 h 204"/>
                <a:gd name="T50" fmla="*/ 2147483647 w 128"/>
                <a:gd name="T51" fmla="*/ 2147483647 h 204"/>
                <a:gd name="T52" fmla="*/ 2147483647 w 128"/>
                <a:gd name="T53" fmla="*/ 2147483647 h 204"/>
                <a:gd name="T54" fmla="*/ 2147483647 w 128"/>
                <a:gd name="T55" fmla="*/ 2147483647 h 204"/>
                <a:gd name="T56" fmla="*/ 2147483647 w 128"/>
                <a:gd name="T57" fmla="*/ 2147483647 h 204"/>
                <a:gd name="T58" fmla="*/ 2147483647 w 128"/>
                <a:gd name="T59" fmla="*/ 2147483647 h 204"/>
                <a:gd name="T60" fmla="*/ 2147483647 w 128"/>
                <a:gd name="T61" fmla="*/ 2147483647 h 204"/>
                <a:gd name="T62" fmla="*/ 2147483647 w 128"/>
                <a:gd name="T63" fmla="*/ 2147483647 h 204"/>
                <a:gd name="T64" fmla="*/ 2147483647 w 128"/>
                <a:gd name="T65" fmla="*/ 2147483647 h 204"/>
                <a:gd name="T66" fmla="*/ 2147483647 w 128"/>
                <a:gd name="T67" fmla="*/ 2147483647 h 204"/>
                <a:gd name="T68" fmla="*/ 2147483647 w 128"/>
                <a:gd name="T69" fmla="*/ 2147483647 h 204"/>
                <a:gd name="T70" fmla="*/ 2147483647 w 128"/>
                <a:gd name="T71" fmla="*/ 2147483647 h 204"/>
                <a:gd name="T72" fmla="*/ 2147483647 w 128"/>
                <a:gd name="T73" fmla="*/ 2147483647 h 204"/>
                <a:gd name="T74" fmla="*/ 2147483647 w 128"/>
                <a:gd name="T75" fmla="*/ 2147483647 h 204"/>
                <a:gd name="T76" fmla="*/ 2147483647 w 128"/>
                <a:gd name="T77" fmla="*/ 2147483647 h 204"/>
                <a:gd name="T78" fmla="*/ 2147483647 w 128"/>
                <a:gd name="T79" fmla="*/ 2147483647 h 204"/>
                <a:gd name="T80" fmla="*/ 2147483647 w 128"/>
                <a:gd name="T81" fmla="*/ 2147483647 h 204"/>
                <a:gd name="T82" fmla="*/ 2147483647 w 128"/>
                <a:gd name="T83" fmla="*/ 2147483647 h 204"/>
                <a:gd name="T84" fmla="*/ 2147483647 w 128"/>
                <a:gd name="T85" fmla="*/ 2147483647 h 204"/>
                <a:gd name="T86" fmla="*/ 2147483647 w 128"/>
                <a:gd name="T87" fmla="*/ 2147483647 h 204"/>
                <a:gd name="T88" fmla="*/ 2147483647 w 128"/>
                <a:gd name="T89" fmla="*/ 2147483647 h 204"/>
                <a:gd name="T90" fmla="*/ 2147483647 w 128"/>
                <a:gd name="T91" fmla="*/ 2147483647 h 204"/>
                <a:gd name="T92" fmla="*/ 2147483647 w 128"/>
                <a:gd name="T93" fmla="*/ 2147483647 h 204"/>
                <a:gd name="T94" fmla="*/ 2147483647 w 128"/>
                <a:gd name="T95" fmla="*/ 2147483647 h 204"/>
                <a:gd name="T96" fmla="*/ 2147483647 w 128"/>
                <a:gd name="T97" fmla="*/ 2147483647 h 204"/>
                <a:gd name="T98" fmla="*/ 2147483647 w 128"/>
                <a:gd name="T99" fmla="*/ 2147483647 h 204"/>
                <a:gd name="T100" fmla="*/ 2147483647 w 128"/>
                <a:gd name="T101" fmla="*/ 2147483647 h 204"/>
                <a:gd name="T102" fmla="*/ 2147483647 w 128"/>
                <a:gd name="T103" fmla="*/ 2147483647 h 204"/>
                <a:gd name="T104" fmla="*/ 2147483647 w 128"/>
                <a:gd name="T105" fmla="*/ 2147483647 h 204"/>
                <a:gd name="T106" fmla="*/ 2147483647 w 128"/>
                <a:gd name="T107" fmla="*/ 2147483647 h 204"/>
                <a:gd name="T108" fmla="*/ 2147483647 w 128"/>
                <a:gd name="T109" fmla="*/ 2147483647 h 20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8"/>
                <a:gd name="T166" fmla="*/ 0 h 204"/>
                <a:gd name="T167" fmla="*/ 128 w 128"/>
                <a:gd name="T168" fmla="*/ 204 h 20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8" h="204">
                  <a:moveTo>
                    <a:pt x="2" y="152"/>
                  </a:moveTo>
                  <a:lnTo>
                    <a:pt x="4" y="163"/>
                  </a:lnTo>
                  <a:lnTo>
                    <a:pt x="6" y="173"/>
                  </a:lnTo>
                  <a:lnTo>
                    <a:pt x="11" y="182"/>
                  </a:lnTo>
                  <a:lnTo>
                    <a:pt x="17" y="190"/>
                  </a:lnTo>
                  <a:lnTo>
                    <a:pt x="26" y="196"/>
                  </a:lnTo>
                  <a:lnTo>
                    <a:pt x="35" y="201"/>
                  </a:lnTo>
                  <a:lnTo>
                    <a:pt x="46" y="203"/>
                  </a:lnTo>
                  <a:lnTo>
                    <a:pt x="58" y="204"/>
                  </a:lnTo>
                  <a:lnTo>
                    <a:pt x="67" y="204"/>
                  </a:lnTo>
                  <a:lnTo>
                    <a:pt x="74" y="202"/>
                  </a:lnTo>
                  <a:lnTo>
                    <a:pt x="82" y="201"/>
                  </a:lnTo>
                  <a:lnTo>
                    <a:pt x="88" y="197"/>
                  </a:lnTo>
                  <a:lnTo>
                    <a:pt x="94" y="193"/>
                  </a:lnTo>
                  <a:lnTo>
                    <a:pt x="99" y="188"/>
                  </a:lnTo>
                  <a:lnTo>
                    <a:pt x="105" y="182"/>
                  </a:lnTo>
                  <a:lnTo>
                    <a:pt x="110" y="176"/>
                  </a:lnTo>
                  <a:lnTo>
                    <a:pt x="114" y="168"/>
                  </a:lnTo>
                  <a:lnTo>
                    <a:pt x="117" y="160"/>
                  </a:lnTo>
                  <a:lnTo>
                    <a:pt x="121" y="151"/>
                  </a:lnTo>
                  <a:lnTo>
                    <a:pt x="124" y="141"/>
                  </a:lnTo>
                  <a:lnTo>
                    <a:pt x="126" y="131"/>
                  </a:lnTo>
                  <a:lnTo>
                    <a:pt x="127" y="119"/>
                  </a:lnTo>
                  <a:lnTo>
                    <a:pt x="128" y="106"/>
                  </a:lnTo>
                  <a:lnTo>
                    <a:pt x="128" y="94"/>
                  </a:lnTo>
                  <a:lnTo>
                    <a:pt x="128" y="82"/>
                  </a:lnTo>
                  <a:lnTo>
                    <a:pt x="127" y="71"/>
                  </a:lnTo>
                  <a:lnTo>
                    <a:pt x="126" y="62"/>
                  </a:lnTo>
                  <a:lnTo>
                    <a:pt x="124" y="53"/>
                  </a:lnTo>
                  <a:lnTo>
                    <a:pt x="122" y="45"/>
                  </a:lnTo>
                  <a:lnTo>
                    <a:pt x="118" y="38"/>
                  </a:lnTo>
                  <a:lnTo>
                    <a:pt x="114" y="31"/>
                  </a:lnTo>
                  <a:lnTo>
                    <a:pt x="111" y="24"/>
                  </a:lnTo>
                  <a:lnTo>
                    <a:pt x="106" y="19"/>
                  </a:lnTo>
                  <a:lnTo>
                    <a:pt x="102" y="14"/>
                  </a:lnTo>
                  <a:lnTo>
                    <a:pt x="96" y="10"/>
                  </a:lnTo>
                  <a:lnTo>
                    <a:pt x="90" y="6"/>
                  </a:lnTo>
                  <a:lnTo>
                    <a:pt x="84" y="4"/>
                  </a:lnTo>
                  <a:lnTo>
                    <a:pt x="77" y="2"/>
                  </a:lnTo>
                  <a:lnTo>
                    <a:pt x="70" y="0"/>
                  </a:lnTo>
                  <a:lnTo>
                    <a:pt x="62" y="0"/>
                  </a:lnTo>
                  <a:lnTo>
                    <a:pt x="49" y="2"/>
                  </a:lnTo>
                  <a:lnTo>
                    <a:pt x="36" y="5"/>
                  </a:lnTo>
                  <a:lnTo>
                    <a:pt x="26" y="11"/>
                  </a:lnTo>
                  <a:lnTo>
                    <a:pt x="17" y="19"/>
                  </a:lnTo>
                  <a:lnTo>
                    <a:pt x="10" y="30"/>
                  </a:lnTo>
                  <a:lnTo>
                    <a:pt x="5" y="40"/>
                  </a:lnTo>
                  <a:lnTo>
                    <a:pt x="1" y="54"/>
                  </a:lnTo>
                  <a:lnTo>
                    <a:pt x="0" y="68"/>
                  </a:lnTo>
                  <a:lnTo>
                    <a:pt x="1" y="82"/>
                  </a:lnTo>
                  <a:lnTo>
                    <a:pt x="5" y="95"/>
                  </a:lnTo>
                  <a:lnTo>
                    <a:pt x="10" y="106"/>
                  </a:lnTo>
                  <a:lnTo>
                    <a:pt x="16" y="116"/>
                  </a:lnTo>
                  <a:lnTo>
                    <a:pt x="25" y="124"/>
                  </a:lnTo>
                  <a:lnTo>
                    <a:pt x="35" y="130"/>
                  </a:lnTo>
                  <a:lnTo>
                    <a:pt x="46" y="133"/>
                  </a:lnTo>
                  <a:lnTo>
                    <a:pt x="58" y="134"/>
                  </a:lnTo>
                  <a:lnTo>
                    <a:pt x="71" y="133"/>
                  </a:lnTo>
                  <a:lnTo>
                    <a:pt x="83" y="129"/>
                  </a:lnTo>
                  <a:lnTo>
                    <a:pt x="93" y="122"/>
                  </a:lnTo>
                  <a:lnTo>
                    <a:pt x="102" y="112"/>
                  </a:lnTo>
                  <a:lnTo>
                    <a:pt x="101" y="129"/>
                  </a:lnTo>
                  <a:lnTo>
                    <a:pt x="97" y="143"/>
                  </a:lnTo>
                  <a:lnTo>
                    <a:pt x="94" y="154"/>
                  </a:lnTo>
                  <a:lnTo>
                    <a:pt x="89" y="163"/>
                  </a:lnTo>
                  <a:lnTo>
                    <a:pt x="84" y="172"/>
                  </a:lnTo>
                  <a:lnTo>
                    <a:pt x="76" y="176"/>
                  </a:lnTo>
                  <a:lnTo>
                    <a:pt x="68" y="180"/>
                  </a:lnTo>
                  <a:lnTo>
                    <a:pt x="58" y="181"/>
                  </a:lnTo>
                  <a:lnTo>
                    <a:pt x="52" y="181"/>
                  </a:lnTo>
                  <a:lnTo>
                    <a:pt x="46" y="179"/>
                  </a:lnTo>
                  <a:lnTo>
                    <a:pt x="39" y="176"/>
                  </a:lnTo>
                  <a:lnTo>
                    <a:pt x="35" y="173"/>
                  </a:lnTo>
                  <a:lnTo>
                    <a:pt x="31" y="169"/>
                  </a:lnTo>
                  <a:lnTo>
                    <a:pt x="29" y="163"/>
                  </a:lnTo>
                  <a:lnTo>
                    <a:pt x="27" y="158"/>
                  </a:lnTo>
                  <a:lnTo>
                    <a:pt x="26" y="152"/>
                  </a:lnTo>
                  <a:lnTo>
                    <a:pt x="2" y="152"/>
                  </a:lnTo>
                  <a:close/>
                  <a:moveTo>
                    <a:pt x="26" y="68"/>
                  </a:moveTo>
                  <a:lnTo>
                    <a:pt x="27" y="58"/>
                  </a:lnTo>
                  <a:lnTo>
                    <a:pt x="29" y="49"/>
                  </a:lnTo>
                  <a:lnTo>
                    <a:pt x="32" y="42"/>
                  </a:lnTo>
                  <a:lnTo>
                    <a:pt x="36" y="35"/>
                  </a:lnTo>
                  <a:lnTo>
                    <a:pt x="41" y="31"/>
                  </a:lnTo>
                  <a:lnTo>
                    <a:pt x="47" y="27"/>
                  </a:lnTo>
                  <a:lnTo>
                    <a:pt x="54" y="25"/>
                  </a:lnTo>
                  <a:lnTo>
                    <a:pt x="63" y="24"/>
                  </a:lnTo>
                  <a:lnTo>
                    <a:pt x="70" y="25"/>
                  </a:lnTo>
                  <a:lnTo>
                    <a:pt x="77" y="27"/>
                  </a:lnTo>
                  <a:lnTo>
                    <a:pt x="84" y="31"/>
                  </a:lnTo>
                  <a:lnTo>
                    <a:pt x="89" y="35"/>
                  </a:lnTo>
                  <a:lnTo>
                    <a:pt x="93" y="42"/>
                  </a:lnTo>
                  <a:lnTo>
                    <a:pt x="96" y="49"/>
                  </a:lnTo>
                  <a:lnTo>
                    <a:pt x="98" y="58"/>
                  </a:lnTo>
                  <a:lnTo>
                    <a:pt x="99" y="67"/>
                  </a:lnTo>
                  <a:lnTo>
                    <a:pt x="98" y="77"/>
                  </a:lnTo>
                  <a:lnTo>
                    <a:pt x="96" y="85"/>
                  </a:lnTo>
                  <a:lnTo>
                    <a:pt x="93" y="92"/>
                  </a:lnTo>
                  <a:lnTo>
                    <a:pt x="89" y="98"/>
                  </a:lnTo>
                  <a:lnTo>
                    <a:pt x="84" y="103"/>
                  </a:lnTo>
                  <a:lnTo>
                    <a:pt x="77" y="108"/>
                  </a:lnTo>
                  <a:lnTo>
                    <a:pt x="70" y="109"/>
                  </a:lnTo>
                  <a:lnTo>
                    <a:pt x="62" y="110"/>
                  </a:lnTo>
                  <a:lnTo>
                    <a:pt x="53" y="109"/>
                  </a:lnTo>
                  <a:lnTo>
                    <a:pt x="47" y="108"/>
                  </a:lnTo>
                  <a:lnTo>
                    <a:pt x="40" y="103"/>
                  </a:lnTo>
                  <a:lnTo>
                    <a:pt x="35" y="98"/>
                  </a:lnTo>
                  <a:lnTo>
                    <a:pt x="31" y="92"/>
                  </a:lnTo>
                  <a:lnTo>
                    <a:pt x="28" y="85"/>
                  </a:lnTo>
                  <a:lnTo>
                    <a:pt x="27" y="77"/>
                  </a:lnTo>
                  <a:lnTo>
                    <a:pt x="26" y="68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5" name="Freeform 452"/>
            <p:cNvSpPr>
              <a:spLocks/>
            </p:cNvSpPr>
            <p:nvPr/>
          </p:nvSpPr>
          <p:spPr bwMode="auto">
            <a:xfrm>
              <a:off x="5534025" y="3867150"/>
              <a:ext cx="80963" cy="114300"/>
            </a:xfrm>
            <a:custGeom>
              <a:avLst/>
              <a:gdLst>
                <a:gd name="T0" fmla="*/ 2147483647 w 171"/>
                <a:gd name="T1" fmla="*/ 2147483647 h 215"/>
                <a:gd name="T2" fmla="*/ 2147483647 w 171"/>
                <a:gd name="T3" fmla="*/ 2147483647 h 215"/>
                <a:gd name="T4" fmla="*/ 2147483647 w 171"/>
                <a:gd name="T5" fmla="*/ 2147483647 h 215"/>
                <a:gd name="T6" fmla="*/ 2147483647 w 171"/>
                <a:gd name="T7" fmla="*/ 2147483647 h 215"/>
                <a:gd name="T8" fmla="*/ 2147483647 w 171"/>
                <a:gd name="T9" fmla="*/ 2147483647 h 215"/>
                <a:gd name="T10" fmla="*/ 2147483647 w 171"/>
                <a:gd name="T11" fmla="*/ 2147483647 h 215"/>
                <a:gd name="T12" fmla="*/ 2147483647 w 171"/>
                <a:gd name="T13" fmla="*/ 2147483647 h 215"/>
                <a:gd name="T14" fmla="*/ 2147483647 w 171"/>
                <a:gd name="T15" fmla="*/ 2147483647 h 215"/>
                <a:gd name="T16" fmla="*/ 2147483647 w 171"/>
                <a:gd name="T17" fmla="*/ 2147483647 h 215"/>
                <a:gd name="T18" fmla="*/ 2147483647 w 171"/>
                <a:gd name="T19" fmla="*/ 2147483647 h 215"/>
                <a:gd name="T20" fmla="*/ 2147483647 w 171"/>
                <a:gd name="T21" fmla="*/ 2147483647 h 215"/>
                <a:gd name="T22" fmla="*/ 2147483647 w 171"/>
                <a:gd name="T23" fmla="*/ 2147483647 h 215"/>
                <a:gd name="T24" fmla="*/ 2147483647 w 171"/>
                <a:gd name="T25" fmla="*/ 2147483647 h 215"/>
                <a:gd name="T26" fmla="*/ 2147483647 w 171"/>
                <a:gd name="T27" fmla="*/ 2147483647 h 215"/>
                <a:gd name="T28" fmla="*/ 2147483647 w 171"/>
                <a:gd name="T29" fmla="*/ 2147483647 h 215"/>
                <a:gd name="T30" fmla="*/ 2147483647 w 171"/>
                <a:gd name="T31" fmla="*/ 2147483647 h 215"/>
                <a:gd name="T32" fmla="*/ 2147483647 w 171"/>
                <a:gd name="T33" fmla="*/ 2147483647 h 215"/>
                <a:gd name="T34" fmla="*/ 2147483647 w 171"/>
                <a:gd name="T35" fmla="*/ 2147483647 h 215"/>
                <a:gd name="T36" fmla="*/ 2147483647 w 171"/>
                <a:gd name="T37" fmla="*/ 2147483647 h 215"/>
                <a:gd name="T38" fmla="*/ 2147483647 w 171"/>
                <a:gd name="T39" fmla="*/ 2147483647 h 215"/>
                <a:gd name="T40" fmla="*/ 2147483647 w 171"/>
                <a:gd name="T41" fmla="*/ 2147483647 h 215"/>
                <a:gd name="T42" fmla="*/ 2147483647 w 171"/>
                <a:gd name="T43" fmla="*/ 2147483647 h 215"/>
                <a:gd name="T44" fmla="*/ 2147483647 w 171"/>
                <a:gd name="T45" fmla="*/ 2147483647 h 215"/>
                <a:gd name="T46" fmla="*/ 2147483647 w 171"/>
                <a:gd name="T47" fmla="*/ 2147483647 h 215"/>
                <a:gd name="T48" fmla="*/ 2147483647 w 171"/>
                <a:gd name="T49" fmla="*/ 0 h 215"/>
                <a:gd name="T50" fmla="*/ 2147483647 w 171"/>
                <a:gd name="T51" fmla="*/ 2147483647 h 215"/>
                <a:gd name="T52" fmla="*/ 2147483647 w 171"/>
                <a:gd name="T53" fmla="*/ 2147483647 h 215"/>
                <a:gd name="T54" fmla="*/ 2147483647 w 171"/>
                <a:gd name="T55" fmla="*/ 2147483647 h 215"/>
                <a:gd name="T56" fmla="*/ 2147483647 w 171"/>
                <a:gd name="T57" fmla="*/ 2147483647 h 215"/>
                <a:gd name="T58" fmla="*/ 2147483647 w 171"/>
                <a:gd name="T59" fmla="*/ 2147483647 h 215"/>
                <a:gd name="T60" fmla="*/ 2147483647 w 171"/>
                <a:gd name="T61" fmla="*/ 2147483647 h 215"/>
                <a:gd name="T62" fmla="*/ 0 w 171"/>
                <a:gd name="T63" fmla="*/ 2147483647 h 215"/>
                <a:gd name="T64" fmla="*/ 0 w 171"/>
                <a:gd name="T65" fmla="*/ 2147483647 h 215"/>
                <a:gd name="T66" fmla="*/ 2147483647 w 171"/>
                <a:gd name="T67" fmla="*/ 2147483647 h 215"/>
                <a:gd name="T68" fmla="*/ 2147483647 w 171"/>
                <a:gd name="T69" fmla="*/ 2147483647 h 215"/>
                <a:gd name="T70" fmla="*/ 2147483647 w 171"/>
                <a:gd name="T71" fmla="*/ 2147483647 h 215"/>
                <a:gd name="T72" fmla="*/ 2147483647 w 171"/>
                <a:gd name="T73" fmla="*/ 2147483647 h 215"/>
                <a:gd name="T74" fmla="*/ 2147483647 w 171"/>
                <a:gd name="T75" fmla="*/ 2147483647 h 215"/>
                <a:gd name="T76" fmla="*/ 2147483647 w 171"/>
                <a:gd name="T77" fmla="*/ 2147483647 h 215"/>
                <a:gd name="T78" fmla="*/ 2147483647 w 171"/>
                <a:gd name="T79" fmla="*/ 2147483647 h 215"/>
                <a:gd name="T80" fmla="*/ 2147483647 w 171"/>
                <a:gd name="T81" fmla="*/ 2147483647 h 215"/>
                <a:gd name="T82" fmla="*/ 2147483647 w 171"/>
                <a:gd name="T83" fmla="*/ 2147483647 h 215"/>
                <a:gd name="T84" fmla="*/ 2147483647 w 171"/>
                <a:gd name="T85" fmla="*/ 2147483647 h 215"/>
                <a:gd name="T86" fmla="*/ 2147483647 w 171"/>
                <a:gd name="T87" fmla="*/ 2147483647 h 21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71"/>
                <a:gd name="T133" fmla="*/ 0 h 215"/>
                <a:gd name="T134" fmla="*/ 171 w 171"/>
                <a:gd name="T135" fmla="*/ 215 h 21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71" h="215">
                  <a:moveTo>
                    <a:pt x="149" y="181"/>
                  </a:moveTo>
                  <a:lnTo>
                    <a:pt x="154" y="211"/>
                  </a:lnTo>
                  <a:lnTo>
                    <a:pt x="171" y="211"/>
                  </a:lnTo>
                  <a:lnTo>
                    <a:pt x="171" y="99"/>
                  </a:lnTo>
                  <a:lnTo>
                    <a:pt x="89" y="99"/>
                  </a:lnTo>
                  <a:lnTo>
                    <a:pt x="89" y="122"/>
                  </a:lnTo>
                  <a:lnTo>
                    <a:pt x="148" y="122"/>
                  </a:lnTo>
                  <a:lnTo>
                    <a:pt x="148" y="124"/>
                  </a:lnTo>
                  <a:lnTo>
                    <a:pt x="147" y="140"/>
                  </a:lnTo>
                  <a:lnTo>
                    <a:pt x="143" y="152"/>
                  </a:lnTo>
                  <a:lnTo>
                    <a:pt x="138" y="163"/>
                  </a:lnTo>
                  <a:lnTo>
                    <a:pt x="132" y="172"/>
                  </a:lnTo>
                  <a:lnTo>
                    <a:pt x="123" y="179"/>
                  </a:lnTo>
                  <a:lnTo>
                    <a:pt x="113" y="185"/>
                  </a:lnTo>
                  <a:lnTo>
                    <a:pt x="102" y="188"/>
                  </a:lnTo>
                  <a:lnTo>
                    <a:pt x="90" y="190"/>
                  </a:lnTo>
                  <a:lnTo>
                    <a:pt x="76" y="188"/>
                  </a:lnTo>
                  <a:lnTo>
                    <a:pt x="63" y="184"/>
                  </a:lnTo>
                  <a:lnTo>
                    <a:pt x="53" y="177"/>
                  </a:lnTo>
                  <a:lnTo>
                    <a:pt x="43" y="167"/>
                  </a:lnTo>
                  <a:lnTo>
                    <a:pt x="36" y="156"/>
                  </a:lnTo>
                  <a:lnTo>
                    <a:pt x="31" y="142"/>
                  </a:lnTo>
                  <a:lnTo>
                    <a:pt x="27" y="126"/>
                  </a:lnTo>
                  <a:lnTo>
                    <a:pt x="26" y="107"/>
                  </a:lnTo>
                  <a:lnTo>
                    <a:pt x="27" y="88"/>
                  </a:lnTo>
                  <a:lnTo>
                    <a:pt x="31" y="72"/>
                  </a:lnTo>
                  <a:lnTo>
                    <a:pt x="36" y="58"/>
                  </a:lnTo>
                  <a:lnTo>
                    <a:pt x="43" y="46"/>
                  </a:lnTo>
                  <a:lnTo>
                    <a:pt x="53" y="37"/>
                  </a:lnTo>
                  <a:lnTo>
                    <a:pt x="63" y="30"/>
                  </a:lnTo>
                  <a:lnTo>
                    <a:pt x="76" y="25"/>
                  </a:lnTo>
                  <a:lnTo>
                    <a:pt x="91" y="24"/>
                  </a:lnTo>
                  <a:lnTo>
                    <a:pt x="101" y="25"/>
                  </a:lnTo>
                  <a:lnTo>
                    <a:pt x="110" y="27"/>
                  </a:lnTo>
                  <a:lnTo>
                    <a:pt x="118" y="30"/>
                  </a:lnTo>
                  <a:lnTo>
                    <a:pt x="125" y="35"/>
                  </a:lnTo>
                  <a:lnTo>
                    <a:pt x="132" y="42"/>
                  </a:lnTo>
                  <a:lnTo>
                    <a:pt x="136" y="49"/>
                  </a:lnTo>
                  <a:lnTo>
                    <a:pt x="140" y="57"/>
                  </a:lnTo>
                  <a:lnTo>
                    <a:pt x="142" y="66"/>
                  </a:lnTo>
                  <a:lnTo>
                    <a:pt x="168" y="66"/>
                  </a:lnTo>
                  <a:lnTo>
                    <a:pt x="164" y="51"/>
                  </a:lnTo>
                  <a:lnTo>
                    <a:pt x="159" y="38"/>
                  </a:lnTo>
                  <a:lnTo>
                    <a:pt x="152" y="27"/>
                  </a:lnTo>
                  <a:lnTo>
                    <a:pt x="143" y="17"/>
                  </a:lnTo>
                  <a:lnTo>
                    <a:pt x="133" y="10"/>
                  </a:lnTo>
                  <a:lnTo>
                    <a:pt x="120" y="4"/>
                  </a:lnTo>
                  <a:lnTo>
                    <a:pt x="106" y="1"/>
                  </a:lnTo>
                  <a:lnTo>
                    <a:pt x="91" y="0"/>
                  </a:lnTo>
                  <a:lnTo>
                    <a:pt x="80" y="0"/>
                  </a:lnTo>
                  <a:lnTo>
                    <a:pt x="71" y="2"/>
                  </a:lnTo>
                  <a:lnTo>
                    <a:pt x="62" y="4"/>
                  </a:lnTo>
                  <a:lnTo>
                    <a:pt x="53" y="7"/>
                  </a:lnTo>
                  <a:lnTo>
                    <a:pt x="45" y="11"/>
                  </a:lnTo>
                  <a:lnTo>
                    <a:pt x="38" y="16"/>
                  </a:lnTo>
                  <a:lnTo>
                    <a:pt x="31" y="22"/>
                  </a:lnTo>
                  <a:lnTo>
                    <a:pt x="24" y="29"/>
                  </a:lnTo>
                  <a:lnTo>
                    <a:pt x="19" y="36"/>
                  </a:lnTo>
                  <a:lnTo>
                    <a:pt x="14" y="44"/>
                  </a:lnTo>
                  <a:lnTo>
                    <a:pt x="9" y="53"/>
                  </a:lnTo>
                  <a:lnTo>
                    <a:pt x="6" y="63"/>
                  </a:lnTo>
                  <a:lnTo>
                    <a:pt x="3" y="73"/>
                  </a:lnTo>
                  <a:lnTo>
                    <a:pt x="2" y="84"/>
                  </a:lnTo>
                  <a:lnTo>
                    <a:pt x="0" y="95"/>
                  </a:lnTo>
                  <a:lnTo>
                    <a:pt x="0" y="108"/>
                  </a:lnTo>
                  <a:lnTo>
                    <a:pt x="0" y="120"/>
                  </a:lnTo>
                  <a:lnTo>
                    <a:pt x="2" y="131"/>
                  </a:lnTo>
                  <a:lnTo>
                    <a:pt x="3" y="142"/>
                  </a:lnTo>
                  <a:lnTo>
                    <a:pt x="6" y="152"/>
                  </a:lnTo>
                  <a:lnTo>
                    <a:pt x="9" y="162"/>
                  </a:lnTo>
                  <a:lnTo>
                    <a:pt x="14" y="171"/>
                  </a:lnTo>
                  <a:lnTo>
                    <a:pt x="19" y="179"/>
                  </a:lnTo>
                  <a:lnTo>
                    <a:pt x="24" y="186"/>
                  </a:lnTo>
                  <a:lnTo>
                    <a:pt x="31" y="193"/>
                  </a:lnTo>
                  <a:lnTo>
                    <a:pt x="37" y="199"/>
                  </a:lnTo>
                  <a:lnTo>
                    <a:pt x="43" y="204"/>
                  </a:lnTo>
                  <a:lnTo>
                    <a:pt x="52" y="208"/>
                  </a:lnTo>
                  <a:lnTo>
                    <a:pt x="59" y="211"/>
                  </a:lnTo>
                  <a:lnTo>
                    <a:pt x="67" y="213"/>
                  </a:lnTo>
                  <a:lnTo>
                    <a:pt x="76" y="215"/>
                  </a:lnTo>
                  <a:lnTo>
                    <a:pt x="85" y="215"/>
                  </a:lnTo>
                  <a:lnTo>
                    <a:pt x="95" y="215"/>
                  </a:lnTo>
                  <a:lnTo>
                    <a:pt x="104" y="213"/>
                  </a:lnTo>
                  <a:lnTo>
                    <a:pt x="114" y="211"/>
                  </a:lnTo>
                  <a:lnTo>
                    <a:pt x="121" y="207"/>
                  </a:lnTo>
                  <a:lnTo>
                    <a:pt x="130" y="202"/>
                  </a:lnTo>
                  <a:lnTo>
                    <a:pt x="136" y="197"/>
                  </a:lnTo>
                  <a:lnTo>
                    <a:pt x="143" y="190"/>
                  </a:lnTo>
                  <a:lnTo>
                    <a:pt x="149" y="181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6" name="Freeform 453"/>
            <p:cNvSpPr>
              <a:spLocks noEditPoints="1"/>
            </p:cNvSpPr>
            <p:nvPr/>
          </p:nvSpPr>
          <p:spPr bwMode="auto">
            <a:xfrm>
              <a:off x="5626100" y="3897313"/>
              <a:ext cx="60325" cy="82550"/>
            </a:xfrm>
            <a:custGeom>
              <a:avLst/>
              <a:gdLst>
                <a:gd name="T0" fmla="*/ 2147483647 w 129"/>
                <a:gd name="T1" fmla="*/ 2147483647 h 158"/>
                <a:gd name="T2" fmla="*/ 2147483647 w 129"/>
                <a:gd name="T3" fmla="*/ 2147483647 h 158"/>
                <a:gd name="T4" fmla="*/ 2147483647 w 129"/>
                <a:gd name="T5" fmla="*/ 2147483647 h 158"/>
                <a:gd name="T6" fmla="*/ 2147483647 w 129"/>
                <a:gd name="T7" fmla="*/ 2147483647 h 158"/>
                <a:gd name="T8" fmla="*/ 2147483647 w 129"/>
                <a:gd name="T9" fmla="*/ 2147483647 h 158"/>
                <a:gd name="T10" fmla="*/ 2147483647 w 129"/>
                <a:gd name="T11" fmla="*/ 2147483647 h 158"/>
                <a:gd name="T12" fmla="*/ 2147483647 w 129"/>
                <a:gd name="T13" fmla="*/ 2147483647 h 158"/>
                <a:gd name="T14" fmla="*/ 2147483647 w 129"/>
                <a:gd name="T15" fmla="*/ 2147483647 h 158"/>
                <a:gd name="T16" fmla="*/ 2147483647 w 129"/>
                <a:gd name="T17" fmla="*/ 2147483647 h 158"/>
                <a:gd name="T18" fmla="*/ 2147483647 w 129"/>
                <a:gd name="T19" fmla="*/ 2147483647 h 158"/>
                <a:gd name="T20" fmla="*/ 2147483647 w 129"/>
                <a:gd name="T21" fmla="*/ 2147483647 h 158"/>
                <a:gd name="T22" fmla="*/ 2147483647 w 129"/>
                <a:gd name="T23" fmla="*/ 2147483647 h 158"/>
                <a:gd name="T24" fmla="*/ 2147483647 w 129"/>
                <a:gd name="T25" fmla="*/ 2147483647 h 158"/>
                <a:gd name="T26" fmla="*/ 2147483647 w 129"/>
                <a:gd name="T27" fmla="*/ 2147483647 h 158"/>
                <a:gd name="T28" fmla="*/ 2147483647 w 129"/>
                <a:gd name="T29" fmla="*/ 2147483647 h 158"/>
                <a:gd name="T30" fmla="*/ 2147483647 w 129"/>
                <a:gd name="T31" fmla="*/ 2147483647 h 158"/>
                <a:gd name="T32" fmla="*/ 2147483647 w 129"/>
                <a:gd name="T33" fmla="*/ 2147483647 h 158"/>
                <a:gd name="T34" fmla="*/ 2147483647 w 129"/>
                <a:gd name="T35" fmla="*/ 2147483647 h 158"/>
                <a:gd name="T36" fmla="*/ 2147483647 w 129"/>
                <a:gd name="T37" fmla="*/ 2147483647 h 158"/>
                <a:gd name="T38" fmla="*/ 2147483647 w 129"/>
                <a:gd name="T39" fmla="*/ 2147483647 h 158"/>
                <a:gd name="T40" fmla="*/ 2147483647 w 129"/>
                <a:gd name="T41" fmla="*/ 2147483647 h 158"/>
                <a:gd name="T42" fmla="*/ 2147483647 w 129"/>
                <a:gd name="T43" fmla="*/ 2147483647 h 158"/>
                <a:gd name="T44" fmla="*/ 2147483647 w 129"/>
                <a:gd name="T45" fmla="*/ 2147483647 h 158"/>
                <a:gd name="T46" fmla="*/ 2147483647 w 129"/>
                <a:gd name="T47" fmla="*/ 2147483647 h 158"/>
                <a:gd name="T48" fmla="*/ 2147483647 w 129"/>
                <a:gd name="T49" fmla="*/ 2147483647 h 158"/>
                <a:gd name="T50" fmla="*/ 2147483647 w 129"/>
                <a:gd name="T51" fmla="*/ 2147483647 h 158"/>
                <a:gd name="T52" fmla="*/ 2147483647 w 129"/>
                <a:gd name="T53" fmla="*/ 2147483647 h 158"/>
                <a:gd name="T54" fmla="*/ 2147483647 w 129"/>
                <a:gd name="T55" fmla="*/ 0 h 158"/>
                <a:gd name="T56" fmla="*/ 2147483647 w 129"/>
                <a:gd name="T57" fmla="*/ 2147483647 h 158"/>
                <a:gd name="T58" fmla="*/ 2147483647 w 129"/>
                <a:gd name="T59" fmla="*/ 2147483647 h 158"/>
                <a:gd name="T60" fmla="*/ 2147483647 w 129"/>
                <a:gd name="T61" fmla="*/ 2147483647 h 158"/>
                <a:gd name="T62" fmla="*/ 2147483647 w 129"/>
                <a:gd name="T63" fmla="*/ 2147483647 h 158"/>
                <a:gd name="T64" fmla="*/ 2147483647 w 129"/>
                <a:gd name="T65" fmla="*/ 2147483647 h 158"/>
                <a:gd name="T66" fmla="*/ 2147483647 w 129"/>
                <a:gd name="T67" fmla="*/ 2147483647 h 158"/>
                <a:gd name="T68" fmla="*/ 2147483647 w 129"/>
                <a:gd name="T69" fmla="*/ 2147483647 h 158"/>
                <a:gd name="T70" fmla="*/ 2147483647 w 129"/>
                <a:gd name="T71" fmla="*/ 2147483647 h 158"/>
                <a:gd name="T72" fmla="*/ 2147483647 w 129"/>
                <a:gd name="T73" fmla="*/ 2147483647 h 158"/>
                <a:gd name="T74" fmla="*/ 2147483647 w 129"/>
                <a:gd name="T75" fmla="*/ 2147483647 h 158"/>
                <a:gd name="T76" fmla="*/ 2147483647 w 129"/>
                <a:gd name="T77" fmla="*/ 2147483647 h 158"/>
                <a:gd name="T78" fmla="*/ 2147483647 w 129"/>
                <a:gd name="T79" fmla="*/ 2147483647 h 158"/>
                <a:gd name="T80" fmla="*/ 2147483647 w 129"/>
                <a:gd name="T81" fmla="*/ 2147483647 h 158"/>
                <a:gd name="T82" fmla="*/ 2147483647 w 129"/>
                <a:gd name="T83" fmla="*/ 2147483647 h 158"/>
                <a:gd name="T84" fmla="*/ 2147483647 w 129"/>
                <a:gd name="T85" fmla="*/ 2147483647 h 158"/>
                <a:gd name="T86" fmla="*/ 2147483647 w 129"/>
                <a:gd name="T87" fmla="*/ 2147483647 h 158"/>
                <a:gd name="T88" fmla="*/ 2147483647 w 129"/>
                <a:gd name="T89" fmla="*/ 2147483647 h 158"/>
                <a:gd name="T90" fmla="*/ 2147483647 w 129"/>
                <a:gd name="T91" fmla="*/ 2147483647 h 158"/>
                <a:gd name="T92" fmla="*/ 2147483647 w 129"/>
                <a:gd name="T93" fmla="*/ 2147483647 h 158"/>
                <a:gd name="T94" fmla="*/ 2147483647 w 129"/>
                <a:gd name="T95" fmla="*/ 2147483647 h 158"/>
                <a:gd name="T96" fmla="*/ 0 w 129"/>
                <a:gd name="T97" fmla="*/ 2147483647 h 158"/>
                <a:gd name="T98" fmla="*/ 2147483647 w 129"/>
                <a:gd name="T99" fmla="*/ 2147483647 h 158"/>
                <a:gd name="T100" fmla="*/ 2147483647 w 129"/>
                <a:gd name="T101" fmla="*/ 2147483647 h 158"/>
                <a:gd name="T102" fmla="*/ 2147483647 w 129"/>
                <a:gd name="T103" fmla="*/ 2147483647 h 158"/>
                <a:gd name="T104" fmla="*/ 2147483647 w 129"/>
                <a:gd name="T105" fmla="*/ 2147483647 h 158"/>
                <a:gd name="T106" fmla="*/ 2147483647 w 129"/>
                <a:gd name="T107" fmla="*/ 2147483647 h 158"/>
                <a:gd name="T108" fmla="*/ 2147483647 w 129"/>
                <a:gd name="T109" fmla="*/ 2147483647 h 15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9"/>
                <a:gd name="T166" fmla="*/ 0 h 158"/>
                <a:gd name="T167" fmla="*/ 129 w 129"/>
                <a:gd name="T168" fmla="*/ 158 h 15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9" h="158">
                  <a:moveTo>
                    <a:pt x="91" y="77"/>
                  </a:moveTo>
                  <a:lnTo>
                    <a:pt x="91" y="99"/>
                  </a:lnTo>
                  <a:lnTo>
                    <a:pt x="90" y="107"/>
                  </a:lnTo>
                  <a:lnTo>
                    <a:pt x="88" y="114"/>
                  </a:lnTo>
                  <a:lnTo>
                    <a:pt x="84" y="120"/>
                  </a:lnTo>
                  <a:lnTo>
                    <a:pt x="79" y="125"/>
                  </a:lnTo>
                  <a:lnTo>
                    <a:pt x="73" y="130"/>
                  </a:lnTo>
                  <a:lnTo>
                    <a:pt x="66" y="134"/>
                  </a:lnTo>
                  <a:lnTo>
                    <a:pt x="58" y="135"/>
                  </a:lnTo>
                  <a:lnTo>
                    <a:pt x="49" y="136"/>
                  </a:lnTo>
                  <a:lnTo>
                    <a:pt x="43" y="136"/>
                  </a:lnTo>
                  <a:lnTo>
                    <a:pt x="38" y="135"/>
                  </a:lnTo>
                  <a:lnTo>
                    <a:pt x="34" y="132"/>
                  </a:lnTo>
                  <a:lnTo>
                    <a:pt x="31" y="130"/>
                  </a:lnTo>
                  <a:lnTo>
                    <a:pt x="28" y="127"/>
                  </a:lnTo>
                  <a:lnTo>
                    <a:pt x="27" y="122"/>
                  </a:lnTo>
                  <a:lnTo>
                    <a:pt x="24" y="117"/>
                  </a:lnTo>
                  <a:lnTo>
                    <a:pt x="24" y="113"/>
                  </a:lnTo>
                  <a:lnTo>
                    <a:pt x="24" y="107"/>
                  </a:lnTo>
                  <a:lnTo>
                    <a:pt x="25" y="102"/>
                  </a:lnTo>
                  <a:lnTo>
                    <a:pt x="28" y="99"/>
                  </a:lnTo>
                  <a:lnTo>
                    <a:pt x="30" y="95"/>
                  </a:lnTo>
                  <a:lnTo>
                    <a:pt x="33" y="92"/>
                  </a:lnTo>
                  <a:lnTo>
                    <a:pt x="37" y="89"/>
                  </a:lnTo>
                  <a:lnTo>
                    <a:pt x="42" y="88"/>
                  </a:lnTo>
                  <a:lnTo>
                    <a:pt x="48" y="87"/>
                  </a:lnTo>
                  <a:lnTo>
                    <a:pt x="59" y="85"/>
                  </a:lnTo>
                  <a:lnTo>
                    <a:pt x="71" y="84"/>
                  </a:lnTo>
                  <a:lnTo>
                    <a:pt x="81" y="81"/>
                  </a:lnTo>
                  <a:lnTo>
                    <a:pt x="91" y="77"/>
                  </a:lnTo>
                  <a:close/>
                  <a:moveTo>
                    <a:pt x="93" y="134"/>
                  </a:moveTo>
                  <a:lnTo>
                    <a:pt x="93" y="139"/>
                  </a:lnTo>
                  <a:lnTo>
                    <a:pt x="94" y="144"/>
                  </a:lnTo>
                  <a:lnTo>
                    <a:pt x="96" y="148"/>
                  </a:lnTo>
                  <a:lnTo>
                    <a:pt x="98" y="151"/>
                  </a:lnTo>
                  <a:lnTo>
                    <a:pt x="101" y="153"/>
                  </a:lnTo>
                  <a:lnTo>
                    <a:pt x="106" y="156"/>
                  </a:lnTo>
                  <a:lnTo>
                    <a:pt x="110" y="157"/>
                  </a:lnTo>
                  <a:lnTo>
                    <a:pt x="116" y="157"/>
                  </a:lnTo>
                  <a:lnTo>
                    <a:pt x="121" y="156"/>
                  </a:lnTo>
                  <a:lnTo>
                    <a:pt x="129" y="155"/>
                  </a:lnTo>
                  <a:lnTo>
                    <a:pt x="129" y="135"/>
                  </a:lnTo>
                  <a:lnTo>
                    <a:pt x="122" y="136"/>
                  </a:lnTo>
                  <a:lnTo>
                    <a:pt x="118" y="135"/>
                  </a:lnTo>
                  <a:lnTo>
                    <a:pt x="115" y="131"/>
                  </a:lnTo>
                  <a:lnTo>
                    <a:pt x="114" y="127"/>
                  </a:lnTo>
                  <a:lnTo>
                    <a:pt x="114" y="120"/>
                  </a:lnTo>
                  <a:lnTo>
                    <a:pt x="114" y="45"/>
                  </a:lnTo>
                  <a:lnTo>
                    <a:pt x="113" y="35"/>
                  </a:lnTo>
                  <a:lnTo>
                    <a:pt x="111" y="25"/>
                  </a:lnTo>
                  <a:lnTo>
                    <a:pt x="107" y="17"/>
                  </a:lnTo>
                  <a:lnTo>
                    <a:pt x="101" y="10"/>
                  </a:lnTo>
                  <a:lnTo>
                    <a:pt x="94" y="6"/>
                  </a:lnTo>
                  <a:lnTo>
                    <a:pt x="84" y="2"/>
                  </a:lnTo>
                  <a:lnTo>
                    <a:pt x="74" y="1"/>
                  </a:lnTo>
                  <a:lnTo>
                    <a:pt x="61" y="0"/>
                  </a:lnTo>
                  <a:lnTo>
                    <a:pt x="49" y="1"/>
                  </a:lnTo>
                  <a:lnTo>
                    <a:pt x="38" y="3"/>
                  </a:lnTo>
                  <a:lnTo>
                    <a:pt x="29" y="7"/>
                  </a:lnTo>
                  <a:lnTo>
                    <a:pt x="21" y="13"/>
                  </a:lnTo>
                  <a:lnTo>
                    <a:pt x="15" y="19"/>
                  </a:lnTo>
                  <a:lnTo>
                    <a:pt x="11" y="28"/>
                  </a:lnTo>
                  <a:lnTo>
                    <a:pt x="8" y="37"/>
                  </a:lnTo>
                  <a:lnTo>
                    <a:pt x="6" y="47"/>
                  </a:lnTo>
                  <a:lnTo>
                    <a:pt x="6" y="49"/>
                  </a:lnTo>
                  <a:lnTo>
                    <a:pt x="29" y="49"/>
                  </a:lnTo>
                  <a:lnTo>
                    <a:pt x="29" y="43"/>
                  </a:lnTo>
                  <a:lnTo>
                    <a:pt x="31" y="37"/>
                  </a:lnTo>
                  <a:lnTo>
                    <a:pt x="33" y="32"/>
                  </a:lnTo>
                  <a:lnTo>
                    <a:pt x="37" y="29"/>
                  </a:lnTo>
                  <a:lnTo>
                    <a:pt x="41" y="25"/>
                  </a:lnTo>
                  <a:lnTo>
                    <a:pt x="47" y="23"/>
                  </a:lnTo>
                  <a:lnTo>
                    <a:pt x="53" y="22"/>
                  </a:lnTo>
                  <a:lnTo>
                    <a:pt x="60" y="22"/>
                  </a:lnTo>
                  <a:lnTo>
                    <a:pt x="68" y="22"/>
                  </a:lnTo>
                  <a:lnTo>
                    <a:pt x="74" y="23"/>
                  </a:lnTo>
                  <a:lnTo>
                    <a:pt x="79" y="25"/>
                  </a:lnTo>
                  <a:lnTo>
                    <a:pt x="83" y="28"/>
                  </a:lnTo>
                  <a:lnTo>
                    <a:pt x="87" y="30"/>
                  </a:lnTo>
                  <a:lnTo>
                    <a:pt x="89" y="35"/>
                  </a:lnTo>
                  <a:lnTo>
                    <a:pt x="91" y="38"/>
                  </a:lnTo>
                  <a:lnTo>
                    <a:pt x="91" y="44"/>
                  </a:lnTo>
                  <a:lnTo>
                    <a:pt x="91" y="50"/>
                  </a:lnTo>
                  <a:lnTo>
                    <a:pt x="90" y="54"/>
                  </a:lnTo>
                  <a:lnTo>
                    <a:pt x="89" y="57"/>
                  </a:lnTo>
                  <a:lnTo>
                    <a:pt x="84" y="59"/>
                  </a:lnTo>
                  <a:lnTo>
                    <a:pt x="79" y="61"/>
                  </a:lnTo>
                  <a:lnTo>
                    <a:pt x="71" y="63"/>
                  </a:lnTo>
                  <a:lnTo>
                    <a:pt x="60" y="64"/>
                  </a:lnTo>
                  <a:lnTo>
                    <a:pt x="48" y="65"/>
                  </a:lnTo>
                  <a:lnTo>
                    <a:pt x="36" y="67"/>
                  </a:lnTo>
                  <a:lnTo>
                    <a:pt x="27" y="71"/>
                  </a:lnTo>
                  <a:lnTo>
                    <a:pt x="18" y="74"/>
                  </a:lnTo>
                  <a:lnTo>
                    <a:pt x="12" y="80"/>
                  </a:lnTo>
                  <a:lnTo>
                    <a:pt x="6" y="86"/>
                  </a:lnTo>
                  <a:lnTo>
                    <a:pt x="3" y="94"/>
                  </a:lnTo>
                  <a:lnTo>
                    <a:pt x="1" y="102"/>
                  </a:lnTo>
                  <a:lnTo>
                    <a:pt x="0" y="113"/>
                  </a:lnTo>
                  <a:lnTo>
                    <a:pt x="1" y="123"/>
                  </a:lnTo>
                  <a:lnTo>
                    <a:pt x="3" y="131"/>
                  </a:lnTo>
                  <a:lnTo>
                    <a:pt x="6" y="139"/>
                  </a:lnTo>
                  <a:lnTo>
                    <a:pt x="12" y="146"/>
                  </a:lnTo>
                  <a:lnTo>
                    <a:pt x="18" y="151"/>
                  </a:lnTo>
                  <a:lnTo>
                    <a:pt x="25" y="155"/>
                  </a:lnTo>
                  <a:lnTo>
                    <a:pt x="35" y="157"/>
                  </a:lnTo>
                  <a:lnTo>
                    <a:pt x="44" y="158"/>
                  </a:lnTo>
                  <a:lnTo>
                    <a:pt x="58" y="157"/>
                  </a:lnTo>
                  <a:lnTo>
                    <a:pt x="71" y="152"/>
                  </a:lnTo>
                  <a:lnTo>
                    <a:pt x="82" y="144"/>
                  </a:lnTo>
                  <a:lnTo>
                    <a:pt x="93" y="134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7" name="Freeform 454"/>
            <p:cNvSpPr>
              <a:spLocks/>
            </p:cNvSpPr>
            <p:nvPr/>
          </p:nvSpPr>
          <p:spPr bwMode="auto">
            <a:xfrm>
              <a:off x="5692775" y="3897313"/>
              <a:ext cx="53975" cy="82550"/>
            </a:xfrm>
            <a:custGeom>
              <a:avLst/>
              <a:gdLst>
                <a:gd name="T0" fmla="*/ 2147483647 w 112"/>
                <a:gd name="T1" fmla="*/ 2147483647 h 158"/>
                <a:gd name="T2" fmla="*/ 2147483647 w 112"/>
                <a:gd name="T3" fmla="*/ 2147483647 h 158"/>
                <a:gd name="T4" fmla="*/ 2147483647 w 112"/>
                <a:gd name="T5" fmla="*/ 2147483647 h 158"/>
                <a:gd name="T6" fmla="*/ 2147483647 w 112"/>
                <a:gd name="T7" fmla="*/ 2147483647 h 158"/>
                <a:gd name="T8" fmla="*/ 2147483647 w 112"/>
                <a:gd name="T9" fmla="*/ 2147483647 h 158"/>
                <a:gd name="T10" fmla="*/ 2147483647 w 112"/>
                <a:gd name="T11" fmla="*/ 2147483647 h 158"/>
                <a:gd name="T12" fmla="*/ 2147483647 w 112"/>
                <a:gd name="T13" fmla="*/ 2147483647 h 158"/>
                <a:gd name="T14" fmla="*/ 2147483647 w 112"/>
                <a:gd name="T15" fmla="*/ 2147483647 h 158"/>
                <a:gd name="T16" fmla="*/ 2147483647 w 112"/>
                <a:gd name="T17" fmla="*/ 2147483647 h 158"/>
                <a:gd name="T18" fmla="*/ 2147483647 w 112"/>
                <a:gd name="T19" fmla="*/ 2147483647 h 158"/>
                <a:gd name="T20" fmla="*/ 2147483647 w 112"/>
                <a:gd name="T21" fmla="*/ 2147483647 h 158"/>
                <a:gd name="T22" fmla="*/ 2147483647 w 112"/>
                <a:gd name="T23" fmla="*/ 2147483647 h 158"/>
                <a:gd name="T24" fmla="*/ 2147483647 w 112"/>
                <a:gd name="T25" fmla="*/ 2147483647 h 158"/>
                <a:gd name="T26" fmla="*/ 2147483647 w 112"/>
                <a:gd name="T27" fmla="*/ 2147483647 h 158"/>
                <a:gd name="T28" fmla="*/ 2147483647 w 112"/>
                <a:gd name="T29" fmla="*/ 2147483647 h 158"/>
                <a:gd name="T30" fmla="*/ 2147483647 w 112"/>
                <a:gd name="T31" fmla="*/ 2147483647 h 158"/>
                <a:gd name="T32" fmla="*/ 2147483647 w 112"/>
                <a:gd name="T33" fmla="*/ 2147483647 h 158"/>
                <a:gd name="T34" fmla="*/ 2147483647 w 112"/>
                <a:gd name="T35" fmla="*/ 2147483647 h 158"/>
                <a:gd name="T36" fmla="*/ 2147483647 w 112"/>
                <a:gd name="T37" fmla="*/ 2147483647 h 158"/>
                <a:gd name="T38" fmla="*/ 2147483647 w 112"/>
                <a:gd name="T39" fmla="*/ 2147483647 h 158"/>
                <a:gd name="T40" fmla="*/ 2147483647 w 112"/>
                <a:gd name="T41" fmla="*/ 2147483647 h 158"/>
                <a:gd name="T42" fmla="*/ 2147483647 w 112"/>
                <a:gd name="T43" fmla="*/ 2147483647 h 158"/>
                <a:gd name="T44" fmla="*/ 2147483647 w 112"/>
                <a:gd name="T45" fmla="*/ 2147483647 h 158"/>
                <a:gd name="T46" fmla="*/ 2147483647 w 112"/>
                <a:gd name="T47" fmla="*/ 2147483647 h 158"/>
                <a:gd name="T48" fmla="*/ 2147483647 w 112"/>
                <a:gd name="T49" fmla="*/ 2147483647 h 158"/>
                <a:gd name="T50" fmla="*/ 2147483647 w 112"/>
                <a:gd name="T51" fmla="*/ 2147483647 h 158"/>
                <a:gd name="T52" fmla="*/ 2147483647 w 112"/>
                <a:gd name="T53" fmla="*/ 2147483647 h 158"/>
                <a:gd name="T54" fmla="*/ 2147483647 w 112"/>
                <a:gd name="T55" fmla="*/ 2147483647 h 158"/>
                <a:gd name="T56" fmla="*/ 2147483647 w 112"/>
                <a:gd name="T57" fmla="*/ 2147483647 h 158"/>
                <a:gd name="T58" fmla="*/ 2147483647 w 112"/>
                <a:gd name="T59" fmla="*/ 2147483647 h 158"/>
                <a:gd name="T60" fmla="*/ 2147483647 w 112"/>
                <a:gd name="T61" fmla="*/ 2147483647 h 158"/>
                <a:gd name="T62" fmla="*/ 2147483647 w 112"/>
                <a:gd name="T63" fmla="*/ 2147483647 h 158"/>
                <a:gd name="T64" fmla="*/ 2147483647 w 112"/>
                <a:gd name="T65" fmla="*/ 2147483647 h 158"/>
                <a:gd name="T66" fmla="*/ 2147483647 w 112"/>
                <a:gd name="T67" fmla="*/ 2147483647 h 158"/>
                <a:gd name="T68" fmla="*/ 2147483647 w 112"/>
                <a:gd name="T69" fmla="*/ 2147483647 h 158"/>
                <a:gd name="T70" fmla="*/ 2147483647 w 112"/>
                <a:gd name="T71" fmla="*/ 2147483647 h 158"/>
                <a:gd name="T72" fmla="*/ 2147483647 w 112"/>
                <a:gd name="T73" fmla="*/ 2147483647 h 158"/>
                <a:gd name="T74" fmla="*/ 2147483647 w 112"/>
                <a:gd name="T75" fmla="*/ 2147483647 h 158"/>
                <a:gd name="T76" fmla="*/ 2147483647 w 112"/>
                <a:gd name="T77" fmla="*/ 2147483647 h 158"/>
                <a:gd name="T78" fmla="*/ 2147483647 w 112"/>
                <a:gd name="T79" fmla="*/ 2147483647 h 158"/>
                <a:gd name="T80" fmla="*/ 2147483647 w 112"/>
                <a:gd name="T81" fmla="*/ 2147483647 h 158"/>
                <a:gd name="T82" fmla="*/ 2147483647 w 112"/>
                <a:gd name="T83" fmla="*/ 2147483647 h 158"/>
                <a:gd name="T84" fmla="*/ 2147483647 w 112"/>
                <a:gd name="T85" fmla="*/ 2147483647 h 158"/>
                <a:gd name="T86" fmla="*/ 2147483647 w 112"/>
                <a:gd name="T87" fmla="*/ 2147483647 h 158"/>
                <a:gd name="T88" fmla="*/ 2147483647 w 112"/>
                <a:gd name="T89" fmla="*/ 2147483647 h 158"/>
                <a:gd name="T90" fmla="*/ 2147483647 w 112"/>
                <a:gd name="T91" fmla="*/ 2147483647 h 158"/>
                <a:gd name="T92" fmla="*/ 2147483647 w 112"/>
                <a:gd name="T93" fmla="*/ 2147483647 h 158"/>
                <a:gd name="T94" fmla="*/ 2147483647 w 112"/>
                <a:gd name="T95" fmla="*/ 2147483647 h 158"/>
                <a:gd name="T96" fmla="*/ 2147483647 w 112"/>
                <a:gd name="T97" fmla="*/ 2147483647 h 158"/>
                <a:gd name="T98" fmla="*/ 2147483647 w 112"/>
                <a:gd name="T99" fmla="*/ 2147483647 h 15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2"/>
                <a:gd name="T151" fmla="*/ 0 h 158"/>
                <a:gd name="T152" fmla="*/ 112 w 112"/>
                <a:gd name="T153" fmla="*/ 158 h 15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2" h="158">
                  <a:moveTo>
                    <a:pt x="0" y="106"/>
                  </a:moveTo>
                  <a:lnTo>
                    <a:pt x="1" y="117"/>
                  </a:lnTo>
                  <a:lnTo>
                    <a:pt x="4" y="128"/>
                  </a:lnTo>
                  <a:lnTo>
                    <a:pt x="9" y="137"/>
                  </a:lnTo>
                  <a:lnTo>
                    <a:pt x="14" y="144"/>
                  </a:lnTo>
                  <a:lnTo>
                    <a:pt x="23" y="150"/>
                  </a:lnTo>
                  <a:lnTo>
                    <a:pt x="32" y="155"/>
                  </a:lnTo>
                  <a:lnTo>
                    <a:pt x="43" y="157"/>
                  </a:lnTo>
                  <a:lnTo>
                    <a:pt x="55" y="158"/>
                  </a:lnTo>
                  <a:lnTo>
                    <a:pt x="68" y="157"/>
                  </a:lnTo>
                  <a:lnTo>
                    <a:pt x="80" y="155"/>
                  </a:lnTo>
                  <a:lnTo>
                    <a:pt x="89" y="151"/>
                  </a:lnTo>
                  <a:lnTo>
                    <a:pt x="97" y="145"/>
                  </a:lnTo>
                  <a:lnTo>
                    <a:pt x="104" y="138"/>
                  </a:lnTo>
                  <a:lnTo>
                    <a:pt x="108" y="130"/>
                  </a:lnTo>
                  <a:lnTo>
                    <a:pt x="111" y="120"/>
                  </a:lnTo>
                  <a:lnTo>
                    <a:pt x="112" y="109"/>
                  </a:lnTo>
                  <a:lnTo>
                    <a:pt x="111" y="100"/>
                  </a:lnTo>
                  <a:lnTo>
                    <a:pt x="110" y="93"/>
                  </a:lnTo>
                  <a:lnTo>
                    <a:pt x="107" y="86"/>
                  </a:lnTo>
                  <a:lnTo>
                    <a:pt x="102" y="81"/>
                  </a:lnTo>
                  <a:lnTo>
                    <a:pt x="96" y="77"/>
                  </a:lnTo>
                  <a:lnTo>
                    <a:pt x="89" y="73"/>
                  </a:lnTo>
                  <a:lnTo>
                    <a:pt x="81" y="70"/>
                  </a:lnTo>
                  <a:lnTo>
                    <a:pt x="71" y="67"/>
                  </a:lnTo>
                  <a:lnTo>
                    <a:pt x="48" y="61"/>
                  </a:lnTo>
                  <a:lnTo>
                    <a:pt x="43" y="59"/>
                  </a:lnTo>
                  <a:lnTo>
                    <a:pt x="38" y="58"/>
                  </a:lnTo>
                  <a:lnTo>
                    <a:pt x="34" y="57"/>
                  </a:lnTo>
                  <a:lnTo>
                    <a:pt x="31" y="54"/>
                  </a:lnTo>
                  <a:lnTo>
                    <a:pt x="29" y="52"/>
                  </a:lnTo>
                  <a:lnTo>
                    <a:pt x="27" y="50"/>
                  </a:lnTo>
                  <a:lnTo>
                    <a:pt x="26" y="46"/>
                  </a:lnTo>
                  <a:lnTo>
                    <a:pt x="26" y="43"/>
                  </a:lnTo>
                  <a:lnTo>
                    <a:pt x="26" y="38"/>
                  </a:lnTo>
                  <a:lnTo>
                    <a:pt x="28" y="33"/>
                  </a:lnTo>
                  <a:lnTo>
                    <a:pt x="30" y="30"/>
                  </a:lnTo>
                  <a:lnTo>
                    <a:pt x="33" y="28"/>
                  </a:lnTo>
                  <a:lnTo>
                    <a:pt x="37" y="25"/>
                  </a:lnTo>
                  <a:lnTo>
                    <a:pt x="43" y="23"/>
                  </a:lnTo>
                  <a:lnTo>
                    <a:pt x="48" y="22"/>
                  </a:lnTo>
                  <a:lnTo>
                    <a:pt x="55" y="22"/>
                  </a:lnTo>
                  <a:lnTo>
                    <a:pt x="62" y="22"/>
                  </a:lnTo>
                  <a:lnTo>
                    <a:pt x="68" y="23"/>
                  </a:lnTo>
                  <a:lnTo>
                    <a:pt x="73" y="25"/>
                  </a:lnTo>
                  <a:lnTo>
                    <a:pt x="77" y="29"/>
                  </a:lnTo>
                  <a:lnTo>
                    <a:pt x="82" y="32"/>
                  </a:lnTo>
                  <a:lnTo>
                    <a:pt x="84" y="36"/>
                  </a:lnTo>
                  <a:lnTo>
                    <a:pt x="86" y="40"/>
                  </a:lnTo>
                  <a:lnTo>
                    <a:pt x="87" y="46"/>
                  </a:lnTo>
                  <a:lnTo>
                    <a:pt x="109" y="46"/>
                  </a:lnTo>
                  <a:lnTo>
                    <a:pt x="108" y="36"/>
                  </a:lnTo>
                  <a:lnTo>
                    <a:pt x="105" y="26"/>
                  </a:lnTo>
                  <a:lnTo>
                    <a:pt x="101" y="18"/>
                  </a:lnTo>
                  <a:lnTo>
                    <a:pt x="94" y="13"/>
                  </a:lnTo>
                  <a:lnTo>
                    <a:pt x="87" y="7"/>
                  </a:lnTo>
                  <a:lnTo>
                    <a:pt x="77" y="3"/>
                  </a:lnTo>
                  <a:lnTo>
                    <a:pt x="67" y="1"/>
                  </a:lnTo>
                  <a:lnTo>
                    <a:pt x="55" y="0"/>
                  </a:lnTo>
                  <a:lnTo>
                    <a:pt x="44" y="1"/>
                  </a:lnTo>
                  <a:lnTo>
                    <a:pt x="33" y="3"/>
                  </a:lnTo>
                  <a:lnTo>
                    <a:pt x="25" y="7"/>
                  </a:lnTo>
                  <a:lnTo>
                    <a:pt x="17" y="11"/>
                  </a:lnTo>
                  <a:lnTo>
                    <a:pt x="11" y="18"/>
                  </a:lnTo>
                  <a:lnTo>
                    <a:pt x="7" y="25"/>
                  </a:lnTo>
                  <a:lnTo>
                    <a:pt x="5" y="33"/>
                  </a:lnTo>
                  <a:lnTo>
                    <a:pt x="4" y="43"/>
                  </a:lnTo>
                  <a:lnTo>
                    <a:pt x="5" y="52"/>
                  </a:lnTo>
                  <a:lnTo>
                    <a:pt x="6" y="59"/>
                  </a:lnTo>
                  <a:lnTo>
                    <a:pt x="9" y="66"/>
                  </a:lnTo>
                  <a:lnTo>
                    <a:pt x="13" y="71"/>
                  </a:lnTo>
                  <a:lnTo>
                    <a:pt x="18" y="75"/>
                  </a:lnTo>
                  <a:lnTo>
                    <a:pt x="25" y="79"/>
                  </a:lnTo>
                  <a:lnTo>
                    <a:pt x="33" y="82"/>
                  </a:lnTo>
                  <a:lnTo>
                    <a:pt x="42" y="85"/>
                  </a:lnTo>
                  <a:lnTo>
                    <a:pt x="69" y="93"/>
                  </a:lnTo>
                  <a:lnTo>
                    <a:pt x="73" y="94"/>
                  </a:lnTo>
                  <a:lnTo>
                    <a:pt x="78" y="95"/>
                  </a:lnTo>
                  <a:lnTo>
                    <a:pt x="82" y="98"/>
                  </a:lnTo>
                  <a:lnTo>
                    <a:pt x="85" y="99"/>
                  </a:lnTo>
                  <a:lnTo>
                    <a:pt x="87" y="102"/>
                  </a:lnTo>
                  <a:lnTo>
                    <a:pt x="89" y="105"/>
                  </a:lnTo>
                  <a:lnTo>
                    <a:pt x="90" y="108"/>
                  </a:lnTo>
                  <a:lnTo>
                    <a:pt x="90" y="113"/>
                  </a:lnTo>
                  <a:lnTo>
                    <a:pt x="89" y="117"/>
                  </a:lnTo>
                  <a:lnTo>
                    <a:pt x="88" y="122"/>
                  </a:lnTo>
                  <a:lnTo>
                    <a:pt x="85" y="127"/>
                  </a:lnTo>
                  <a:lnTo>
                    <a:pt x="82" y="129"/>
                  </a:lnTo>
                  <a:lnTo>
                    <a:pt x="76" y="132"/>
                  </a:lnTo>
                  <a:lnTo>
                    <a:pt x="71" y="135"/>
                  </a:lnTo>
                  <a:lnTo>
                    <a:pt x="65" y="136"/>
                  </a:lnTo>
                  <a:lnTo>
                    <a:pt x="57" y="136"/>
                  </a:lnTo>
                  <a:lnTo>
                    <a:pt x="50" y="136"/>
                  </a:lnTo>
                  <a:lnTo>
                    <a:pt x="43" y="134"/>
                  </a:lnTo>
                  <a:lnTo>
                    <a:pt x="36" y="131"/>
                  </a:lnTo>
                  <a:lnTo>
                    <a:pt x="32" y="128"/>
                  </a:lnTo>
                  <a:lnTo>
                    <a:pt x="28" y="124"/>
                  </a:lnTo>
                  <a:lnTo>
                    <a:pt x="25" y="118"/>
                  </a:lnTo>
                  <a:lnTo>
                    <a:pt x="23" y="113"/>
                  </a:lnTo>
                  <a:lnTo>
                    <a:pt x="22" y="106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8" name="Freeform 455"/>
            <p:cNvSpPr>
              <a:spLocks/>
            </p:cNvSpPr>
            <p:nvPr/>
          </p:nvSpPr>
          <p:spPr bwMode="auto">
            <a:xfrm>
              <a:off x="5749925" y="3876675"/>
              <a:ext cx="33338" cy="103188"/>
            </a:xfrm>
            <a:custGeom>
              <a:avLst/>
              <a:gdLst>
                <a:gd name="T0" fmla="*/ 2147483647 w 67"/>
                <a:gd name="T1" fmla="*/ 2147483647 h 196"/>
                <a:gd name="T2" fmla="*/ 2147483647 w 67"/>
                <a:gd name="T3" fmla="*/ 2147483647 h 196"/>
                <a:gd name="T4" fmla="*/ 2147483647 w 67"/>
                <a:gd name="T5" fmla="*/ 2147483647 h 196"/>
                <a:gd name="T6" fmla="*/ 2147483647 w 67"/>
                <a:gd name="T7" fmla="*/ 2147483647 h 196"/>
                <a:gd name="T8" fmla="*/ 2147483647 w 67"/>
                <a:gd name="T9" fmla="*/ 2147483647 h 196"/>
                <a:gd name="T10" fmla="*/ 2147483647 w 67"/>
                <a:gd name="T11" fmla="*/ 0 h 196"/>
                <a:gd name="T12" fmla="*/ 2147483647 w 67"/>
                <a:gd name="T13" fmla="*/ 0 h 196"/>
                <a:gd name="T14" fmla="*/ 2147483647 w 67"/>
                <a:gd name="T15" fmla="*/ 2147483647 h 196"/>
                <a:gd name="T16" fmla="*/ 0 w 67"/>
                <a:gd name="T17" fmla="*/ 2147483647 h 196"/>
                <a:gd name="T18" fmla="*/ 0 w 67"/>
                <a:gd name="T19" fmla="*/ 2147483647 h 196"/>
                <a:gd name="T20" fmla="*/ 2147483647 w 67"/>
                <a:gd name="T21" fmla="*/ 2147483647 h 196"/>
                <a:gd name="T22" fmla="*/ 2147483647 w 67"/>
                <a:gd name="T23" fmla="*/ 2147483647 h 196"/>
                <a:gd name="T24" fmla="*/ 2147483647 w 67"/>
                <a:gd name="T25" fmla="*/ 2147483647 h 196"/>
                <a:gd name="T26" fmla="*/ 2147483647 w 67"/>
                <a:gd name="T27" fmla="*/ 2147483647 h 196"/>
                <a:gd name="T28" fmla="*/ 2147483647 w 67"/>
                <a:gd name="T29" fmla="*/ 2147483647 h 196"/>
                <a:gd name="T30" fmla="*/ 2147483647 w 67"/>
                <a:gd name="T31" fmla="*/ 2147483647 h 196"/>
                <a:gd name="T32" fmla="*/ 2147483647 w 67"/>
                <a:gd name="T33" fmla="*/ 2147483647 h 196"/>
                <a:gd name="T34" fmla="*/ 2147483647 w 67"/>
                <a:gd name="T35" fmla="*/ 2147483647 h 196"/>
                <a:gd name="T36" fmla="*/ 2147483647 w 67"/>
                <a:gd name="T37" fmla="*/ 2147483647 h 196"/>
                <a:gd name="T38" fmla="*/ 2147483647 w 67"/>
                <a:gd name="T39" fmla="*/ 2147483647 h 196"/>
                <a:gd name="T40" fmla="*/ 2147483647 w 67"/>
                <a:gd name="T41" fmla="*/ 2147483647 h 196"/>
                <a:gd name="T42" fmla="*/ 2147483647 w 67"/>
                <a:gd name="T43" fmla="*/ 2147483647 h 196"/>
                <a:gd name="T44" fmla="*/ 2147483647 w 67"/>
                <a:gd name="T45" fmla="*/ 2147483647 h 196"/>
                <a:gd name="T46" fmla="*/ 2147483647 w 67"/>
                <a:gd name="T47" fmla="*/ 2147483647 h 196"/>
                <a:gd name="T48" fmla="*/ 2147483647 w 67"/>
                <a:gd name="T49" fmla="*/ 2147483647 h 196"/>
                <a:gd name="T50" fmla="*/ 2147483647 w 67"/>
                <a:gd name="T51" fmla="*/ 2147483647 h 196"/>
                <a:gd name="T52" fmla="*/ 2147483647 w 67"/>
                <a:gd name="T53" fmla="*/ 2147483647 h 196"/>
                <a:gd name="T54" fmla="*/ 2147483647 w 67"/>
                <a:gd name="T55" fmla="*/ 2147483647 h 19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7"/>
                <a:gd name="T85" fmla="*/ 0 h 196"/>
                <a:gd name="T86" fmla="*/ 67 w 67"/>
                <a:gd name="T87" fmla="*/ 196 h 19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7" h="196">
                  <a:moveTo>
                    <a:pt x="43" y="155"/>
                  </a:moveTo>
                  <a:lnTo>
                    <a:pt x="43" y="62"/>
                  </a:lnTo>
                  <a:lnTo>
                    <a:pt x="67" y="62"/>
                  </a:lnTo>
                  <a:lnTo>
                    <a:pt x="67" y="42"/>
                  </a:lnTo>
                  <a:lnTo>
                    <a:pt x="43" y="42"/>
                  </a:lnTo>
                  <a:lnTo>
                    <a:pt x="43" y="0"/>
                  </a:lnTo>
                  <a:lnTo>
                    <a:pt x="20" y="0"/>
                  </a:lnTo>
                  <a:lnTo>
                    <a:pt x="20" y="42"/>
                  </a:lnTo>
                  <a:lnTo>
                    <a:pt x="0" y="42"/>
                  </a:lnTo>
                  <a:lnTo>
                    <a:pt x="0" y="62"/>
                  </a:lnTo>
                  <a:lnTo>
                    <a:pt x="20" y="62"/>
                  </a:lnTo>
                  <a:lnTo>
                    <a:pt x="20" y="164"/>
                  </a:lnTo>
                  <a:lnTo>
                    <a:pt x="20" y="173"/>
                  </a:lnTo>
                  <a:lnTo>
                    <a:pt x="21" y="178"/>
                  </a:lnTo>
                  <a:lnTo>
                    <a:pt x="23" y="184"/>
                  </a:lnTo>
                  <a:lnTo>
                    <a:pt x="26" y="189"/>
                  </a:lnTo>
                  <a:lnTo>
                    <a:pt x="30" y="192"/>
                  </a:lnTo>
                  <a:lnTo>
                    <a:pt x="36" y="195"/>
                  </a:lnTo>
                  <a:lnTo>
                    <a:pt x="42" y="196"/>
                  </a:lnTo>
                  <a:lnTo>
                    <a:pt x="49" y="196"/>
                  </a:lnTo>
                  <a:lnTo>
                    <a:pt x="58" y="195"/>
                  </a:lnTo>
                  <a:lnTo>
                    <a:pt x="67" y="194"/>
                  </a:lnTo>
                  <a:lnTo>
                    <a:pt x="67" y="171"/>
                  </a:lnTo>
                  <a:lnTo>
                    <a:pt x="56" y="173"/>
                  </a:lnTo>
                  <a:lnTo>
                    <a:pt x="49" y="171"/>
                  </a:lnTo>
                  <a:lnTo>
                    <a:pt x="45" y="169"/>
                  </a:lnTo>
                  <a:lnTo>
                    <a:pt x="43" y="163"/>
                  </a:lnTo>
                  <a:lnTo>
                    <a:pt x="43" y="155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9" name="Freeform 456"/>
            <p:cNvSpPr>
              <a:spLocks noEditPoints="1"/>
            </p:cNvSpPr>
            <p:nvPr/>
          </p:nvSpPr>
          <p:spPr bwMode="auto">
            <a:xfrm>
              <a:off x="5788025" y="3897313"/>
              <a:ext cx="61913" cy="82550"/>
            </a:xfrm>
            <a:custGeom>
              <a:avLst/>
              <a:gdLst>
                <a:gd name="T0" fmla="*/ 2147483647 w 131"/>
                <a:gd name="T1" fmla="*/ 2147483647 h 158"/>
                <a:gd name="T2" fmla="*/ 2147483647 w 131"/>
                <a:gd name="T3" fmla="*/ 2147483647 h 158"/>
                <a:gd name="T4" fmla="*/ 2147483647 w 131"/>
                <a:gd name="T5" fmla="*/ 2147483647 h 158"/>
                <a:gd name="T6" fmla="*/ 2147483647 w 131"/>
                <a:gd name="T7" fmla="*/ 2147483647 h 158"/>
                <a:gd name="T8" fmla="*/ 2147483647 w 131"/>
                <a:gd name="T9" fmla="*/ 2147483647 h 158"/>
                <a:gd name="T10" fmla="*/ 2147483647 w 131"/>
                <a:gd name="T11" fmla="*/ 2147483647 h 158"/>
                <a:gd name="T12" fmla="*/ 2147483647 w 131"/>
                <a:gd name="T13" fmla="*/ 2147483647 h 158"/>
                <a:gd name="T14" fmla="*/ 2147483647 w 131"/>
                <a:gd name="T15" fmla="*/ 2147483647 h 158"/>
                <a:gd name="T16" fmla="*/ 2147483647 w 131"/>
                <a:gd name="T17" fmla="*/ 2147483647 h 158"/>
                <a:gd name="T18" fmla="*/ 2147483647 w 131"/>
                <a:gd name="T19" fmla="*/ 2147483647 h 158"/>
                <a:gd name="T20" fmla="*/ 2147483647 w 131"/>
                <a:gd name="T21" fmla="*/ 2147483647 h 158"/>
                <a:gd name="T22" fmla="*/ 2147483647 w 131"/>
                <a:gd name="T23" fmla="*/ 2147483647 h 158"/>
                <a:gd name="T24" fmla="*/ 2147483647 w 131"/>
                <a:gd name="T25" fmla="*/ 2147483647 h 158"/>
                <a:gd name="T26" fmla="*/ 2147483647 w 131"/>
                <a:gd name="T27" fmla="*/ 2147483647 h 158"/>
                <a:gd name="T28" fmla="*/ 2147483647 w 131"/>
                <a:gd name="T29" fmla="*/ 2147483647 h 158"/>
                <a:gd name="T30" fmla="*/ 2147483647 w 131"/>
                <a:gd name="T31" fmla="*/ 2147483647 h 158"/>
                <a:gd name="T32" fmla="*/ 2147483647 w 131"/>
                <a:gd name="T33" fmla="*/ 2147483647 h 158"/>
                <a:gd name="T34" fmla="*/ 2147483647 w 131"/>
                <a:gd name="T35" fmla="*/ 2147483647 h 158"/>
                <a:gd name="T36" fmla="*/ 2147483647 w 131"/>
                <a:gd name="T37" fmla="*/ 2147483647 h 158"/>
                <a:gd name="T38" fmla="*/ 2147483647 w 131"/>
                <a:gd name="T39" fmla="*/ 2147483647 h 158"/>
                <a:gd name="T40" fmla="*/ 2147483647 w 131"/>
                <a:gd name="T41" fmla="*/ 2147483647 h 158"/>
                <a:gd name="T42" fmla="*/ 2147483647 w 131"/>
                <a:gd name="T43" fmla="*/ 2147483647 h 158"/>
                <a:gd name="T44" fmla="*/ 2147483647 w 131"/>
                <a:gd name="T45" fmla="*/ 2147483647 h 158"/>
                <a:gd name="T46" fmla="*/ 2147483647 w 131"/>
                <a:gd name="T47" fmla="*/ 2147483647 h 158"/>
                <a:gd name="T48" fmla="*/ 2147483647 w 131"/>
                <a:gd name="T49" fmla="*/ 2147483647 h 158"/>
                <a:gd name="T50" fmla="*/ 2147483647 w 131"/>
                <a:gd name="T51" fmla="*/ 2147483647 h 158"/>
                <a:gd name="T52" fmla="*/ 2147483647 w 131"/>
                <a:gd name="T53" fmla="*/ 2147483647 h 158"/>
                <a:gd name="T54" fmla="*/ 2147483647 w 131"/>
                <a:gd name="T55" fmla="*/ 2147483647 h 158"/>
                <a:gd name="T56" fmla="*/ 2147483647 w 131"/>
                <a:gd name="T57" fmla="*/ 2147483647 h 158"/>
                <a:gd name="T58" fmla="*/ 2147483647 w 131"/>
                <a:gd name="T59" fmla="*/ 2147483647 h 158"/>
                <a:gd name="T60" fmla="*/ 2147483647 w 131"/>
                <a:gd name="T61" fmla="*/ 2147483647 h 158"/>
                <a:gd name="T62" fmla="*/ 2147483647 w 131"/>
                <a:gd name="T63" fmla="*/ 2147483647 h 158"/>
                <a:gd name="T64" fmla="*/ 2147483647 w 131"/>
                <a:gd name="T65" fmla="*/ 2147483647 h 15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1"/>
                <a:gd name="T100" fmla="*/ 0 h 158"/>
                <a:gd name="T101" fmla="*/ 131 w 131"/>
                <a:gd name="T102" fmla="*/ 158 h 15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1" h="158">
                  <a:moveTo>
                    <a:pt x="0" y="79"/>
                  </a:moveTo>
                  <a:lnTo>
                    <a:pt x="1" y="96"/>
                  </a:lnTo>
                  <a:lnTo>
                    <a:pt x="4" y="113"/>
                  </a:lnTo>
                  <a:lnTo>
                    <a:pt x="9" y="127"/>
                  </a:lnTo>
                  <a:lnTo>
                    <a:pt x="17" y="137"/>
                  </a:lnTo>
                  <a:lnTo>
                    <a:pt x="26" y="146"/>
                  </a:lnTo>
                  <a:lnTo>
                    <a:pt x="38" y="152"/>
                  </a:lnTo>
                  <a:lnTo>
                    <a:pt x="51" y="157"/>
                  </a:lnTo>
                  <a:lnTo>
                    <a:pt x="65" y="158"/>
                  </a:lnTo>
                  <a:lnTo>
                    <a:pt x="80" y="157"/>
                  </a:lnTo>
                  <a:lnTo>
                    <a:pt x="93" y="152"/>
                  </a:lnTo>
                  <a:lnTo>
                    <a:pt x="104" y="146"/>
                  </a:lnTo>
                  <a:lnTo>
                    <a:pt x="114" y="137"/>
                  </a:lnTo>
                  <a:lnTo>
                    <a:pt x="121" y="127"/>
                  </a:lnTo>
                  <a:lnTo>
                    <a:pt x="127" y="113"/>
                  </a:lnTo>
                  <a:lnTo>
                    <a:pt x="130" y="96"/>
                  </a:lnTo>
                  <a:lnTo>
                    <a:pt x="131" y="79"/>
                  </a:lnTo>
                  <a:lnTo>
                    <a:pt x="130" y="61"/>
                  </a:lnTo>
                  <a:lnTo>
                    <a:pt x="127" y="45"/>
                  </a:lnTo>
                  <a:lnTo>
                    <a:pt x="121" y="31"/>
                  </a:lnTo>
                  <a:lnTo>
                    <a:pt x="114" y="21"/>
                  </a:lnTo>
                  <a:lnTo>
                    <a:pt x="104" y="11"/>
                  </a:lnTo>
                  <a:lnTo>
                    <a:pt x="93" y="6"/>
                  </a:lnTo>
                  <a:lnTo>
                    <a:pt x="80" y="1"/>
                  </a:lnTo>
                  <a:lnTo>
                    <a:pt x="65" y="0"/>
                  </a:lnTo>
                  <a:lnTo>
                    <a:pt x="51" y="1"/>
                  </a:lnTo>
                  <a:lnTo>
                    <a:pt x="38" y="6"/>
                  </a:lnTo>
                  <a:lnTo>
                    <a:pt x="26" y="11"/>
                  </a:lnTo>
                  <a:lnTo>
                    <a:pt x="17" y="21"/>
                  </a:lnTo>
                  <a:lnTo>
                    <a:pt x="9" y="31"/>
                  </a:lnTo>
                  <a:lnTo>
                    <a:pt x="4" y="45"/>
                  </a:lnTo>
                  <a:lnTo>
                    <a:pt x="1" y="61"/>
                  </a:lnTo>
                  <a:lnTo>
                    <a:pt x="0" y="79"/>
                  </a:lnTo>
                  <a:close/>
                  <a:moveTo>
                    <a:pt x="23" y="79"/>
                  </a:moveTo>
                  <a:lnTo>
                    <a:pt x="24" y="66"/>
                  </a:lnTo>
                  <a:lnTo>
                    <a:pt x="26" y="54"/>
                  </a:lnTo>
                  <a:lnTo>
                    <a:pt x="29" y="45"/>
                  </a:lnTo>
                  <a:lnTo>
                    <a:pt x="34" y="37"/>
                  </a:lnTo>
                  <a:lnTo>
                    <a:pt x="40" y="30"/>
                  </a:lnTo>
                  <a:lnTo>
                    <a:pt x="47" y="25"/>
                  </a:lnTo>
                  <a:lnTo>
                    <a:pt x="56" y="23"/>
                  </a:lnTo>
                  <a:lnTo>
                    <a:pt x="65" y="22"/>
                  </a:lnTo>
                  <a:lnTo>
                    <a:pt x="75" y="23"/>
                  </a:lnTo>
                  <a:lnTo>
                    <a:pt x="83" y="25"/>
                  </a:lnTo>
                  <a:lnTo>
                    <a:pt x="90" y="30"/>
                  </a:lnTo>
                  <a:lnTo>
                    <a:pt x="96" y="37"/>
                  </a:lnTo>
                  <a:lnTo>
                    <a:pt x="100" y="45"/>
                  </a:lnTo>
                  <a:lnTo>
                    <a:pt x="103" y="54"/>
                  </a:lnTo>
                  <a:lnTo>
                    <a:pt x="105" y="66"/>
                  </a:lnTo>
                  <a:lnTo>
                    <a:pt x="106" y="79"/>
                  </a:lnTo>
                  <a:lnTo>
                    <a:pt x="105" y="92"/>
                  </a:lnTo>
                  <a:lnTo>
                    <a:pt x="103" y="103"/>
                  </a:lnTo>
                  <a:lnTo>
                    <a:pt x="100" y="114"/>
                  </a:lnTo>
                  <a:lnTo>
                    <a:pt x="96" y="121"/>
                  </a:lnTo>
                  <a:lnTo>
                    <a:pt x="90" y="128"/>
                  </a:lnTo>
                  <a:lnTo>
                    <a:pt x="83" y="132"/>
                  </a:lnTo>
                  <a:lnTo>
                    <a:pt x="75" y="135"/>
                  </a:lnTo>
                  <a:lnTo>
                    <a:pt x="65" y="136"/>
                  </a:lnTo>
                  <a:lnTo>
                    <a:pt x="56" y="135"/>
                  </a:lnTo>
                  <a:lnTo>
                    <a:pt x="47" y="132"/>
                  </a:lnTo>
                  <a:lnTo>
                    <a:pt x="40" y="128"/>
                  </a:lnTo>
                  <a:lnTo>
                    <a:pt x="34" y="121"/>
                  </a:lnTo>
                  <a:lnTo>
                    <a:pt x="29" y="114"/>
                  </a:lnTo>
                  <a:lnTo>
                    <a:pt x="26" y="103"/>
                  </a:lnTo>
                  <a:lnTo>
                    <a:pt x="24" y="92"/>
                  </a:lnTo>
                  <a:lnTo>
                    <a:pt x="23" y="79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0" name="Freeform 457"/>
            <p:cNvSpPr>
              <a:spLocks/>
            </p:cNvSpPr>
            <p:nvPr/>
          </p:nvSpPr>
          <p:spPr bwMode="auto">
            <a:xfrm>
              <a:off x="5862638" y="3897313"/>
              <a:ext cx="53975" cy="80962"/>
            </a:xfrm>
            <a:custGeom>
              <a:avLst/>
              <a:gdLst>
                <a:gd name="T0" fmla="*/ 2147483647 w 114"/>
                <a:gd name="T1" fmla="*/ 2147483647 h 155"/>
                <a:gd name="T2" fmla="*/ 2147483647 w 114"/>
                <a:gd name="T3" fmla="*/ 2147483647 h 155"/>
                <a:gd name="T4" fmla="*/ 2147483647 w 114"/>
                <a:gd name="T5" fmla="*/ 2147483647 h 155"/>
                <a:gd name="T6" fmla="*/ 2147483647 w 114"/>
                <a:gd name="T7" fmla="*/ 2147483647 h 155"/>
                <a:gd name="T8" fmla="*/ 2147483647 w 114"/>
                <a:gd name="T9" fmla="*/ 2147483647 h 155"/>
                <a:gd name="T10" fmla="*/ 2147483647 w 114"/>
                <a:gd name="T11" fmla="*/ 2147483647 h 155"/>
                <a:gd name="T12" fmla="*/ 2147483647 w 114"/>
                <a:gd name="T13" fmla="*/ 2147483647 h 155"/>
                <a:gd name="T14" fmla="*/ 2147483647 w 114"/>
                <a:gd name="T15" fmla="*/ 2147483647 h 155"/>
                <a:gd name="T16" fmla="*/ 2147483647 w 114"/>
                <a:gd name="T17" fmla="*/ 2147483647 h 155"/>
                <a:gd name="T18" fmla="*/ 2147483647 w 114"/>
                <a:gd name="T19" fmla="*/ 2147483647 h 155"/>
                <a:gd name="T20" fmla="*/ 2147483647 w 114"/>
                <a:gd name="T21" fmla="*/ 2147483647 h 155"/>
                <a:gd name="T22" fmla="*/ 2147483647 w 114"/>
                <a:gd name="T23" fmla="*/ 2147483647 h 155"/>
                <a:gd name="T24" fmla="*/ 2147483647 w 114"/>
                <a:gd name="T25" fmla="*/ 2147483647 h 155"/>
                <a:gd name="T26" fmla="*/ 2147483647 w 114"/>
                <a:gd name="T27" fmla="*/ 2147483647 h 155"/>
                <a:gd name="T28" fmla="*/ 2147483647 w 114"/>
                <a:gd name="T29" fmla="*/ 0 h 155"/>
                <a:gd name="T30" fmla="*/ 2147483647 w 114"/>
                <a:gd name="T31" fmla="*/ 0 h 155"/>
                <a:gd name="T32" fmla="*/ 2147483647 w 114"/>
                <a:gd name="T33" fmla="*/ 0 h 155"/>
                <a:gd name="T34" fmla="*/ 2147483647 w 114"/>
                <a:gd name="T35" fmla="*/ 2147483647 h 155"/>
                <a:gd name="T36" fmla="*/ 2147483647 w 114"/>
                <a:gd name="T37" fmla="*/ 2147483647 h 155"/>
                <a:gd name="T38" fmla="*/ 2147483647 w 114"/>
                <a:gd name="T39" fmla="*/ 2147483647 h 155"/>
                <a:gd name="T40" fmla="*/ 2147483647 w 114"/>
                <a:gd name="T41" fmla="*/ 2147483647 h 155"/>
                <a:gd name="T42" fmla="*/ 2147483647 w 114"/>
                <a:gd name="T43" fmla="*/ 2147483647 h 155"/>
                <a:gd name="T44" fmla="*/ 2147483647 w 114"/>
                <a:gd name="T45" fmla="*/ 2147483647 h 155"/>
                <a:gd name="T46" fmla="*/ 2147483647 w 114"/>
                <a:gd name="T47" fmla="*/ 2147483647 h 155"/>
                <a:gd name="T48" fmla="*/ 2147483647 w 114"/>
                <a:gd name="T49" fmla="*/ 2147483647 h 155"/>
                <a:gd name="T50" fmla="*/ 0 w 114"/>
                <a:gd name="T51" fmla="*/ 2147483647 h 155"/>
                <a:gd name="T52" fmla="*/ 0 w 114"/>
                <a:gd name="T53" fmla="*/ 2147483647 h 155"/>
                <a:gd name="T54" fmla="*/ 2147483647 w 114"/>
                <a:gd name="T55" fmla="*/ 2147483647 h 155"/>
                <a:gd name="T56" fmla="*/ 2147483647 w 114"/>
                <a:gd name="T57" fmla="*/ 2147483647 h 155"/>
                <a:gd name="T58" fmla="*/ 2147483647 w 114"/>
                <a:gd name="T59" fmla="*/ 2147483647 h 155"/>
                <a:gd name="T60" fmla="*/ 2147483647 w 114"/>
                <a:gd name="T61" fmla="*/ 2147483647 h 155"/>
                <a:gd name="T62" fmla="*/ 2147483647 w 114"/>
                <a:gd name="T63" fmla="*/ 2147483647 h 155"/>
                <a:gd name="T64" fmla="*/ 2147483647 w 114"/>
                <a:gd name="T65" fmla="*/ 2147483647 h 155"/>
                <a:gd name="T66" fmla="*/ 2147483647 w 114"/>
                <a:gd name="T67" fmla="*/ 2147483647 h 155"/>
                <a:gd name="T68" fmla="*/ 2147483647 w 114"/>
                <a:gd name="T69" fmla="*/ 2147483647 h 155"/>
                <a:gd name="T70" fmla="*/ 2147483647 w 114"/>
                <a:gd name="T71" fmla="*/ 2147483647 h 155"/>
                <a:gd name="T72" fmla="*/ 2147483647 w 114"/>
                <a:gd name="T73" fmla="*/ 2147483647 h 155"/>
                <a:gd name="T74" fmla="*/ 2147483647 w 114"/>
                <a:gd name="T75" fmla="*/ 2147483647 h 155"/>
                <a:gd name="T76" fmla="*/ 2147483647 w 114"/>
                <a:gd name="T77" fmla="*/ 2147483647 h 155"/>
                <a:gd name="T78" fmla="*/ 2147483647 w 114"/>
                <a:gd name="T79" fmla="*/ 2147483647 h 155"/>
                <a:gd name="T80" fmla="*/ 2147483647 w 114"/>
                <a:gd name="T81" fmla="*/ 2147483647 h 155"/>
                <a:gd name="T82" fmla="*/ 2147483647 w 114"/>
                <a:gd name="T83" fmla="*/ 2147483647 h 155"/>
                <a:gd name="T84" fmla="*/ 2147483647 w 114"/>
                <a:gd name="T85" fmla="*/ 2147483647 h 155"/>
                <a:gd name="T86" fmla="*/ 2147483647 w 114"/>
                <a:gd name="T87" fmla="*/ 2147483647 h 155"/>
                <a:gd name="T88" fmla="*/ 2147483647 w 114"/>
                <a:gd name="T89" fmla="*/ 2147483647 h 155"/>
                <a:gd name="T90" fmla="*/ 2147483647 w 114"/>
                <a:gd name="T91" fmla="*/ 2147483647 h 15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4"/>
                <a:gd name="T139" fmla="*/ 0 h 155"/>
                <a:gd name="T140" fmla="*/ 114 w 114"/>
                <a:gd name="T141" fmla="*/ 155 h 15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4" h="155">
                  <a:moveTo>
                    <a:pt x="91" y="155"/>
                  </a:moveTo>
                  <a:lnTo>
                    <a:pt x="114" y="155"/>
                  </a:lnTo>
                  <a:lnTo>
                    <a:pt x="114" y="64"/>
                  </a:lnTo>
                  <a:lnTo>
                    <a:pt x="114" y="57"/>
                  </a:lnTo>
                  <a:lnTo>
                    <a:pt x="114" y="46"/>
                  </a:lnTo>
                  <a:lnTo>
                    <a:pt x="113" y="37"/>
                  </a:lnTo>
                  <a:lnTo>
                    <a:pt x="112" y="28"/>
                  </a:lnTo>
                  <a:lnTo>
                    <a:pt x="108" y="21"/>
                  </a:lnTo>
                  <a:lnTo>
                    <a:pt x="105" y="15"/>
                  </a:lnTo>
                  <a:lnTo>
                    <a:pt x="101" y="11"/>
                  </a:lnTo>
                  <a:lnTo>
                    <a:pt x="97" y="8"/>
                  </a:lnTo>
                  <a:lnTo>
                    <a:pt x="92" y="4"/>
                  </a:lnTo>
                  <a:lnTo>
                    <a:pt x="87" y="2"/>
                  </a:lnTo>
                  <a:lnTo>
                    <a:pt x="80" y="1"/>
                  </a:lnTo>
                  <a:lnTo>
                    <a:pt x="73" y="0"/>
                  </a:lnTo>
                  <a:lnTo>
                    <a:pt x="66" y="0"/>
                  </a:lnTo>
                  <a:lnTo>
                    <a:pt x="59" y="0"/>
                  </a:lnTo>
                  <a:lnTo>
                    <a:pt x="53" y="1"/>
                  </a:lnTo>
                  <a:lnTo>
                    <a:pt x="47" y="3"/>
                  </a:lnTo>
                  <a:lnTo>
                    <a:pt x="41" y="6"/>
                  </a:lnTo>
                  <a:lnTo>
                    <a:pt x="36" y="9"/>
                  </a:lnTo>
                  <a:lnTo>
                    <a:pt x="31" y="14"/>
                  </a:lnTo>
                  <a:lnTo>
                    <a:pt x="27" y="19"/>
                  </a:lnTo>
                  <a:lnTo>
                    <a:pt x="22" y="25"/>
                  </a:lnTo>
                  <a:lnTo>
                    <a:pt x="22" y="3"/>
                  </a:lnTo>
                  <a:lnTo>
                    <a:pt x="0" y="3"/>
                  </a:lnTo>
                  <a:lnTo>
                    <a:pt x="0" y="155"/>
                  </a:lnTo>
                  <a:lnTo>
                    <a:pt x="23" y="155"/>
                  </a:lnTo>
                  <a:lnTo>
                    <a:pt x="23" y="68"/>
                  </a:lnTo>
                  <a:lnTo>
                    <a:pt x="24" y="58"/>
                  </a:lnTo>
                  <a:lnTo>
                    <a:pt x="27" y="49"/>
                  </a:lnTo>
                  <a:lnTo>
                    <a:pt x="30" y="40"/>
                  </a:lnTo>
                  <a:lnTo>
                    <a:pt x="34" y="33"/>
                  </a:lnTo>
                  <a:lnTo>
                    <a:pt x="40" y="29"/>
                  </a:lnTo>
                  <a:lnTo>
                    <a:pt x="47" y="25"/>
                  </a:lnTo>
                  <a:lnTo>
                    <a:pt x="55" y="23"/>
                  </a:lnTo>
                  <a:lnTo>
                    <a:pt x="63" y="22"/>
                  </a:lnTo>
                  <a:lnTo>
                    <a:pt x="71" y="23"/>
                  </a:lnTo>
                  <a:lnTo>
                    <a:pt x="77" y="24"/>
                  </a:lnTo>
                  <a:lnTo>
                    <a:pt x="81" y="28"/>
                  </a:lnTo>
                  <a:lnTo>
                    <a:pt x="86" y="31"/>
                  </a:lnTo>
                  <a:lnTo>
                    <a:pt x="88" y="37"/>
                  </a:lnTo>
                  <a:lnTo>
                    <a:pt x="90" y="44"/>
                  </a:lnTo>
                  <a:lnTo>
                    <a:pt x="91" y="52"/>
                  </a:lnTo>
                  <a:lnTo>
                    <a:pt x="91" y="61"/>
                  </a:lnTo>
                  <a:lnTo>
                    <a:pt x="91" y="155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1" name="Freeform 458"/>
            <p:cNvSpPr>
              <a:spLocks/>
            </p:cNvSpPr>
            <p:nvPr/>
          </p:nvSpPr>
          <p:spPr bwMode="auto">
            <a:xfrm>
              <a:off x="5962650" y="3867150"/>
              <a:ext cx="77788" cy="114300"/>
            </a:xfrm>
            <a:custGeom>
              <a:avLst/>
              <a:gdLst>
                <a:gd name="T0" fmla="*/ 2147483647 w 165"/>
                <a:gd name="T1" fmla="*/ 2147483647 h 215"/>
                <a:gd name="T2" fmla="*/ 2147483647 w 165"/>
                <a:gd name="T3" fmla="*/ 2147483647 h 215"/>
                <a:gd name="T4" fmla="*/ 2147483647 w 165"/>
                <a:gd name="T5" fmla="*/ 2147483647 h 215"/>
                <a:gd name="T6" fmla="*/ 2147483647 w 165"/>
                <a:gd name="T7" fmla="*/ 2147483647 h 215"/>
                <a:gd name="T8" fmla="*/ 2147483647 w 165"/>
                <a:gd name="T9" fmla="*/ 2147483647 h 215"/>
                <a:gd name="T10" fmla="*/ 2147483647 w 165"/>
                <a:gd name="T11" fmla="*/ 2147483647 h 215"/>
                <a:gd name="T12" fmla="*/ 2147483647 w 165"/>
                <a:gd name="T13" fmla="*/ 2147483647 h 215"/>
                <a:gd name="T14" fmla="*/ 2147483647 w 165"/>
                <a:gd name="T15" fmla="*/ 2147483647 h 215"/>
                <a:gd name="T16" fmla="*/ 2147483647 w 165"/>
                <a:gd name="T17" fmla="*/ 2147483647 h 215"/>
                <a:gd name="T18" fmla="*/ 2147483647 w 165"/>
                <a:gd name="T19" fmla="*/ 2147483647 h 215"/>
                <a:gd name="T20" fmla="*/ 2147483647 w 165"/>
                <a:gd name="T21" fmla="*/ 2147483647 h 215"/>
                <a:gd name="T22" fmla="*/ 2147483647 w 165"/>
                <a:gd name="T23" fmla="*/ 2147483647 h 215"/>
                <a:gd name="T24" fmla="*/ 2147483647 w 165"/>
                <a:gd name="T25" fmla="*/ 2147483647 h 215"/>
                <a:gd name="T26" fmla="*/ 2147483647 w 165"/>
                <a:gd name="T27" fmla="*/ 2147483647 h 215"/>
                <a:gd name="T28" fmla="*/ 2147483647 w 165"/>
                <a:gd name="T29" fmla="*/ 2147483647 h 215"/>
                <a:gd name="T30" fmla="*/ 2147483647 w 165"/>
                <a:gd name="T31" fmla="*/ 2147483647 h 215"/>
                <a:gd name="T32" fmla="*/ 2147483647 w 165"/>
                <a:gd name="T33" fmla="*/ 2147483647 h 215"/>
                <a:gd name="T34" fmla="*/ 2147483647 w 165"/>
                <a:gd name="T35" fmla="*/ 2147483647 h 215"/>
                <a:gd name="T36" fmla="*/ 2147483647 w 165"/>
                <a:gd name="T37" fmla="*/ 2147483647 h 215"/>
                <a:gd name="T38" fmla="*/ 2147483647 w 165"/>
                <a:gd name="T39" fmla="*/ 2147483647 h 215"/>
                <a:gd name="T40" fmla="*/ 2147483647 w 165"/>
                <a:gd name="T41" fmla="*/ 0 h 215"/>
                <a:gd name="T42" fmla="*/ 2147483647 w 165"/>
                <a:gd name="T43" fmla="*/ 2147483647 h 215"/>
                <a:gd name="T44" fmla="*/ 2147483647 w 165"/>
                <a:gd name="T45" fmla="*/ 2147483647 h 215"/>
                <a:gd name="T46" fmla="*/ 2147483647 w 165"/>
                <a:gd name="T47" fmla="*/ 2147483647 h 215"/>
                <a:gd name="T48" fmla="*/ 2147483647 w 165"/>
                <a:gd name="T49" fmla="*/ 2147483647 h 215"/>
                <a:gd name="T50" fmla="*/ 2147483647 w 165"/>
                <a:gd name="T51" fmla="*/ 2147483647 h 215"/>
                <a:gd name="T52" fmla="*/ 2147483647 w 165"/>
                <a:gd name="T53" fmla="*/ 2147483647 h 215"/>
                <a:gd name="T54" fmla="*/ 2147483647 w 165"/>
                <a:gd name="T55" fmla="*/ 2147483647 h 215"/>
                <a:gd name="T56" fmla="*/ 0 w 165"/>
                <a:gd name="T57" fmla="*/ 2147483647 h 215"/>
                <a:gd name="T58" fmla="*/ 2147483647 w 165"/>
                <a:gd name="T59" fmla="*/ 2147483647 h 215"/>
                <a:gd name="T60" fmla="*/ 2147483647 w 165"/>
                <a:gd name="T61" fmla="*/ 2147483647 h 215"/>
                <a:gd name="T62" fmla="*/ 2147483647 w 165"/>
                <a:gd name="T63" fmla="*/ 2147483647 h 215"/>
                <a:gd name="T64" fmla="*/ 2147483647 w 165"/>
                <a:gd name="T65" fmla="*/ 2147483647 h 215"/>
                <a:gd name="T66" fmla="*/ 2147483647 w 165"/>
                <a:gd name="T67" fmla="*/ 2147483647 h 215"/>
                <a:gd name="T68" fmla="*/ 2147483647 w 165"/>
                <a:gd name="T69" fmla="*/ 2147483647 h 215"/>
                <a:gd name="T70" fmla="*/ 2147483647 w 165"/>
                <a:gd name="T71" fmla="*/ 2147483647 h 215"/>
                <a:gd name="T72" fmla="*/ 2147483647 w 165"/>
                <a:gd name="T73" fmla="*/ 2147483647 h 215"/>
                <a:gd name="T74" fmla="*/ 2147483647 w 165"/>
                <a:gd name="T75" fmla="*/ 2147483647 h 215"/>
                <a:gd name="T76" fmla="*/ 2147483647 w 165"/>
                <a:gd name="T77" fmla="*/ 2147483647 h 215"/>
                <a:gd name="T78" fmla="*/ 2147483647 w 165"/>
                <a:gd name="T79" fmla="*/ 2147483647 h 215"/>
                <a:gd name="T80" fmla="*/ 2147483647 w 165"/>
                <a:gd name="T81" fmla="*/ 2147483647 h 21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65"/>
                <a:gd name="T124" fmla="*/ 0 h 215"/>
                <a:gd name="T125" fmla="*/ 165 w 165"/>
                <a:gd name="T126" fmla="*/ 215 h 21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65" h="215">
                  <a:moveTo>
                    <a:pt x="139" y="134"/>
                  </a:moveTo>
                  <a:lnTo>
                    <a:pt x="138" y="145"/>
                  </a:lnTo>
                  <a:lnTo>
                    <a:pt x="135" y="157"/>
                  </a:lnTo>
                  <a:lnTo>
                    <a:pt x="131" y="166"/>
                  </a:lnTo>
                  <a:lnTo>
                    <a:pt x="124" y="174"/>
                  </a:lnTo>
                  <a:lnTo>
                    <a:pt x="116" y="180"/>
                  </a:lnTo>
                  <a:lnTo>
                    <a:pt x="108" y="186"/>
                  </a:lnTo>
                  <a:lnTo>
                    <a:pt x="97" y="188"/>
                  </a:lnTo>
                  <a:lnTo>
                    <a:pt x="87" y="190"/>
                  </a:lnTo>
                  <a:lnTo>
                    <a:pt x="74" y="188"/>
                  </a:lnTo>
                  <a:lnTo>
                    <a:pt x="62" y="184"/>
                  </a:lnTo>
                  <a:lnTo>
                    <a:pt x="52" y="177"/>
                  </a:lnTo>
                  <a:lnTo>
                    <a:pt x="43" y="167"/>
                  </a:lnTo>
                  <a:lnTo>
                    <a:pt x="36" y="156"/>
                  </a:lnTo>
                  <a:lnTo>
                    <a:pt x="31" y="142"/>
                  </a:lnTo>
                  <a:lnTo>
                    <a:pt x="28" y="126"/>
                  </a:lnTo>
                  <a:lnTo>
                    <a:pt x="27" y="108"/>
                  </a:lnTo>
                  <a:lnTo>
                    <a:pt x="28" y="89"/>
                  </a:lnTo>
                  <a:lnTo>
                    <a:pt x="31" y="73"/>
                  </a:lnTo>
                  <a:lnTo>
                    <a:pt x="36" y="59"/>
                  </a:lnTo>
                  <a:lnTo>
                    <a:pt x="42" y="46"/>
                  </a:lnTo>
                  <a:lnTo>
                    <a:pt x="51" y="37"/>
                  </a:lnTo>
                  <a:lnTo>
                    <a:pt x="61" y="31"/>
                  </a:lnTo>
                  <a:lnTo>
                    <a:pt x="73" y="27"/>
                  </a:lnTo>
                  <a:lnTo>
                    <a:pt x="87" y="25"/>
                  </a:lnTo>
                  <a:lnTo>
                    <a:pt x="97" y="27"/>
                  </a:lnTo>
                  <a:lnTo>
                    <a:pt x="106" y="28"/>
                  </a:lnTo>
                  <a:lnTo>
                    <a:pt x="114" y="31"/>
                  </a:lnTo>
                  <a:lnTo>
                    <a:pt x="121" y="36"/>
                  </a:lnTo>
                  <a:lnTo>
                    <a:pt x="128" y="42"/>
                  </a:lnTo>
                  <a:lnTo>
                    <a:pt x="132" y="49"/>
                  </a:lnTo>
                  <a:lnTo>
                    <a:pt x="136" y="58"/>
                  </a:lnTo>
                  <a:lnTo>
                    <a:pt x="138" y="67"/>
                  </a:lnTo>
                  <a:lnTo>
                    <a:pt x="164" y="67"/>
                  </a:lnTo>
                  <a:lnTo>
                    <a:pt x="160" y="52"/>
                  </a:lnTo>
                  <a:lnTo>
                    <a:pt x="156" y="39"/>
                  </a:lnTo>
                  <a:lnTo>
                    <a:pt x="149" y="28"/>
                  </a:lnTo>
                  <a:lnTo>
                    <a:pt x="140" y="18"/>
                  </a:lnTo>
                  <a:lnTo>
                    <a:pt x="129" y="10"/>
                  </a:lnTo>
                  <a:lnTo>
                    <a:pt x="117" y="4"/>
                  </a:lnTo>
                  <a:lnTo>
                    <a:pt x="102" y="1"/>
                  </a:lnTo>
                  <a:lnTo>
                    <a:pt x="88" y="0"/>
                  </a:lnTo>
                  <a:lnTo>
                    <a:pt x="78" y="0"/>
                  </a:lnTo>
                  <a:lnTo>
                    <a:pt x="69" y="2"/>
                  </a:lnTo>
                  <a:lnTo>
                    <a:pt x="59" y="4"/>
                  </a:lnTo>
                  <a:lnTo>
                    <a:pt x="51" y="7"/>
                  </a:lnTo>
                  <a:lnTo>
                    <a:pt x="43" y="11"/>
                  </a:lnTo>
                  <a:lnTo>
                    <a:pt x="36" y="16"/>
                  </a:lnTo>
                  <a:lnTo>
                    <a:pt x="30" y="22"/>
                  </a:lnTo>
                  <a:lnTo>
                    <a:pt x="23" y="28"/>
                  </a:lnTo>
                  <a:lnTo>
                    <a:pt x="18" y="35"/>
                  </a:lnTo>
                  <a:lnTo>
                    <a:pt x="14" y="43"/>
                  </a:lnTo>
                  <a:lnTo>
                    <a:pt x="10" y="52"/>
                  </a:lnTo>
                  <a:lnTo>
                    <a:pt x="6" y="62"/>
                  </a:lnTo>
                  <a:lnTo>
                    <a:pt x="3" y="71"/>
                  </a:lnTo>
                  <a:lnTo>
                    <a:pt x="1" y="81"/>
                  </a:lnTo>
                  <a:lnTo>
                    <a:pt x="0" y="93"/>
                  </a:lnTo>
                  <a:lnTo>
                    <a:pt x="0" y="105"/>
                  </a:lnTo>
                  <a:lnTo>
                    <a:pt x="0" y="117"/>
                  </a:lnTo>
                  <a:lnTo>
                    <a:pt x="1" y="129"/>
                  </a:lnTo>
                  <a:lnTo>
                    <a:pt x="3" y="141"/>
                  </a:lnTo>
                  <a:lnTo>
                    <a:pt x="6" y="151"/>
                  </a:lnTo>
                  <a:lnTo>
                    <a:pt x="10" y="162"/>
                  </a:lnTo>
                  <a:lnTo>
                    <a:pt x="13" y="170"/>
                  </a:lnTo>
                  <a:lnTo>
                    <a:pt x="18" y="179"/>
                  </a:lnTo>
                  <a:lnTo>
                    <a:pt x="23" y="186"/>
                  </a:lnTo>
                  <a:lnTo>
                    <a:pt x="29" y="193"/>
                  </a:lnTo>
                  <a:lnTo>
                    <a:pt x="35" y="199"/>
                  </a:lnTo>
                  <a:lnTo>
                    <a:pt x="42" y="204"/>
                  </a:lnTo>
                  <a:lnTo>
                    <a:pt x="50" y="208"/>
                  </a:lnTo>
                  <a:lnTo>
                    <a:pt x="58" y="211"/>
                  </a:lnTo>
                  <a:lnTo>
                    <a:pt x="67" y="213"/>
                  </a:lnTo>
                  <a:lnTo>
                    <a:pt x="75" y="215"/>
                  </a:lnTo>
                  <a:lnTo>
                    <a:pt x="85" y="215"/>
                  </a:lnTo>
                  <a:lnTo>
                    <a:pt x="101" y="214"/>
                  </a:lnTo>
                  <a:lnTo>
                    <a:pt x="116" y="209"/>
                  </a:lnTo>
                  <a:lnTo>
                    <a:pt x="130" y="202"/>
                  </a:lnTo>
                  <a:lnTo>
                    <a:pt x="141" y="193"/>
                  </a:lnTo>
                  <a:lnTo>
                    <a:pt x="151" y="181"/>
                  </a:lnTo>
                  <a:lnTo>
                    <a:pt x="157" y="167"/>
                  </a:lnTo>
                  <a:lnTo>
                    <a:pt x="163" y="151"/>
                  </a:lnTo>
                  <a:lnTo>
                    <a:pt x="165" y="134"/>
                  </a:lnTo>
                  <a:lnTo>
                    <a:pt x="139" y="134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2" name="Rectangle 459"/>
            <p:cNvSpPr>
              <a:spLocks noChangeArrowheads="1"/>
            </p:cNvSpPr>
            <p:nvPr/>
          </p:nvSpPr>
          <p:spPr bwMode="auto">
            <a:xfrm>
              <a:off x="6056313" y="3962400"/>
              <a:ext cx="12700" cy="15875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63" name="Freeform 460"/>
            <p:cNvSpPr>
              <a:spLocks noEditPoints="1"/>
            </p:cNvSpPr>
            <p:nvPr/>
          </p:nvSpPr>
          <p:spPr bwMode="auto">
            <a:xfrm>
              <a:off x="4851400" y="4067175"/>
              <a:ext cx="60325" cy="104775"/>
            </a:xfrm>
            <a:custGeom>
              <a:avLst/>
              <a:gdLst>
                <a:gd name="T0" fmla="*/ 2147483647 w 129"/>
                <a:gd name="T1" fmla="*/ 2147483647 h 196"/>
                <a:gd name="T2" fmla="*/ 2147483647 w 129"/>
                <a:gd name="T3" fmla="*/ 2147483647 h 196"/>
                <a:gd name="T4" fmla="*/ 2147483647 w 129"/>
                <a:gd name="T5" fmla="*/ 2147483647 h 196"/>
                <a:gd name="T6" fmla="*/ 2147483647 w 129"/>
                <a:gd name="T7" fmla="*/ 2147483647 h 196"/>
                <a:gd name="T8" fmla="*/ 2147483647 w 129"/>
                <a:gd name="T9" fmla="*/ 2147483647 h 196"/>
                <a:gd name="T10" fmla="*/ 2147483647 w 129"/>
                <a:gd name="T11" fmla="*/ 2147483647 h 196"/>
                <a:gd name="T12" fmla="*/ 2147483647 w 129"/>
                <a:gd name="T13" fmla="*/ 0 h 196"/>
                <a:gd name="T14" fmla="*/ 2147483647 w 129"/>
                <a:gd name="T15" fmla="*/ 0 h 196"/>
                <a:gd name="T16" fmla="*/ 0 w 129"/>
                <a:gd name="T17" fmla="*/ 2147483647 h 196"/>
                <a:gd name="T18" fmla="*/ 0 w 129"/>
                <a:gd name="T19" fmla="*/ 2147483647 h 196"/>
                <a:gd name="T20" fmla="*/ 2147483647 w 129"/>
                <a:gd name="T21" fmla="*/ 2147483647 h 196"/>
                <a:gd name="T22" fmla="*/ 2147483647 w 129"/>
                <a:gd name="T23" fmla="*/ 2147483647 h 196"/>
                <a:gd name="T24" fmla="*/ 2147483647 w 129"/>
                <a:gd name="T25" fmla="*/ 2147483647 h 196"/>
                <a:gd name="T26" fmla="*/ 2147483647 w 129"/>
                <a:gd name="T27" fmla="*/ 2147483647 h 196"/>
                <a:gd name="T28" fmla="*/ 2147483647 w 129"/>
                <a:gd name="T29" fmla="*/ 2147483647 h 196"/>
                <a:gd name="T30" fmla="*/ 2147483647 w 129"/>
                <a:gd name="T31" fmla="*/ 2147483647 h 19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9"/>
                <a:gd name="T49" fmla="*/ 0 h 196"/>
                <a:gd name="T50" fmla="*/ 129 w 129"/>
                <a:gd name="T51" fmla="*/ 196 h 19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9" h="196">
                  <a:moveTo>
                    <a:pt x="79" y="196"/>
                  </a:moveTo>
                  <a:lnTo>
                    <a:pt x="103" y="196"/>
                  </a:lnTo>
                  <a:lnTo>
                    <a:pt x="103" y="147"/>
                  </a:lnTo>
                  <a:lnTo>
                    <a:pt x="129" y="147"/>
                  </a:lnTo>
                  <a:lnTo>
                    <a:pt x="129" y="124"/>
                  </a:lnTo>
                  <a:lnTo>
                    <a:pt x="103" y="124"/>
                  </a:lnTo>
                  <a:lnTo>
                    <a:pt x="103" y="0"/>
                  </a:lnTo>
                  <a:lnTo>
                    <a:pt x="79" y="0"/>
                  </a:lnTo>
                  <a:lnTo>
                    <a:pt x="0" y="122"/>
                  </a:lnTo>
                  <a:lnTo>
                    <a:pt x="0" y="147"/>
                  </a:lnTo>
                  <a:lnTo>
                    <a:pt x="79" y="147"/>
                  </a:lnTo>
                  <a:lnTo>
                    <a:pt x="79" y="196"/>
                  </a:lnTo>
                  <a:close/>
                  <a:moveTo>
                    <a:pt x="22" y="124"/>
                  </a:moveTo>
                  <a:lnTo>
                    <a:pt x="79" y="34"/>
                  </a:lnTo>
                  <a:lnTo>
                    <a:pt x="79" y="124"/>
                  </a:lnTo>
                  <a:lnTo>
                    <a:pt x="22" y="124"/>
                  </a:lnTo>
                  <a:close/>
                </a:path>
              </a:pathLst>
            </a:custGeom>
            <a:solidFill>
              <a:srgbClr val="00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4" name="Freeform 461"/>
            <p:cNvSpPr>
              <a:spLocks noEditPoints="1"/>
            </p:cNvSpPr>
            <p:nvPr/>
          </p:nvSpPr>
          <p:spPr bwMode="auto">
            <a:xfrm>
              <a:off x="4919663" y="4065588"/>
              <a:ext cx="58737" cy="107950"/>
            </a:xfrm>
            <a:custGeom>
              <a:avLst/>
              <a:gdLst>
                <a:gd name="T0" fmla="*/ 0 w 126"/>
                <a:gd name="T1" fmla="*/ 2147483647 h 204"/>
                <a:gd name="T2" fmla="*/ 2147483647 w 126"/>
                <a:gd name="T3" fmla="*/ 2147483647 h 204"/>
                <a:gd name="T4" fmla="*/ 2147483647 w 126"/>
                <a:gd name="T5" fmla="*/ 2147483647 h 204"/>
                <a:gd name="T6" fmla="*/ 2147483647 w 126"/>
                <a:gd name="T7" fmla="*/ 2147483647 h 204"/>
                <a:gd name="T8" fmla="*/ 2147483647 w 126"/>
                <a:gd name="T9" fmla="*/ 2147483647 h 204"/>
                <a:gd name="T10" fmla="*/ 2147483647 w 126"/>
                <a:gd name="T11" fmla="*/ 2147483647 h 204"/>
                <a:gd name="T12" fmla="*/ 2147483647 w 126"/>
                <a:gd name="T13" fmla="*/ 2147483647 h 204"/>
                <a:gd name="T14" fmla="*/ 2147483647 w 126"/>
                <a:gd name="T15" fmla="*/ 2147483647 h 204"/>
                <a:gd name="T16" fmla="*/ 2147483647 w 126"/>
                <a:gd name="T17" fmla="*/ 2147483647 h 204"/>
                <a:gd name="T18" fmla="*/ 2147483647 w 126"/>
                <a:gd name="T19" fmla="*/ 2147483647 h 204"/>
                <a:gd name="T20" fmla="*/ 2147483647 w 126"/>
                <a:gd name="T21" fmla="*/ 2147483647 h 204"/>
                <a:gd name="T22" fmla="*/ 2147483647 w 126"/>
                <a:gd name="T23" fmla="*/ 2147483647 h 204"/>
                <a:gd name="T24" fmla="*/ 2147483647 w 126"/>
                <a:gd name="T25" fmla="*/ 2147483647 h 204"/>
                <a:gd name="T26" fmla="*/ 2147483647 w 126"/>
                <a:gd name="T27" fmla="*/ 2147483647 h 204"/>
                <a:gd name="T28" fmla="*/ 2147483647 w 126"/>
                <a:gd name="T29" fmla="*/ 2147483647 h 204"/>
                <a:gd name="T30" fmla="*/ 2147483647 w 126"/>
                <a:gd name="T31" fmla="*/ 2147483647 h 204"/>
                <a:gd name="T32" fmla="*/ 2147483647 w 126"/>
                <a:gd name="T33" fmla="*/ 2147483647 h 204"/>
                <a:gd name="T34" fmla="*/ 2147483647 w 126"/>
                <a:gd name="T35" fmla="*/ 2147483647 h 204"/>
                <a:gd name="T36" fmla="*/ 2147483647 w 126"/>
                <a:gd name="T37" fmla="*/ 2147483647 h 204"/>
                <a:gd name="T38" fmla="*/ 2147483647 w 126"/>
                <a:gd name="T39" fmla="*/ 2147483647 h 204"/>
                <a:gd name="T40" fmla="*/ 2147483647 w 126"/>
                <a:gd name="T41" fmla="*/ 2147483647 h 204"/>
                <a:gd name="T42" fmla="*/ 2147483647 w 126"/>
                <a:gd name="T43" fmla="*/ 2147483647 h 204"/>
                <a:gd name="T44" fmla="*/ 2147483647 w 126"/>
                <a:gd name="T45" fmla="*/ 2147483647 h 204"/>
                <a:gd name="T46" fmla="*/ 2147483647 w 126"/>
                <a:gd name="T47" fmla="*/ 0 h 204"/>
                <a:gd name="T48" fmla="*/ 2147483647 w 126"/>
                <a:gd name="T49" fmla="*/ 0 h 204"/>
                <a:gd name="T50" fmla="*/ 2147483647 w 126"/>
                <a:gd name="T51" fmla="*/ 2147483647 h 204"/>
                <a:gd name="T52" fmla="*/ 2147483647 w 126"/>
                <a:gd name="T53" fmla="*/ 2147483647 h 204"/>
                <a:gd name="T54" fmla="*/ 2147483647 w 126"/>
                <a:gd name="T55" fmla="*/ 2147483647 h 204"/>
                <a:gd name="T56" fmla="*/ 2147483647 w 126"/>
                <a:gd name="T57" fmla="*/ 2147483647 h 204"/>
                <a:gd name="T58" fmla="*/ 2147483647 w 126"/>
                <a:gd name="T59" fmla="*/ 2147483647 h 204"/>
                <a:gd name="T60" fmla="*/ 2147483647 w 126"/>
                <a:gd name="T61" fmla="*/ 2147483647 h 204"/>
                <a:gd name="T62" fmla="*/ 0 w 126"/>
                <a:gd name="T63" fmla="*/ 2147483647 h 204"/>
                <a:gd name="T64" fmla="*/ 2147483647 w 126"/>
                <a:gd name="T65" fmla="*/ 2147483647 h 204"/>
                <a:gd name="T66" fmla="*/ 2147483647 w 126"/>
                <a:gd name="T67" fmla="*/ 2147483647 h 204"/>
                <a:gd name="T68" fmla="*/ 2147483647 w 126"/>
                <a:gd name="T69" fmla="*/ 2147483647 h 204"/>
                <a:gd name="T70" fmla="*/ 2147483647 w 126"/>
                <a:gd name="T71" fmla="*/ 2147483647 h 204"/>
                <a:gd name="T72" fmla="*/ 2147483647 w 126"/>
                <a:gd name="T73" fmla="*/ 2147483647 h 204"/>
                <a:gd name="T74" fmla="*/ 2147483647 w 126"/>
                <a:gd name="T75" fmla="*/ 2147483647 h 204"/>
                <a:gd name="T76" fmla="*/ 2147483647 w 126"/>
                <a:gd name="T77" fmla="*/ 2147483647 h 204"/>
                <a:gd name="T78" fmla="*/ 2147483647 w 126"/>
                <a:gd name="T79" fmla="*/ 2147483647 h 204"/>
                <a:gd name="T80" fmla="*/ 2147483647 w 126"/>
                <a:gd name="T81" fmla="*/ 2147483647 h 204"/>
                <a:gd name="T82" fmla="*/ 2147483647 w 126"/>
                <a:gd name="T83" fmla="*/ 2147483647 h 204"/>
                <a:gd name="T84" fmla="*/ 2147483647 w 126"/>
                <a:gd name="T85" fmla="*/ 2147483647 h 204"/>
                <a:gd name="T86" fmla="*/ 2147483647 w 126"/>
                <a:gd name="T87" fmla="*/ 2147483647 h 204"/>
                <a:gd name="T88" fmla="*/ 2147483647 w 126"/>
                <a:gd name="T89" fmla="*/ 2147483647 h 204"/>
                <a:gd name="T90" fmla="*/ 2147483647 w 126"/>
                <a:gd name="T91" fmla="*/ 2147483647 h 204"/>
                <a:gd name="T92" fmla="*/ 2147483647 w 126"/>
                <a:gd name="T93" fmla="*/ 2147483647 h 204"/>
                <a:gd name="T94" fmla="*/ 2147483647 w 126"/>
                <a:gd name="T95" fmla="*/ 2147483647 h 204"/>
                <a:gd name="T96" fmla="*/ 2147483647 w 126"/>
                <a:gd name="T97" fmla="*/ 2147483647 h 2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6"/>
                <a:gd name="T148" fmla="*/ 0 h 204"/>
                <a:gd name="T149" fmla="*/ 126 w 126"/>
                <a:gd name="T150" fmla="*/ 204 h 20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6" h="204">
                  <a:moveTo>
                    <a:pt x="0" y="102"/>
                  </a:moveTo>
                  <a:lnTo>
                    <a:pt x="0" y="114"/>
                  </a:lnTo>
                  <a:lnTo>
                    <a:pt x="1" y="126"/>
                  </a:lnTo>
                  <a:lnTo>
                    <a:pt x="3" y="136"/>
                  </a:lnTo>
                  <a:lnTo>
                    <a:pt x="5" y="147"/>
                  </a:lnTo>
                  <a:lnTo>
                    <a:pt x="7" y="155"/>
                  </a:lnTo>
                  <a:lnTo>
                    <a:pt x="10" y="164"/>
                  </a:lnTo>
                  <a:lnTo>
                    <a:pt x="13" y="171"/>
                  </a:lnTo>
                  <a:lnTo>
                    <a:pt x="16" y="178"/>
                  </a:lnTo>
                  <a:lnTo>
                    <a:pt x="20" y="184"/>
                  </a:lnTo>
                  <a:lnTo>
                    <a:pt x="26" y="190"/>
                  </a:lnTo>
                  <a:lnTo>
                    <a:pt x="31" y="193"/>
                  </a:lnTo>
                  <a:lnTo>
                    <a:pt x="36" y="197"/>
                  </a:lnTo>
                  <a:lnTo>
                    <a:pt x="43" y="200"/>
                  </a:lnTo>
                  <a:lnTo>
                    <a:pt x="49" y="203"/>
                  </a:lnTo>
                  <a:lnTo>
                    <a:pt x="55" y="204"/>
                  </a:lnTo>
                  <a:lnTo>
                    <a:pt x="63" y="204"/>
                  </a:lnTo>
                  <a:lnTo>
                    <a:pt x="70" y="204"/>
                  </a:lnTo>
                  <a:lnTo>
                    <a:pt x="77" y="203"/>
                  </a:lnTo>
                  <a:lnTo>
                    <a:pt x="84" y="200"/>
                  </a:lnTo>
                  <a:lnTo>
                    <a:pt x="90" y="197"/>
                  </a:lnTo>
                  <a:lnTo>
                    <a:pt x="95" y="193"/>
                  </a:lnTo>
                  <a:lnTo>
                    <a:pt x="101" y="190"/>
                  </a:lnTo>
                  <a:lnTo>
                    <a:pt x="106" y="184"/>
                  </a:lnTo>
                  <a:lnTo>
                    <a:pt x="110" y="178"/>
                  </a:lnTo>
                  <a:lnTo>
                    <a:pt x="113" y="171"/>
                  </a:lnTo>
                  <a:lnTo>
                    <a:pt x="116" y="164"/>
                  </a:lnTo>
                  <a:lnTo>
                    <a:pt x="120" y="155"/>
                  </a:lnTo>
                  <a:lnTo>
                    <a:pt x="122" y="147"/>
                  </a:lnTo>
                  <a:lnTo>
                    <a:pt x="124" y="136"/>
                  </a:lnTo>
                  <a:lnTo>
                    <a:pt x="125" y="126"/>
                  </a:lnTo>
                  <a:lnTo>
                    <a:pt x="126" y="114"/>
                  </a:lnTo>
                  <a:lnTo>
                    <a:pt x="126" y="102"/>
                  </a:lnTo>
                  <a:lnTo>
                    <a:pt x="126" y="90"/>
                  </a:lnTo>
                  <a:lnTo>
                    <a:pt x="125" y="78"/>
                  </a:lnTo>
                  <a:lnTo>
                    <a:pt x="124" y="68"/>
                  </a:lnTo>
                  <a:lnTo>
                    <a:pt x="122" y="58"/>
                  </a:lnTo>
                  <a:lnTo>
                    <a:pt x="120" y="49"/>
                  </a:lnTo>
                  <a:lnTo>
                    <a:pt x="116" y="41"/>
                  </a:lnTo>
                  <a:lnTo>
                    <a:pt x="113" y="33"/>
                  </a:lnTo>
                  <a:lnTo>
                    <a:pt x="110" y="26"/>
                  </a:lnTo>
                  <a:lnTo>
                    <a:pt x="106" y="20"/>
                  </a:lnTo>
                  <a:lnTo>
                    <a:pt x="101" y="15"/>
                  </a:lnTo>
                  <a:lnTo>
                    <a:pt x="95" y="10"/>
                  </a:lnTo>
                  <a:lnTo>
                    <a:pt x="90" y="7"/>
                  </a:lnTo>
                  <a:lnTo>
                    <a:pt x="84" y="3"/>
                  </a:lnTo>
                  <a:lnTo>
                    <a:pt x="77" y="1"/>
                  </a:lnTo>
                  <a:lnTo>
                    <a:pt x="70" y="0"/>
                  </a:lnTo>
                  <a:lnTo>
                    <a:pt x="63" y="0"/>
                  </a:lnTo>
                  <a:lnTo>
                    <a:pt x="55" y="0"/>
                  </a:lnTo>
                  <a:lnTo>
                    <a:pt x="49" y="1"/>
                  </a:lnTo>
                  <a:lnTo>
                    <a:pt x="43" y="3"/>
                  </a:lnTo>
                  <a:lnTo>
                    <a:pt x="36" y="7"/>
                  </a:lnTo>
                  <a:lnTo>
                    <a:pt x="31" y="10"/>
                  </a:lnTo>
                  <a:lnTo>
                    <a:pt x="26" y="15"/>
                  </a:lnTo>
                  <a:lnTo>
                    <a:pt x="20" y="20"/>
                  </a:lnTo>
                  <a:lnTo>
                    <a:pt x="16" y="26"/>
                  </a:lnTo>
                  <a:lnTo>
                    <a:pt x="13" y="33"/>
                  </a:lnTo>
                  <a:lnTo>
                    <a:pt x="10" y="41"/>
                  </a:lnTo>
                  <a:lnTo>
                    <a:pt x="7" y="49"/>
                  </a:lnTo>
                  <a:lnTo>
                    <a:pt x="5" y="58"/>
                  </a:lnTo>
                  <a:lnTo>
                    <a:pt x="3" y="68"/>
                  </a:lnTo>
                  <a:lnTo>
                    <a:pt x="1" y="78"/>
                  </a:lnTo>
                  <a:lnTo>
                    <a:pt x="0" y="90"/>
                  </a:lnTo>
                  <a:lnTo>
                    <a:pt x="0" y="102"/>
                  </a:lnTo>
                  <a:close/>
                  <a:moveTo>
                    <a:pt x="26" y="102"/>
                  </a:moveTo>
                  <a:lnTo>
                    <a:pt x="26" y="84"/>
                  </a:lnTo>
                  <a:lnTo>
                    <a:pt x="28" y="68"/>
                  </a:lnTo>
                  <a:lnTo>
                    <a:pt x="31" y="54"/>
                  </a:lnTo>
                  <a:lnTo>
                    <a:pt x="34" y="43"/>
                  </a:lnTo>
                  <a:lnTo>
                    <a:pt x="39" y="34"/>
                  </a:lnTo>
                  <a:lnTo>
                    <a:pt x="46" y="28"/>
                  </a:lnTo>
                  <a:lnTo>
                    <a:pt x="54" y="24"/>
                  </a:lnTo>
                  <a:lnTo>
                    <a:pt x="64" y="23"/>
                  </a:lnTo>
                  <a:lnTo>
                    <a:pt x="72" y="24"/>
                  </a:lnTo>
                  <a:lnTo>
                    <a:pt x="81" y="28"/>
                  </a:lnTo>
                  <a:lnTo>
                    <a:pt x="87" y="34"/>
                  </a:lnTo>
                  <a:lnTo>
                    <a:pt x="92" y="43"/>
                  </a:lnTo>
                  <a:lnTo>
                    <a:pt x="96" y="54"/>
                  </a:lnTo>
                  <a:lnTo>
                    <a:pt x="98" y="68"/>
                  </a:lnTo>
                  <a:lnTo>
                    <a:pt x="101" y="84"/>
                  </a:lnTo>
                  <a:lnTo>
                    <a:pt x="101" y="102"/>
                  </a:lnTo>
                  <a:lnTo>
                    <a:pt x="101" y="121"/>
                  </a:lnTo>
                  <a:lnTo>
                    <a:pt x="98" y="136"/>
                  </a:lnTo>
                  <a:lnTo>
                    <a:pt x="96" y="150"/>
                  </a:lnTo>
                  <a:lnTo>
                    <a:pt x="92" y="161"/>
                  </a:lnTo>
                  <a:lnTo>
                    <a:pt x="87" y="170"/>
                  </a:lnTo>
                  <a:lnTo>
                    <a:pt x="81" y="176"/>
                  </a:lnTo>
                  <a:lnTo>
                    <a:pt x="72" y="179"/>
                  </a:lnTo>
                  <a:lnTo>
                    <a:pt x="64" y="180"/>
                  </a:lnTo>
                  <a:lnTo>
                    <a:pt x="54" y="179"/>
                  </a:lnTo>
                  <a:lnTo>
                    <a:pt x="46" y="176"/>
                  </a:lnTo>
                  <a:lnTo>
                    <a:pt x="39" y="170"/>
                  </a:lnTo>
                  <a:lnTo>
                    <a:pt x="34" y="161"/>
                  </a:lnTo>
                  <a:lnTo>
                    <a:pt x="31" y="150"/>
                  </a:lnTo>
                  <a:lnTo>
                    <a:pt x="28" y="136"/>
                  </a:lnTo>
                  <a:lnTo>
                    <a:pt x="26" y="121"/>
                  </a:lnTo>
                  <a:lnTo>
                    <a:pt x="26" y="102"/>
                  </a:lnTo>
                  <a:close/>
                </a:path>
              </a:pathLst>
            </a:custGeom>
            <a:solidFill>
              <a:srgbClr val="00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5" name="Freeform 462"/>
            <p:cNvSpPr>
              <a:spLocks noEditPoints="1"/>
            </p:cNvSpPr>
            <p:nvPr/>
          </p:nvSpPr>
          <p:spPr bwMode="auto">
            <a:xfrm>
              <a:off x="5527675" y="4062413"/>
              <a:ext cx="79375" cy="109537"/>
            </a:xfrm>
            <a:custGeom>
              <a:avLst/>
              <a:gdLst>
                <a:gd name="T0" fmla="*/ 0 w 168"/>
                <a:gd name="T1" fmla="*/ 2147483647 h 207"/>
                <a:gd name="T2" fmla="*/ 2147483647 w 168"/>
                <a:gd name="T3" fmla="*/ 2147483647 h 207"/>
                <a:gd name="T4" fmla="*/ 2147483647 w 168"/>
                <a:gd name="T5" fmla="*/ 2147483647 h 207"/>
                <a:gd name="T6" fmla="*/ 2147483647 w 168"/>
                <a:gd name="T7" fmla="*/ 2147483647 h 207"/>
                <a:gd name="T8" fmla="*/ 2147483647 w 168"/>
                <a:gd name="T9" fmla="*/ 2147483647 h 207"/>
                <a:gd name="T10" fmla="*/ 2147483647 w 168"/>
                <a:gd name="T11" fmla="*/ 2147483647 h 207"/>
                <a:gd name="T12" fmla="*/ 2147483647 w 168"/>
                <a:gd name="T13" fmla="*/ 0 h 207"/>
                <a:gd name="T14" fmla="*/ 2147483647 w 168"/>
                <a:gd name="T15" fmla="*/ 0 h 207"/>
                <a:gd name="T16" fmla="*/ 0 w 168"/>
                <a:gd name="T17" fmla="*/ 2147483647 h 207"/>
                <a:gd name="T18" fmla="*/ 2147483647 w 168"/>
                <a:gd name="T19" fmla="*/ 2147483647 h 207"/>
                <a:gd name="T20" fmla="*/ 2147483647 w 168"/>
                <a:gd name="T21" fmla="*/ 2147483647 h 207"/>
                <a:gd name="T22" fmla="*/ 2147483647 w 168"/>
                <a:gd name="T23" fmla="*/ 2147483647 h 207"/>
                <a:gd name="T24" fmla="*/ 2147483647 w 168"/>
                <a:gd name="T25" fmla="*/ 2147483647 h 2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8"/>
                <a:gd name="T40" fmla="*/ 0 h 207"/>
                <a:gd name="T41" fmla="*/ 168 w 168"/>
                <a:gd name="T42" fmla="*/ 207 h 2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8" h="207">
                  <a:moveTo>
                    <a:pt x="0" y="207"/>
                  </a:moveTo>
                  <a:lnTo>
                    <a:pt x="27" y="207"/>
                  </a:lnTo>
                  <a:lnTo>
                    <a:pt x="47" y="145"/>
                  </a:lnTo>
                  <a:lnTo>
                    <a:pt x="121" y="145"/>
                  </a:lnTo>
                  <a:lnTo>
                    <a:pt x="141" y="207"/>
                  </a:lnTo>
                  <a:lnTo>
                    <a:pt x="168" y="207"/>
                  </a:lnTo>
                  <a:lnTo>
                    <a:pt x="98" y="0"/>
                  </a:lnTo>
                  <a:lnTo>
                    <a:pt x="70" y="0"/>
                  </a:lnTo>
                  <a:lnTo>
                    <a:pt x="0" y="207"/>
                  </a:lnTo>
                  <a:close/>
                  <a:moveTo>
                    <a:pt x="55" y="121"/>
                  </a:moveTo>
                  <a:lnTo>
                    <a:pt x="85" y="30"/>
                  </a:lnTo>
                  <a:lnTo>
                    <a:pt x="113" y="121"/>
                  </a:lnTo>
                  <a:lnTo>
                    <a:pt x="55" y="121"/>
                  </a:lnTo>
                  <a:close/>
                </a:path>
              </a:pathLst>
            </a:custGeom>
            <a:solidFill>
              <a:srgbClr val="00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6" name="Rectangle 463"/>
            <p:cNvSpPr>
              <a:spLocks noChangeArrowheads="1"/>
            </p:cNvSpPr>
            <p:nvPr/>
          </p:nvSpPr>
          <p:spPr bwMode="auto">
            <a:xfrm>
              <a:off x="5614988" y="4062413"/>
              <a:ext cx="11112" cy="109537"/>
            </a:xfrm>
            <a:prstGeom prst="rect">
              <a:avLst/>
            </a:prstGeom>
            <a:solidFill>
              <a:srgbClr val="0000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67" name="Freeform 464"/>
            <p:cNvSpPr>
              <a:spLocks noEditPoints="1"/>
            </p:cNvSpPr>
            <p:nvPr/>
          </p:nvSpPr>
          <p:spPr bwMode="auto">
            <a:xfrm>
              <a:off x="5637213" y="4089400"/>
              <a:ext cx="60325" cy="84138"/>
            </a:xfrm>
            <a:custGeom>
              <a:avLst/>
              <a:gdLst>
                <a:gd name="T0" fmla="*/ 2147483647 w 129"/>
                <a:gd name="T1" fmla="*/ 2147483647 h 159"/>
                <a:gd name="T2" fmla="*/ 2147483647 w 129"/>
                <a:gd name="T3" fmla="*/ 2147483647 h 159"/>
                <a:gd name="T4" fmla="*/ 2147483647 w 129"/>
                <a:gd name="T5" fmla="*/ 2147483647 h 159"/>
                <a:gd name="T6" fmla="*/ 2147483647 w 129"/>
                <a:gd name="T7" fmla="*/ 2147483647 h 159"/>
                <a:gd name="T8" fmla="*/ 2147483647 w 129"/>
                <a:gd name="T9" fmla="*/ 2147483647 h 159"/>
                <a:gd name="T10" fmla="*/ 2147483647 w 129"/>
                <a:gd name="T11" fmla="*/ 2147483647 h 159"/>
                <a:gd name="T12" fmla="*/ 2147483647 w 129"/>
                <a:gd name="T13" fmla="*/ 2147483647 h 159"/>
                <a:gd name="T14" fmla="*/ 2147483647 w 129"/>
                <a:gd name="T15" fmla="*/ 2147483647 h 159"/>
                <a:gd name="T16" fmla="*/ 2147483647 w 129"/>
                <a:gd name="T17" fmla="*/ 2147483647 h 159"/>
                <a:gd name="T18" fmla="*/ 2147483647 w 129"/>
                <a:gd name="T19" fmla="*/ 2147483647 h 159"/>
                <a:gd name="T20" fmla="*/ 2147483647 w 129"/>
                <a:gd name="T21" fmla="*/ 2147483647 h 159"/>
                <a:gd name="T22" fmla="*/ 2147483647 w 129"/>
                <a:gd name="T23" fmla="*/ 2147483647 h 159"/>
                <a:gd name="T24" fmla="*/ 2147483647 w 129"/>
                <a:gd name="T25" fmla="*/ 2147483647 h 159"/>
                <a:gd name="T26" fmla="*/ 2147483647 w 129"/>
                <a:gd name="T27" fmla="*/ 2147483647 h 159"/>
                <a:gd name="T28" fmla="*/ 2147483647 w 129"/>
                <a:gd name="T29" fmla="*/ 2147483647 h 159"/>
                <a:gd name="T30" fmla="*/ 2147483647 w 129"/>
                <a:gd name="T31" fmla="*/ 2147483647 h 159"/>
                <a:gd name="T32" fmla="*/ 2147483647 w 129"/>
                <a:gd name="T33" fmla="*/ 2147483647 h 159"/>
                <a:gd name="T34" fmla="*/ 2147483647 w 129"/>
                <a:gd name="T35" fmla="*/ 2147483647 h 159"/>
                <a:gd name="T36" fmla="*/ 2147483647 w 129"/>
                <a:gd name="T37" fmla="*/ 2147483647 h 159"/>
                <a:gd name="T38" fmla="*/ 2147483647 w 129"/>
                <a:gd name="T39" fmla="*/ 2147483647 h 159"/>
                <a:gd name="T40" fmla="*/ 2147483647 w 129"/>
                <a:gd name="T41" fmla="*/ 2147483647 h 159"/>
                <a:gd name="T42" fmla="*/ 2147483647 w 129"/>
                <a:gd name="T43" fmla="*/ 2147483647 h 159"/>
                <a:gd name="T44" fmla="*/ 2147483647 w 129"/>
                <a:gd name="T45" fmla="*/ 2147483647 h 159"/>
                <a:gd name="T46" fmla="*/ 2147483647 w 129"/>
                <a:gd name="T47" fmla="*/ 2147483647 h 159"/>
                <a:gd name="T48" fmla="*/ 2147483647 w 129"/>
                <a:gd name="T49" fmla="*/ 2147483647 h 159"/>
                <a:gd name="T50" fmla="*/ 2147483647 w 129"/>
                <a:gd name="T51" fmla="*/ 2147483647 h 159"/>
                <a:gd name="T52" fmla="*/ 2147483647 w 129"/>
                <a:gd name="T53" fmla="*/ 2147483647 h 159"/>
                <a:gd name="T54" fmla="*/ 2147483647 w 129"/>
                <a:gd name="T55" fmla="*/ 0 h 159"/>
                <a:gd name="T56" fmla="*/ 2147483647 w 129"/>
                <a:gd name="T57" fmla="*/ 2147483647 h 159"/>
                <a:gd name="T58" fmla="*/ 2147483647 w 129"/>
                <a:gd name="T59" fmla="*/ 2147483647 h 159"/>
                <a:gd name="T60" fmla="*/ 2147483647 w 129"/>
                <a:gd name="T61" fmla="*/ 2147483647 h 159"/>
                <a:gd name="T62" fmla="*/ 2147483647 w 129"/>
                <a:gd name="T63" fmla="*/ 2147483647 h 159"/>
                <a:gd name="T64" fmla="*/ 2147483647 w 129"/>
                <a:gd name="T65" fmla="*/ 2147483647 h 159"/>
                <a:gd name="T66" fmla="*/ 2147483647 w 129"/>
                <a:gd name="T67" fmla="*/ 2147483647 h 159"/>
                <a:gd name="T68" fmla="*/ 2147483647 w 129"/>
                <a:gd name="T69" fmla="*/ 2147483647 h 159"/>
                <a:gd name="T70" fmla="*/ 2147483647 w 129"/>
                <a:gd name="T71" fmla="*/ 2147483647 h 159"/>
                <a:gd name="T72" fmla="*/ 2147483647 w 129"/>
                <a:gd name="T73" fmla="*/ 2147483647 h 159"/>
                <a:gd name="T74" fmla="*/ 2147483647 w 129"/>
                <a:gd name="T75" fmla="*/ 2147483647 h 159"/>
                <a:gd name="T76" fmla="*/ 2147483647 w 129"/>
                <a:gd name="T77" fmla="*/ 2147483647 h 159"/>
                <a:gd name="T78" fmla="*/ 2147483647 w 129"/>
                <a:gd name="T79" fmla="*/ 2147483647 h 159"/>
                <a:gd name="T80" fmla="*/ 2147483647 w 129"/>
                <a:gd name="T81" fmla="*/ 2147483647 h 159"/>
                <a:gd name="T82" fmla="*/ 2147483647 w 129"/>
                <a:gd name="T83" fmla="*/ 2147483647 h 159"/>
                <a:gd name="T84" fmla="*/ 2147483647 w 129"/>
                <a:gd name="T85" fmla="*/ 2147483647 h 159"/>
                <a:gd name="T86" fmla="*/ 2147483647 w 129"/>
                <a:gd name="T87" fmla="*/ 2147483647 h 159"/>
                <a:gd name="T88" fmla="*/ 2147483647 w 129"/>
                <a:gd name="T89" fmla="*/ 2147483647 h 159"/>
                <a:gd name="T90" fmla="*/ 2147483647 w 129"/>
                <a:gd name="T91" fmla="*/ 2147483647 h 159"/>
                <a:gd name="T92" fmla="*/ 2147483647 w 129"/>
                <a:gd name="T93" fmla="*/ 2147483647 h 159"/>
                <a:gd name="T94" fmla="*/ 2147483647 w 129"/>
                <a:gd name="T95" fmla="*/ 2147483647 h 159"/>
                <a:gd name="T96" fmla="*/ 0 w 129"/>
                <a:gd name="T97" fmla="*/ 2147483647 h 159"/>
                <a:gd name="T98" fmla="*/ 2147483647 w 129"/>
                <a:gd name="T99" fmla="*/ 2147483647 h 159"/>
                <a:gd name="T100" fmla="*/ 2147483647 w 129"/>
                <a:gd name="T101" fmla="*/ 2147483647 h 159"/>
                <a:gd name="T102" fmla="*/ 2147483647 w 129"/>
                <a:gd name="T103" fmla="*/ 2147483647 h 159"/>
                <a:gd name="T104" fmla="*/ 2147483647 w 129"/>
                <a:gd name="T105" fmla="*/ 2147483647 h 159"/>
                <a:gd name="T106" fmla="*/ 2147483647 w 129"/>
                <a:gd name="T107" fmla="*/ 2147483647 h 159"/>
                <a:gd name="T108" fmla="*/ 2147483647 w 129"/>
                <a:gd name="T109" fmla="*/ 2147483647 h 15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9"/>
                <a:gd name="T166" fmla="*/ 0 h 159"/>
                <a:gd name="T167" fmla="*/ 129 w 129"/>
                <a:gd name="T168" fmla="*/ 159 h 15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9" h="159">
                  <a:moveTo>
                    <a:pt x="91" y="77"/>
                  </a:moveTo>
                  <a:lnTo>
                    <a:pt x="91" y="99"/>
                  </a:lnTo>
                  <a:lnTo>
                    <a:pt x="90" y="107"/>
                  </a:lnTo>
                  <a:lnTo>
                    <a:pt x="88" y="114"/>
                  </a:lnTo>
                  <a:lnTo>
                    <a:pt x="85" y="120"/>
                  </a:lnTo>
                  <a:lnTo>
                    <a:pt x="79" y="126"/>
                  </a:lnTo>
                  <a:lnTo>
                    <a:pt x="73" y="131"/>
                  </a:lnTo>
                  <a:lnTo>
                    <a:pt x="66" y="134"/>
                  </a:lnTo>
                  <a:lnTo>
                    <a:pt x="58" y="135"/>
                  </a:lnTo>
                  <a:lnTo>
                    <a:pt x="49" y="136"/>
                  </a:lnTo>
                  <a:lnTo>
                    <a:pt x="44" y="136"/>
                  </a:lnTo>
                  <a:lnTo>
                    <a:pt x="38" y="135"/>
                  </a:lnTo>
                  <a:lnTo>
                    <a:pt x="34" y="133"/>
                  </a:lnTo>
                  <a:lnTo>
                    <a:pt x="31" y="131"/>
                  </a:lnTo>
                  <a:lnTo>
                    <a:pt x="28" y="127"/>
                  </a:lnTo>
                  <a:lnTo>
                    <a:pt x="27" y="122"/>
                  </a:lnTo>
                  <a:lnTo>
                    <a:pt x="25" y="118"/>
                  </a:lnTo>
                  <a:lnTo>
                    <a:pt x="25" y="113"/>
                  </a:lnTo>
                  <a:lnTo>
                    <a:pt x="25" y="107"/>
                  </a:lnTo>
                  <a:lnTo>
                    <a:pt x="26" y="103"/>
                  </a:lnTo>
                  <a:lnTo>
                    <a:pt x="28" y="99"/>
                  </a:lnTo>
                  <a:lnTo>
                    <a:pt x="30" y="96"/>
                  </a:lnTo>
                  <a:lnTo>
                    <a:pt x="33" y="92"/>
                  </a:lnTo>
                  <a:lnTo>
                    <a:pt x="37" y="90"/>
                  </a:lnTo>
                  <a:lnTo>
                    <a:pt x="43" y="89"/>
                  </a:lnTo>
                  <a:lnTo>
                    <a:pt x="48" y="88"/>
                  </a:lnTo>
                  <a:lnTo>
                    <a:pt x="59" y="85"/>
                  </a:lnTo>
                  <a:lnTo>
                    <a:pt x="71" y="84"/>
                  </a:lnTo>
                  <a:lnTo>
                    <a:pt x="82" y="82"/>
                  </a:lnTo>
                  <a:lnTo>
                    <a:pt x="91" y="77"/>
                  </a:lnTo>
                  <a:close/>
                  <a:moveTo>
                    <a:pt x="93" y="134"/>
                  </a:moveTo>
                  <a:lnTo>
                    <a:pt x="93" y="140"/>
                  </a:lnTo>
                  <a:lnTo>
                    <a:pt x="94" y="145"/>
                  </a:lnTo>
                  <a:lnTo>
                    <a:pt x="96" y="148"/>
                  </a:lnTo>
                  <a:lnTo>
                    <a:pt x="98" y="152"/>
                  </a:lnTo>
                  <a:lnTo>
                    <a:pt x="102" y="154"/>
                  </a:lnTo>
                  <a:lnTo>
                    <a:pt x="106" y="156"/>
                  </a:lnTo>
                  <a:lnTo>
                    <a:pt x="110" y="157"/>
                  </a:lnTo>
                  <a:lnTo>
                    <a:pt x="116" y="157"/>
                  </a:lnTo>
                  <a:lnTo>
                    <a:pt x="122" y="156"/>
                  </a:lnTo>
                  <a:lnTo>
                    <a:pt x="129" y="155"/>
                  </a:lnTo>
                  <a:lnTo>
                    <a:pt x="129" y="135"/>
                  </a:lnTo>
                  <a:lnTo>
                    <a:pt x="123" y="136"/>
                  </a:lnTo>
                  <a:lnTo>
                    <a:pt x="118" y="135"/>
                  </a:lnTo>
                  <a:lnTo>
                    <a:pt x="115" y="132"/>
                  </a:lnTo>
                  <a:lnTo>
                    <a:pt x="114" y="127"/>
                  </a:lnTo>
                  <a:lnTo>
                    <a:pt x="114" y="120"/>
                  </a:lnTo>
                  <a:lnTo>
                    <a:pt x="114" y="46"/>
                  </a:lnTo>
                  <a:lnTo>
                    <a:pt x="113" y="35"/>
                  </a:lnTo>
                  <a:lnTo>
                    <a:pt x="111" y="26"/>
                  </a:lnTo>
                  <a:lnTo>
                    <a:pt x="107" y="18"/>
                  </a:lnTo>
                  <a:lnTo>
                    <a:pt x="102" y="11"/>
                  </a:lnTo>
                  <a:lnTo>
                    <a:pt x="94" y="6"/>
                  </a:lnTo>
                  <a:lnTo>
                    <a:pt x="85" y="3"/>
                  </a:lnTo>
                  <a:lnTo>
                    <a:pt x="74" y="1"/>
                  </a:lnTo>
                  <a:lnTo>
                    <a:pt x="62" y="0"/>
                  </a:lnTo>
                  <a:lnTo>
                    <a:pt x="49" y="1"/>
                  </a:lnTo>
                  <a:lnTo>
                    <a:pt x="38" y="4"/>
                  </a:lnTo>
                  <a:lnTo>
                    <a:pt x="29" y="7"/>
                  </a:lnTo>
                  <a:lnTo>
                    <a:pt x="21" y="13"/>
                  </a:lnTo>
                  <a:lnTo>
                    <a:pt x="15" y="20"/>
                  </a:lnTo>
                  <a:lnTo>
                    <a:pt x="11" y="28"/>
                  </a:lnTo>
                  <a:lnTo>
                    <a:pt x="8" y="37"/>
                  </a:lnTo>
                  <a:lnTo>
                    <a:pt x="7" y="48"/>
                  </a:lnTo>
                  <a:lnTo>
                    <a:pt x="7" y="49"/>
                  </a:lnTo>
                  <a:lnTo>
                    <a:pt x="29" y="49"/>
                  </a:lnTo>
                  <a:lnTo>
                    <a:pt x="29" y="43"/>
                  </a:lnTo>
                  <a:lnTo>
                    <a:pt x="31" y="37"/>
                  </a:lnTo>
                  <a:lnTo>
                    <a:pt x="33" y="33"/>
                  </a:lnTo>
                  <a:lnTo>
                    <a:pt x="37" y="29"/>
                  </a:lnTo>
                  <a:lnTo>
                    <a:pt x="42" y="26"/>
                  </a:lnTo>
                  <a:lnTo>
                    <a:pt x="47" y="24"/>
                  </a:lnTo>
                  <a:lnTo>
                    <a:pt x="53" y="22"/>
                  </a:lnTo>
                  <a:lnTo>
                    <a:pt x="60" y="22"/>
                  </a:lnTo>
                  <a:lnTo>
                    <a:pt x="68" y="22"/>
                  </a:lnTo>
                  <a:lnTo>
                    <a:pt x="74" y="24"/>
                  </a:lnTo>
                  <a:lnTo>
                    <a:pt x="79" y="26"/>
                  </a:lnTo>
                  <a:lnTo>
                    <a:pt x="84" y="28"/>
                  </a:lnTo>
                  <a:lnTo>
                    <a:pt x="87" y="30"/>
                  </a:lnTo>
                  <a:lnTo>
                    <a:pt x="89" y="35"/>
                  </a:lnTo>
                  <a:lnTo>
                    <a:pt x="91" y="39"/>
                  </a:lnTo>
                  <a:lnTo>
                    <a:pt x="91" y="44"/>
                  </a:lnTo>
                  <a:lnTo>
                    <a:pt x="91" y="50"/>
                  </a:lnTo>
                  <a:lnTo>
                    <a:pt x="90" y="55"/>
                  </a:lnTo>
                  <a:lnTo>
                    <a:pt x="89" y="57"/>
                  </a:lnTo>
                  <a:lnTo>
                    <a:pt x="85" y="60"/>
                  </a:lnTo>
                  <a:lnTo>
                    <a:pt x="79" y="62"/>
                  </a:lnTo>
                  <a:lnTo>
                    <a:pt x="71" y="63"/>
                  </a:lnTo>
                  <a:lnTo>
                    <a:pt x="60" y="64"/>
                  </a:lnTo>
                  <a:lnTo>
                    <a:pt x="48" y="65"/>
                  </a:lnTo>
                  <a:lnTo>
                    <a:pt x="36" y="68"/>
                  </a:lnTo>
                  <a:lnTo>
                    <a:pt x="27" y="71"/>
                  </a:lnTo>
                  <a:lnTo>
                    <a:pt x="18" y="75"/>
                  </a:lnTo>
                  <a:lnTo>
                    <a:pt x="12" y="81"/>
                  </a:lnTo>
                  <a:lnTo>
                    <a:pt x="7" y="86"/>
                  </a:lnTo>
                  <a:lnTo>
                    <a:pt x="4" y="95"/>
                  </a:lnTo>
                  <a:lnTo>
                    <a:pt x="1" y="103"/>
                  </a:lnTo>
                  <a:lnTo>
                    <a:pt x="0" y="113"/>
                  </a:lnTo>
                  <a:lnTo>
                    <a:pt x="1" y="124"/>
                  </a:lnTo>
                  <a:lnTo>
                    <a:pt x="4" y="132"/>
                  </a:lnTo>
                  <a:lnTo>
                    <a:pt x="7" y="140"/>
                  </a:lnTo>
                  <a:lnTo>
                    <a:pt x="12" y="147"/>
                  </a:lnTo>
                  <a:lnTo>
                    <a:pt x="18" y="152"/>
                  </a:lnTo>
                  <a:lnTo>
                    <a:pt x="26" y="155"/>
                  </a:lnTo>
                  <a:lnTo>
                    <a:pt x="35" y="157"/>
                  </a:lnTo>
                  <a:lnTo>
                    <a:pt x="45" y="159"/>
                  </a:lnTo>
                  <a:lnTo>
                    <a:pt x="58" y="157"/>
                  </a:lnTo>
                  <a:lnTo>
                    <a:pt x="71" y="153"/>
                  </a:lnTo>
                  <a:lnTo>
                    <a:pt x="83" y="145"/>
                  </a:lnTo>
                  <a:lnTo>
                    <a:pt x="93" y="134"/>
                  </a:lnTo>
                  <a:close/>
                </a:path>
              </a:pathLst>
            </a:custGeom>
            <a:solidFill>
              <a:srgbClr val="00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8" name="Freeform 465"/>
            <p:cNvSpPr>
              <a:spLocks noEditPoints="1"/>
            </p:cNvSpPr>
            <p:nvPr/>
          </p:nvSpPr>
          <p:spPr bwMode="auto">
            <a:xfrm>
              <a:off x="5708650" y="4062413"/>
              <a:ext cx="11113" cy="109537"/>
            </a:xfrm>
            <a:custGeom>
              <a:avLst/>
              <a:gdLst>
                <a:gd name="T0" fmla="*/ 0 w 23"/>
                <a:gd name="T1" fmla="*/ 2147483647 h 207"/>
                <a:gd name="T2" fmla="*/ 2147483647 w 23"/>
                <a:gd name="T3" fmla="*/ 2147483647 h 207"/>
                <a:gd name="T4" fmla="*/ 2147483647 w 23"/>
                <a:gd name="T5" fmla="*/ 2147483647 h 207"/>
                <a:gd name="T6" fmla="*/ 0 w 23"/>
                <a:gd name="T7" fmla="*/ 2147483647 h 207"/>
                <a:gd name="T8" fmla="*/ 0 w 23"/>
                <a:gd name="T9" fmla="*/ 2147483647 h 207"/>
                <a:gd name="T10" fmla="*/ 0 w 23"/>
                <a:gd name="T11" fmla="*/ 2147483647 h 207"/>
                <a:gd name="T12" fmla="*/ 2147483647 w 23"/>
                <a:gd name="T13" fmla="*/ 2147483647 h 207"/>
                <a:gd name="T14" fmla="*/ 2147483647 w 23"/>
                <a:gd name="T15" fmla="*/ 0 h 207"/>
                <a:gd name="T16" fmla="*/ 0 w 23"/>
                <a:gd name="T17" fmla="*/ 0 h 207"/>
                <a:gd name="T18" fmla="*/ 0 w 23"/>
                <a:gd name="T19" fmla="*/ 2147483647 h 2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"/>
                <a:gd name="T31" fmla="*/ 0 h 207"/>
                <a:gd name="T32" fmla="*/ 23 w 23"/>
                <a:gd name="T33" fmla="*/ 207 h 20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" h="207">
                  <a:moveTo>
                    <a:pt x="0" y="207"/>
                  </a:moveTo>
                  <a:lnTo>
                    <a:pt x="23" y="207"/>
                  </a:lnTo>
                  <a:lnTo>
                    <a:pt x="23" y="56"/>
                  </a:lnTo>
                  <a:lnTo>
                    <a:pt x="0" y="56"/>
                  </a:lnTo>
                  <a:lnTo>
                    <a:pt x="0" y="207"/>
                  </a:lnTo>
                  <a:close/>
                  <a:moveTo>
                    <a:pt x="0" y="28"/>
                  </a:moveTo>
                  <a:lnTo>
                    <a:pt x="23" y="28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9" name="Freeform 466"/>
            <p:cNvSpPr>
              <a:spLocks/>
            </p:cNvSpPr>
            <p:nvPr/>
          </p:nvSpPr>
          <p:spPr bwMode="auto">
            <a:xfrm>
              <a:off x="5735638" y="4089400"/>
              <a:ext cx="53975" cy="82550"/>
            </a:xfrm>
            <a:custGeom>
              <a:avLst/>
              <a:gdLst>
                <a:gd name="T0" fmla="*/ 2147483647 w 114"/>
                <a:gd name="T1" fmla="*/ 2147483647 h 155"/>
                <a:gd name="T2" fmla="*/ 2147483647 w 114"/>
                <a:gd name="T3" fmla="*/ 2147483647 h 155"/>
                <a:gd name="T4" fmla="*/ 2147483647 w 114"/>
                <a:gd name="T5" fmla="*/ 2147483647 h 155"/>
                <a:gd name="T6" fmla="*/ 2147483647 w 114"/>
                <a:gd name="T7" fmla="*/ 2147483647 h 155"/>
                <a:gd name="T8" fmla="*/ 2147483647 w 114"/>
                <a:gd name="T9" fmla="*/ 2147483647 h 155"/>
                <a:gd name="T10" fmla="*/ 2147483647 w 114"/>
                <a:gd name="T11" fmla="*/ 2147483647 h 155"/>
                <a:gd name="T12" fmla="*/ 2147483647 w 114"/>
                <a:gd name="T13" fmla="*/ 2147483647 h 155"/>
                <a:gd name="T14" fmla="*/ 2147483647 w 114"/>
                <a:gd name="T15" fmla="*/ 2147483647 h 155"/>
                <a:gd name="T16" fmla="*/ 2147483647 w 114"/>
                <a:gd name="T17" fmla="*/ 2147483647 h 155"/>
                <a:gd name="T18" fmla="*/ 2147483647 w 114"/>
                <a:gd name="T19" fmla="*/ 2147483647 h 155"/>
                <a:gd name="T20" fmla="*/ 2147483647 w 114"/>
                <a:gd name="T21" fmla="*/ 2147483647 h 155"/>
                <a:gd name="T22" fmla="*/ 2147483647 w 114"/>
                <a:gd name="T23" fmla="*/ 2147483647 h 155"/>
                <a:gd name="T24" fmla="*/ 2147483647 w 114"/>
                <a:gd name="T25" fmla="*/ 2147483647 h 155"/>
                <a:gd name="T26" fmla="*/ 2147483647 w 114"/>
                <a:gd name="T27" fmla="*/ 2147483647 h 155"/>
                <a:gd name="T28" fmla="*/ 2147483647 w 114"/>
                <a:gd name="T29" fmla="*/ 0 h 155"/>
                <a:gd name="T30" fmla="*/ 2147483647 w 114"/>
                <a:gd name="T31" fmla="*/ 0 h 155"/>
                <a:gd name="T32" fmla="*/ 2147483647 w 114"/>
                <a:gd name="T33" fmla="*/ 0 h 155"/>
                <a:gd name="T34" fmla="*/ 2147483647 w 114"/>
                <a:gd name="T35" fmla="*/ 2147483647 h 155"/>
                <a:gd name="T36" fmla="*/ 2147483647 w 114"/>
                <a:gd name="T37" fmla="*/ 2147483647 h 155"/>
                <a:gd name="T38" fmla="*/ 2147483647 w 114"/>
                <a:gd name="T39" fmla="*/ 2147483647 h 155"/>
                <a:gd name="T40" fmla="*/ 2147483647 w 114"/>
                <a:gd name="T41" fmla="*/ 2147483647 h 155"/>
                <a:gd name="T42" fmla="*/ 2147483647 w 114"/>
                <a:gd name="T43" fmla="*/ 2147483647 h 155"/>
                <a:gd name="T44" fmla="*/ 2147483647 w 114"/>
                <a:gd name="T45" fmla="*/ 2147483647 h 155"/>
                <a:gd name="T46" fmla="*/ 2147483647 w 114"/>
                <a:gd name="T47" fmla="*/ 2147483647 h 155"/>
                <a:gd name="T48" fmla="*/ 2147483647 w 114"/>
                <a:gd name="T49" fmla="*/ 2147483647 h 155"/>
                <a:gd name="T50" fmla="*/ 0 w 114"/>
                <a:gd name="T51" fmla="*/ 2147483647 h 155"/>
                <a:gd name="T52" fmla="*/ 0 w 114"/>
                <a:gd name="T53" fmla="*/ 2147483647 h 155"/>
                <a:gd name="T54" fmla="*/ 2147483647 w 114"/>
                <a:gd name="T55" fmla="*/ 2147483647 h 155"/>
                <a:gd name="T56" fmla="*/ 2147483647 w 114"/>
                <a:gd name="T57" fmla="*/ 2147483647 h 155"/>
                <a:gd name="T58" fmla="*/ 2147483647 w 114"/>
                <a:gd name="T59" fmla="*/ 2147483647 h 155"/>
                <a:gd name="T60" fmla="*/ 2147483647 w 114"/>
                <a:gd name="T61" fmla="*/ 2147483647 h 155"/>
                <a:gd name="T62" fmla="*/ 2147483647 w 114"/>
                <a:gd name="T63" fmla="*/ 2147483647 h 155"/>
                <a:gd name="T64" fmla="*/ 2147483647 w 114"/>
                <a:gd name="T65" fmla="*/ 2147483647 h 155"/>
                <a:gd name="T66" fmla="*/ 2147483647 w 114"/>
                <a:gd name="T67" fmla="*/ 2147483647 h 155"/>
                <a:gd name="T68" fmla="*/ 2147483647 w 114"/>
                <a:gd name="T69" fmla="*/ 2147483647 h 155"/>
                <a:gd name="T70" fmla="*/ 2147483647 w 114"/>
                <a:gd name="T71" fmla="*/ 2147483647 h 155"/>
                <a:gd name="T72" fmla="*/ 2147483647 w 114"/>
                <a:gd name="T73" fmla="*/ 2147483647 h 155"/>
                <a:gd name="T74" fmla="*/ 2147483647 w 114"/>
                <a:gd name="T75" fmla="*/ 2147483647 h 155"/>
                <a:gd name="T76" fmla="*/ 2147483647 w 114"/>
                <a:gd name="T77" fmla="*/ 2147483647 h 155"/>
                <a:gd name="T78" fmla="*/ 2147483647 w 114"/>
                <a:gd name="T79" fmla="*/ 2147483647 h 155"/>
                <a:gd name="T80" fmla="*/ 2147483647 w 114"/>
                <a:gd name="T81" fmla="*/ 2147483647 h 155"/>
                <a:gd name="T82" fmla="*/ 2147483647 w 114"/>
                <a:gd name="T83" fmla="*/ 2147483647 h 155"/>
                <a:gd name="T84" fmla="*/ 2147483647 w 114"/>
                <a:gd name="T85" fmla="*/ 2147483647 h 155"/>
                <a:gd name="T86" fmla="*/ 2147483647 w 114"/>
                <a:gd name="T87" fmla="*/ 2147483647 h 155"/>
                <a:gd name="T88" fmla="*/ 2147483647 w 114"/>
                <a:gd name="T89" fmla="*/ 2147483647 h 155"/>
                <a:gd name="T90" fmla="*/ 2147483647 w 114"/>
                <a:gd name="T91" fmla="*/ 2147483647 h 15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4"/>
                <a:gd name="T139" fmla="*/ 0 h 155"/>
                <a:gd name="T140" fmla="*/ 114 w 114"/>
                <a:gd name="T141" fmla="*/ 155 h 15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4" h="155">
                  <a:moveTo>
                    <a:pt x="91" y="155"/>
                  </a:moveTo>
                  <a:lnTo>
                    <a:pt x="114" y="155"/>
                  </a:lnTo>
                  <a:lnTo>
                    <a:pt x="114" y="64"/>
                  </a:lnTo>
                  <a:lnTo>
                    <a:pt x="114" y="57"/>
                  </a:lnTo>
                  <a:lnTo>
                    <a:pt x="114" y="47"/>
                  </a:lnTo>
                  <a:lnTo>
                    <a:pt x="113" y="37"/>
                  </a:lnTo>
                  <a:lnTo>
                    <a:pt x="112" y="28"/>
                  </a:lnTo>
                  <a:lnTo>
                    <a:pt x="108" y="21"/>
                  </a:lnTo>
                  <a:lnTo>
                    <a:pt x="105" y="15"/>
                  </a:lnTo>
                  <a:lnTo>
                    <a:pt x="101" y="12"/>
                  </a:lnTo>
                  <a:lnTo>
                    <a:pt x="97" y="8"/>
                  </a:lnTo>
                  <a:lnTo>
                    <a:pt x="92" y="5"/>
                  </a:lnTo>
                  <a:lnTo>
                    <a:pt x="87" y="3"/>
                  </a:lnTo>
                  <a:lnTo>
                    <a:pt x="80" y="1"/>
                  </a:lnTo>
                  <a:lnTo>
                    <a:pt x="73" y="0"/>
                  </a:lnTo>
                  <a:lnTo>
                    <a:pt x="66" y="0"/>
                  </a:lnTo>
                  <a:lnTo>
                    <a:pt x="59" y="0"/>
                  </a:lnTo>
                  <a:lnTo>
                    <a:pt x="53" y="1"/>
                  </a:lnTo>
                  <a:lnTo>
                    <a:pt x="47" y="4"/>
                  </a:lnTo>
                  <a:lnTo>
                    <a:pt x="41" y="6"/>
                  </a:lnTo>
                  <a:lnTo>
                    <a:pt x="36" y="10"/>
                  </a:lnTo>
                  <a:lnTo>
                    <a:pt x="31" y="14"/>
                  </a:lnTo>
                  <a:lnTo>
                    <a:pt x="27" y="20"/>
                  </a:lnTo>
                  <a:lnTo>
                    <a:pt x="22" y="26"/>
                  </a:lnTo>
                  <a:lnTo>
                    <a:pt x="22" y="4"/>
                  </a:lnTo>
                  <a:lnTo>
                    <a:pt x="0" y="4"/>
                  </a:lnTo>
                  <a:lnTo>
                    <a:pt x="0" y="155"/>
                  </a:lnTo>
                  <a:lnTo>
                    <a:pt x="23" y="155"/>
                  </a:lnTo>
                  <a:lnTo>
                    <a:pt x="23" y="69"/>
                  </a:lnTo>
                  <a:lnTo>
                    <a:pt x="24" y="58"/>
                  </a:lnTo>
                  <a:lnTo>
                    <a:pt x="27" y="49"/>
                  </a:lnTo>
                  <a:lnTo>
                    <a:pt x="30" y="41"/>
                  </a:lnTo>
                  <a:lnTo>
                    <a:pt x="34" y="34"/>
                  </a:lnTo>
                  <a:lnTo>
                    <a:pt x="40" y="29"/>
                  </a:lnTo>
                  <a:lnTo>
                    <a:pt x="47" y="26"/>
                  </a:lnTo>
                  <a:lnTo>
                    <a:pt x="55" y="24"/>
                  </a:lnTo>
                  <a:lnTo>
                    <a:pt x="63" y="22"/>
                  </a:lnTo>
                  <a:lnTo>
                    <a:pt x="71" y="24"/>
                  </a:lnTo>
                  <a:lnTo>
                    <a:pt x="77" y="25"/>
                  </a:lnTo>
                  <a:lnTo>
                    <a:pt x="81" y="28"/>
                  </a:lnTo>
                  <a:lnTo>
                    <a:pt x="86" y="32"/>
                  </a:lnTo>
                  <a:lnTo>
                    <a:pt x="88" y="37"/>
                  </a:lnTo>
                  <a:lnTo>
                    <a:pt x="90" y="44"/>
                  </a:lnTo>
                  <a:lnTo>
                    <a:pt x="91" y="53"/>
                  </a:lnTo>
                  <a:lnTo>
                    <a:pt x="91" y="62"/>
                  </a:lnTo>
                  <a:lnTo>
                    <a:pt x="91" y="155"/>
                  </a:lnTo>
                  <a:close/>
                </a:path>
              </a:pathLst>
            </a:custGeom>
            <a:solidFill>
              <a:srgbClr val="00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0" name="Freeform 467"/>
            <p:cNvSpPr>
              <a:spLocks/>
            </p:cNvSpPr>
            <p:nvPr/>
          </p:nvSpPr>
          <p:spPr bwMode="auto">
            <a:xfrm>
              <a:off x="5840413" y="4062413"/>
              <a:ext cx="84137" cy="109537"/>
            </a:xfrm>
            <a:custGeom>
              <a:avLst/>
              <a:gdLst>
                <a:gd name="T0" fmla="*/ 2147483647 w 177"/>
                <a:gd name="T1" fmla="*/ 2147483647 h 207"/>
                <a:gd name="T2" fmla="*/ 2147483647 w 177"/>
                <a:gd name="T3" fmla="*/ 2147483647 h 207"/>
                <a:gd name="T4" fmla="*/ 2147483647 w 177"/>
                <a:gd name="T5" fmla="*/ 2147483647 h 207"/>
                <a:gd name="T6" fmla="*/ 2147483647 w 177"/>
                <a:gd name="T7" fmla="*/ 2147483647 h 207"/>
                <a:gd name="T8" fmla="*/ 2147483647 w 177"/>
                <a:gd name="T9" fmla="*/ 2147483647 h 207"/>
                <a:gd name="T10" fmla="*/ 2147483647 w 177"/>
                <a:gd name="T11" fmla="*/ 2147483647 h 207"/>
                <a:gd name="T12" fmla="*/ 2147483647 w 177"/>
                <a:gd name="T13" fmla="*/ 2147483647 h 207"/>
                <a:gd name="T14" fmla="*/ 2147483647 w 177"/>
                <a:gd name="T15" fmla="*/ 2147483647 h 207"/>
                <a:gd name="T16" fmla="*/ 2147483647 w 177"/>
                <a:gd name="T17" fmla="*/ 2147483647 h 207"/>
                <a:gd name="T18" fmla="*/ 2147483647 w 177"/>
                <a:gd name="T19" fmla="*/ 0 h 207"/>
                <a:gd name="T20" fmla="*/ 2147483647 w 177"/>
                <a:gd name="T21" fmla="*/ 0 h 207"/>
                <a:gd name="T22" fmla="*/ 2147483647 w 177"/>
                <a:gd name="T23" fmla="*/ 2147483647 h 207"/>
                <a:gd name="T24" fmla="*/ 2147483647 w 177"/>
                <a:gd name="T25" fmla="*/ 2147483647 h 207"/>
                <a:gd name="T26" fmla="*/ 2147483647 w 177"/>
                <a:gd name="T27" fmla="*/ 2147483647 h 207"/>
                <a:gd name="T28" fmla="*/ 2147483647 w 177"/>
                <a:gd name="T29" fmla="*/ 0 h 207"/>
                <a:gd name="T30" fmla="*/ 0 w 177"/>
                <a:gd name="T31" fmla="*/ 0 h 207"/>
                <a:gd name="T32" fmla="*/ 0 w 177"/>
                <a:gd name="T33" fmla="*/ 2147483647 h 207"/>
                <a:gd name="T34" fmla="*/ 2147483647 w 177"/>
                <a:gd name="T35" fmla="*/ 2147483647 h 207"/>
                <a:gd name="T36" fmla="*/ 2147483647 w 177"/>
                <a:gd name="T37" fmla="*/ 2147483647 h 20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7"/>
                <a:gd name="T58" fmla="*/ 0 h 207"/>
                <a:gd name="T59" fmla="*/ 177 w 177"/>
                <a:gd name="T60" fmla="*/ 207 h 20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7" h="207">
                  <a:moveTo>
                    <a:pt x="23" y="30"/>
                  </a:moveTo>
                  <a:lnTo>
                    <a:pt x="25" y="39"/>
                  </a:lnTo>
                  <a:lnTo>
                    <a:pt x="27" y="49"/>
                  </a:lnTo>
                  <a:lnTo>
                    <a:pt x="74" y="207"/>
                  </a:lnTo>
                  <a:lnTo>
                    <a:pt x="99" y="207"/>
                  </a:lnTo>
                  <a:lnTo>
                    <a:pt x="147" y="49"/>
                  </a:lnTo>
                  <a:lnTo>
                    <a:pt x="151" y="30"/>
                  </a:lnTo>
                  <a:lnTo>
                    <a:pt x="151" y="207"/>
                  </a:lnTo>
                  <a:lnTo>
                    <a:pt x="177" y="207"/>
                  </a:lnTo>
                  <a:lnTo>
                    <a:pt x="177" y="0"/>
                  </a:lnTo>
                  <a:lnTo>
                    <a:pt x="140" y="0"/>
                  </a:lnTo>
                  <a:lnTo>
                    <a:pt x="91" y="158"/>
                  </a:lnTo>
                  <a:lnTo>
                    <a:pt x="87" y="176"/>
                  </a:lnTo>
                  <a:lnTo>
                    <a:pt x="83" y="158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07"/>
                  </a:lnTo>
                  <a:lnTo>
                    <a:pt x="23" y="207"/>
                  </a:lnTo>
                  <a:lnTo>
                    <a:pt x="23" y="30"/>
                  </a:lnTo>
                  <a:close/>
                </a:path>
              </a:pathLst>
            </a:custGeom>
            <a:solidFill>
              <a:srgbClr val="00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1" name="Rectangle 468"/>
            <p:cNvSpPr>
              <a:spLocks noChangeArrowheads="1"/>
            </p:cNvSpPr>
            <p:nvPr/>
          </p:nvSpPr>
          <p:spPr bwMode="auto">
            <a:xfrm>
              <a:off x="5943600" y="4154488"/>
              <a:ext cx="11113" cy="17462"/>
            </a:xfrm>
            <a:prstGeom prst="rect">
              <a:avLst/>
            </a:prstGeom>
            <a:solidFill>
              <a:srgbClr val="0000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72" name="Freeform 469"/>
            <p:cNvSpPr>
              <a:spLocks noEditPoints="1"/>
            </p:cNvSpPr>
            <p:nvPr/>
          </p:nvSpPr>
          <p:spPr bwMode="auto">
            <a:xfrm>
              <a:off x="4851400" y="4260850"/>
              <a:ext cx="60325" cy="103188"/>
            </a:xfrm>
            <a:custGeom>
              <a:avLst/>
              <a:gdLst>
                <a:gd name="T0" fmla="*/ 2147483647 w 129"/>
                <a:gd name="T1" fmla="*/ 2147483647 h 196"/>
                <a:gd name="T2" fmla="*/ 2147483647 w 129"/>
                <a:gd name="T3" fmla="*/ 2147483647 h 196"/>
                <a:gd name="T4" fmla="*/ 2147483647 w 129"/>
                <a:gd name="T5" fmla="*/ 2147483647 h 196"/>
                <a:gd name="T6" fmla="*/ 2147483647 w 129"/>
                <a:gd name="T7" fmla="*/ 2147483647 h 196"/>
                <a:gd name="T8" fmla="*/ 2147483647 w 129"/>
                <a:gd name="T9" fmla="*/ 2147483647 h 196"/>
                <a:gd name="T10" fmla="*/ 2147483647 w 129"/>
                <a:gd name="T11" fmla="*/ 2147483647 h 196"/>
                <a:gd name="T12" fmla="*/ 2147483647 w 129"/>
                <a:gd name="T13" fmla="*/ 0 h 196"/>
                <a:gd name="T14" fmla="*/ 2147483647 w 129"/>
                <a:gd name="T15" fmla="*/ 0 h 196"/>
                <a:gd name="T16" fmla="*/ 0 w 129"/>
                <a:gd name="T17" fmla="*/ 2147483647 h 196"/>
                <a:gd name="T18" fmla="*/ 0 w 129"/>
                <a:gd name="T19" fmla="*/ 2147483647 h 196"/>
                <a:gd name="T20" fmla="*/ 2147483647 w 129"/>
                <a:gd name="T21" fmla="*/ 2147483647 h 196"/>
                <a:gd name="T22" fmla="*/ 2147483647 w 129"/>
                <a:gd name="T23" fmla="*/ 2147483647 h 196"/>
                <a:gd name="T24" fmla="*/ 2147483647 w 129"/>
                <a:gd name="T25" fmla="*/ 2147483647 h 196"/>
                <a:gd name="T26" fmla="*/ 2147483647 w 129"/>
                <a:gd name="T27" fmla="*/ 2147483647 h 196"/>
                <a:gd name="T28" fmla="*/ 2147483647 w 129"/>
                <a:gd name="T29" fmla="*/ 2147483647 h 196"/>
                <a:gd name="T30" fmla="*/ 2147483647 w 129"/>
                <a:gd name="T31" fmla="*/ 2147483647 h 19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9"/>
                <a:gd name="T49" fmla="*/ 0 h 196"/>
                <a:gd name="T50" fmla="*/ 129 w 129"/>
                <a:gd name="T51" fmla="*/ 196 h 19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9" h="196">
                  <a:moveTo>
                    <a:pt x="79" y="196"/>
                  </a:moveTo>
                  <a:lnTo>
                    <a:pt x="103" y="196"/>
                  </a:lnTo>
                  <a:lnTo>
                    <a:pt x="103" y="147"/>
                  </a:lnTo>
                  <a:lnTo>
                    <a:pt x="129" y="147"/>
                  </a:lnTo>
                  <a:lnTo>
                    <a:pt x="129" y="123"/>
                  </a:lnTo>
                  <a:lnTo>
                    <a:pt x="103" y="123"/>
                  </a:lnTo>
                  <a:lnTo>
                    <a:pt x="103" y="0"/>
                  </a:lnTo>
                  <a:lnTo>
                    <a:pt x="79" y="0"/>
                  </a:lnTo>
                  <a:lnTo>
                    <a:pt x="0" y="121"/>
                  </a:lnTo>
                  <a:lnTo>
                    <a:pt x="0" y="147"/>
                  </a:lnTo>
                  <a:lnTo>
                    <a:pt x="79" y="147"/>
                  </a:lnTo>
                  <a:lnTo>
                    <a:pt x="79" y="196"/>
                  </a:lnTo>
                  <a:close/>
                  <a:moveTo>
                    <a:pt x="22" y="123"/>
                  </a:moveTo>
                  <a:lnTo>
                    <a:pt x="79" y="34"/>
                  </a:lnTo>
                  <a:lnTo>
                    <a:pt x="79" y="123"/>
                  </a:lnTo>
                  <a:lnTo>
                    <a:pt x="22" y="123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3" name="Freeform 470"/>
            <p:cNvSpPr>
              <a:spLocks/>
            </p:cNvSpPr>
            <p:nvPr/>
          </p:nvSpPr>
          <p:spPr bwMode="auto">
            <a:xfrm>
              <a:off x="4926013" y="4259263"/>
              <a:ext cx="33337" cy="104775"/>
            </a:xfrm>
            <a:custGeom>
              <a:avLst/>
              <a:gdLst>
                <a:gd name="T0" fmla="*/ 2147483647 w 67"/>
                <a:gd name="T1" fmla="*/ 2147483647 h 200"/>
                <a:gd name="T2" fmla="*/ 2147483647 w 67"/>
                <a:gd name="T3" fmla="*/ 2147483647 h 200"/>
                <a:gd name="T4" fmla="*/ 2147483647 w 67"/>
                <a:gd name="T5" fmla="*/ 0 h 200"/>
                <a:gd name="T6" fmla="*/ 2147483647 w 67"/>
                <a:gd name="T7" fmla="*/ 0 h 200"/>
                <a:gd name="T8" fmla="*/ 2147483647 w 67"/>
                <a:gd name="T9" fmla="*/ 2147483647 h 200"/>
                <a:gd name="T10" fmla="*/ 2147483647 w 67"/>
                <a:gd name="T11" fmla="*/ 2147483647 h 200"/>
                <a:gd name="T12" fmla="*/ 2147483647 w 67"/>
                <a:gd name="T13" fmla="*/ 2147483647 h 200"/>
                <a:gd name="T14" fmla="*/ 2147483647 w 67"/>
                <a:gd name="T15" fmla="*/ 2147483647 h 200"/>
                <a:gd name="T16" fmla="*/ 2147483647 w 67"/>
                <a:gd name="T17" fmla="*/ 2147483647 h 200"/>
                <a:gd name="T18" fmla="*/ 2147483647 w 67"/>
                <a:gd name="T19" fmla="*/ 2147483647 h 200"/>
                <a:gd name="T20" fmla="*/ 2147483647 w 67"/>
                <a:gd name="T21" fmla="*/ 2147483647 h 200"/>
                <a:gd name="T22" fmla="*/ 0 w 67"/>
                <a:gd name="T23" fmla="*/ 2147483647 h 200"/>
                <a:gd name="T24" fmla="*/ 0 w 67"/>
                <a:gd name="T25" fmla="*/ 2147483647 h 200"/>
                <a:gd name="T26" fmla="*/ 2147483647 w 67"/>
                <a:gd name="T27" fmla="*/ 2147483647 h 200"/>
                <a:gd name="T28" fmla="*/ 2147483647 w 67"/>
                <a:gd name="T29" fmla="*/ 2147483647 h 2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7"/>
                <a:gd name="T46" fmla="*/ 0 h 200"/>
                <a:gd name="T47" fmla="*/ 67 w 67"/>
                <a:gd name="T48" fmla="*/ 200 h 2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7" h="200">
                  <a:moveTo>
                    <a:pt x="42" y="200"/>
                  </a:moveTo>
                  <a:lnTo>
                    <a:pt x="67" y="200"/>
                  </a:lnTo>
                  <a:lnTo>
                    <a:pt x="67" y="0"/>
                  </a:lnTo>
                  <a:lnTo>
                    <a:pt x="49" y="0"/>
                  </a:lnTo>
                  <a:lnTo>
                    <a:pt x="47" y="10"/>
                  </a:lnTo>
                  <a:lnTo>
                    <a:pt x="45" y="18"/>
                  </a:lnTo>
                  <a:lnTo>
                    <a:pt x="40" y="24"/>
                  </a:lnTo>
                  <a:lnTo>
                    <a:pt x="35" y="30"/>
                  </a:lnTo>
                  <a:lnTo>
                    <a:pt x="28" y="34"/>
                  </a:lnTo>
                  <a:lnTo>
                    <a:pt x="20" y="37"/>
                  </a:lnTo>
                  <a:lnTo>
                    <a:pt x="11" y="38"/>
                  </a:lnTo>
                  <a:lnTo>
                    <a:pt x="0" y="39"/>
                  </a:lnTo>
                  <a:lnTo>
                    <a:pt x="0" y="60"/>
                  </a:lnTo>
                  <a:lnTo>
                    <a:pt x="42" y="60"/>
                  </a:lnTo>
                  <a:lnTo>
                    <a:pt x="42" y="200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4" name="Freeform 471"/>
            <p:cNvSpPr>
              <a:spLocks noEditPoints="1"/>
            </p:cNvSpPr>
            <p:nvPr/>
          </p:nvSpPr>
          <p:spPr bwMode="auto">
            <a:xfrm>
              <a:off x="5534025" y="4252913"/>
              <a:ext cx="84138" cy="114300"/>
            </a:xfrm>
            <a:custGeom>
              <a:avLst/>
              <a:gdLst>
                <a:gd name="T0" fmla="*/ 0 w 178"/>
                <a:gd name="T1" fmla="*/ 2147483647 h 215"/>
                <a:gd name="T2" fmla="*/ 2147483647 w 178"/>
                <a:gd name="T3" fmla="*/ 2147483647 h 215"/>
                <a:gd name="T4" fmla="*/ 2147483647 w 178"/>
                <a:gd name="T5" fmla="*/ 2147483647 h 215"/>
                <a:gd name="T6" fmla="*/ 2147483647 w 178"/>
                <a:gd name="T7" fmla="*/ 2147483647 h 215"/>
                <a:gd name="T8" fmla="*/ 2147483647 w 178"/>
                <a:gd name="T9" fmla="*/ 2147483647 h 215"/>
                <a:gd name="T10" fmla="*/ 2147483647 w 178"/>
                <a:gd name="T11" fmla="*/ 2147483647 h 215"/>
                <a:gd name="T12" fmla="*/ 2147483647 w 178"/>
                <a:gd name="T13" fmla="*/ 2147483647 h 215"/>
                <a:gd name="T14" fmla="*/ 2147483647 w 178"/>
                <a:gd name="T15" fmla="*/ 2147483647 h 215"/>
                <a:gd name="T16" fmla="*/ 2147483647 w 178"/>
                <a:gd name="T17" fmla="*/ 2147483647 h 215"/>
                <a:gd name="T18" fmla="*/ 2147483647 w 178"/>
                <a:gd name="T19" fmla="*/ 2147483647 h 215"/>
                <a:gd name="T20" fmla="*/ 2147483647 w 178"/>
                <a:gd name="T21" fmla="*/ 2147483647 h 215"/>
                <a:gd name="T22" fmla="*/ 2147483647 w 178"/>
                <a:gd name="T23" fmla="*/ 2147483647 h 215"/>
                <a:gd name="T24" fmla="*/ 2147483647 w 178"/>
                <a:gd name="T25" fmla="*/ 2147483647 h 215"/>
                <a:gd name="T26" fmla="*/ 2147483647 w 178"/>
                <a:gd name="T27" fmla="*/ 2147483647 h 215"/>
                <a:gd name="T28" fmla="*/ 2147483647 w 178"/>
                <a:gd name="T29" fmla="*/ 2147483647 h 215"/>
                <a:gd name="T30" fmla="*/ 2147483647 w 178"/>
                <a:gd name="T31" fmla="*/ 2147483647 h 215"/>
                <a:gd name="T32" fmla="*/ 2147483647 w 178"/>
                <a:gd name="T33" fmla="*/ 2147483647 h 215"/>
                <a:gd name="T34" fmla="*/ 2147483647 w 178"/>
                <a:gd name="T35" fmla="*/ 2147483647 h 215"/>
                <a:gd name="T36" fmla="*/ 2147483647 w 178"/>
                <a:gd name="T37" fmla="*/ 2147483647 h 215"/>
                <a:gd name="T38" fmla="*/ 2147483647 w 178"/>
                <a:gd name="T39" fmla="*/ 2147483647 h 215"/>
                <a:gd name="T40" fmla="*/ 2147483647 w 178"/>
                <a:gd name="T41" fmla="*/ 2147483647 h 215"/>
                <a:gd name="T42" fmla="*/ 2147483647 w 178"/>
                <a:gd name="T43" fmla="*/ 2147483647 h 215"/>
                <a:gd name="T44" fmla="*/ 2147483647 w 178"/>
                <a:gd name="T45" fmla="*/ 2147483647 h 215"/>
                <a:gd name="T46" fmla="*/ 2147483647 w 178"/>
                <a:gd name="T47" fmla="*/ 0 h 215"/>
                <a:gd name="T48" fmla="*/ 2147483647 w 178"/>
                <a:gd name="T49" fmla="*/ 0 h 215"/>
                <a:gd name="T50" fmla="*/ 2147483647 w 178"/>
                <a:gd name="T51" fmla="*/ 2147483647 h 215"/>
                <a:gd name="T52" fmla="*/ 2147483647 w 178"/>
                <a:gd name="T53" fmla="*/ 2147483647 h 215"/>
                <a:gd name="T54" fmla="*/ 2147483647 w 178"/>
                <a:gd name="T55" fmla="*/ 2147483647 h 215"/>
                <a:gd name="T56" fmla="*/ 2147483647 w 178"/>
                <a:gd name="T57" fmla="*/ 2147483647 h 215"/>
                <a:gd name="T58" fmla="*/ 2147483647 w 178"/>
                <a:gd name="T59" fmla="*/ 2147483647 h 215"/>
                <a:gd name="T60" fmla="*/ 2147483647 w 178"/>
                <a:gd name="T61" fmla="*/ 2147483647 h 215"/>
                <a:gd name="T62" fmla="*/ 0 w 178"/>
                <a:gd name="T63" fmla="*/ 2147483647 h 215"/>
                <a:gd name="T64" fmla="*/ 2147483647 w 178"/>
                <a:gd name="T65" fmla="*/ 2147483647 h 215"/>
                <a:gd name="T66" fmla="*/ 2147483647 w 178"/>
                <a:gd name="T67" fmla="*/ 2147483647 h 215"/>
                <a:gd name="T68" fmla="*/ 2147483647 w 178"/>
                <a:gd name="T69" fmla="*/ 2147483647 h 215"/>
                <a:gd name="T70" fmla="*/ 2147483647 w 178"/>
                <a:gd name="T71" fmla="*/ 2147483647 h 215"/>
                <a:gd name="T72" fmla="*/ 2147483647 w 178"/>
                <a:gd name="T73" fmla="*/ 2147483647 h 215"/>
                <a:gd name="T74" fmla="*/ 2147483647 w 178"/>
                <a:gd name="T75" fmla="*/ 2147483647 h 215"/>
                <a:gd name="T76" fmla="*/ 2147483647 w 178"/>
                <a:gd name="T77" fmla="*/ 2147483647 h 215"/>
                <a:gd name="T78" fmla="*/ 2147483647 w 178"/>
                <a:gd name="T79" fmla="*/ 2147483647 h 215"/>
                <a:gd name="T80" fmla="*/ 2147483647 w 178"/>
                <a:gd name="T81" fmla="*/ 2147483647 h 215"/>
                <a:gd name="T82" fmla="*/ 2147483647 w 178"/>
                <a:gd name="T83" fmla="*/ 2147483647 h 215"/>
                <a:gd name="T84" fmla="*/ 2147483647 w 178"/>
                <a:gd name="T85" fmla="*/ 2147483647 h 215"/>
                <a:gd name="T86" fmla="*/ 2147483647 w 178"/>
                <a:gd name="T87" fmla="*/ 2147483647 h 215"/>
                <a:gd name="T88" fmla="*/ 2147483647 w 178"/>
                <a:gd name="T89" fmla="*/ 2147483647 h 215"/>
                <a:gd name="T90" fmla="*/ 2147483647 w 178"/>
                <a:gd name="T91" fmla="*/ 2147483647 h 215"/>
                <a:gd name="T92" fmla="*/ 2147483647 w 178"/>
                <a:gd name="T93" fmla="*/ 2147483647 h 215"/>
                <a:gd name="T94" fmla="*/ 2147483647 w 178"/>
                <a:gd name="T95" fmla="*/ 2147483647 h 215"/>
                <a:gd name="T96" fmla="*/ 2147483647 w 178"/>
                <a:gd name="T97" fmla="*/ 2147483647 h 21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78"/>
                <a:gd name="T148" fmla="*/ 0 h 215"/>
                <a:gd name="T149" fmla="*/ 178 w 178"/>
                <a:gd name="T150" fmla="*/ 215 h 21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78" h="215">
                  <a:moveTo>
                    <a:pt x="0" y="108"/>
                  </a:moveTo>
                  <a:lnTo>
                    <a:pt x="0" y="120"/>
                  </a:lnTo>
                  <a:lnTo>
                    <a:pt x="1" y="131"/>
                  </a:lnTo>
                  <a:lnTo>
                    <a:pt x="3" y="143"/>
                  </a:lnTo>
                  <a:lnTo>
                    <a:pt x="6" y="154"/>
                  </a:lnTo>
                  <a:lnTo>
                    <a:pt x="9" y="163"/>
                  </a:lnTo>
                  <a:lnTo>
                    <a:pt x="14" y="172"/>
                  </a:lnTo>
                  <a:lnTo>
                    <a:pt x="19" y="179"/>
                  </a:lnTo>
                  <a:lnTo>
                    <a:pt x="24" y="187"/>
                  </a:lnTo>
                  <a:lnTo>
                    <a:pt x="29" y="193"/>
                  </a:lnTo>
                  <a:lnTo>
                    <a:pt x="37" y="199"/>
                  </a:lnTo>
                  <a:lnTo>
                    <a:pt x="44" y="204"/>
                  </a:lnTo>
                  <a:lnTo>
                    <a:pt x="52" y="208"/>
                  </a:lnTo>
                  <a:lnTo>
                    <a:pt x="60" y="211"/>
                  </a:lnTo>
                  <a:lnTo>
                    <a:pt x="70" y="213"/>
                  </a:lnTo>
                  <a:lnTo>
                    <a:pt x="79" y="215"/>
                  </a:lnTo>
                  <a:lnTo>
                    <a:pt x="90" y="215"/>
                  </a:lnTo>
                  <a:lnTo>
                    <a:pt x="99" y="215"/>
                  </a:lnTo>
                  <a:lnTo>
                    <a:pt x="109" y="213"/>
                  </a:lnTo>
                  <a:lnTo>
                    <a:pt x="118" y="211"/>
                  </a:lnTo>
                  <a:lnTo>
                    <a:pt x="126" y="208"/>
                  </a:lnTo>
                  <a:lnTo>
                    <a:pt x="134" y="204"/>
                  </a:lnTo>
                  <a:lnTo>
                    <a:pt x="141" y="199"/>
                  </a:lnTo>
                  <a:lnTo>
                    <a:pt x="149" y="193"/>
                  </a:lnTo>
                  <a:lnTo>
                    <a:pt x="154" y="187"/>
                  </a:lnTo>
                  <a:lnTo>
                    <a:pt x="160" y="179"/>
                  </a:lnTo>
                  <a:lnTo>
                    <a:pt x="164" y="172"/>
                  </a:lnTo>
                  <a:lnTo>
                    <a:pt x="169" y="163"/>
                  </a:lnTo>
                  <a:lnTo>
                    <a:pt x="172" y="154"/>
                  </a:lnTo>
                  <a:lnTo>
                    <a:pt x="175" y="143"/>
                  </a:lnTo>
                  <a:lnTo>
                    <a:pt x="177" y="131"/>
                  </a:lnTo>
                  <a:lnTo>
                    <a:pt x="178" y="120"/>
                  </a:lnTo>
                  <a:lnTo>
                    <a:pt x="178" y="108"/>
                  </a:lnTo>
                  <a:lnTo>
                    <a:pt x="178" y="95"/>
                  </a:lnTo>
                  <a:lnTo>
                    <a:pt x="177" y="84"/>
                  </a:lnTo>
                  <a:lnTo>
                    <a:pt x="175" y="72"/>
                  </a:lnTo>
                  <a:lnTo>
                    <a:pt x="172" y="62"/>
                  </a:lnTo>
                  <a:lnTo>
                    <a:pt x="169" y="52"/>
                  </a:lnTo>
                  <a:lnTo>
                    <a:pt x="164" y="44"/>
                  </a:lnTo>
                  <a:lnTo>
                    <a:pt x="160" y="36"/>
                  </a:lnTo>
                  <a:lnTo>
                    <a:pt x="154" y="28"/>
                  </a:lnTo>
                  <a:lnTo>
                    <a:pt x="149" y="22"/>
                  </a:lnTo>
                  <a:lnTo>
                    <a:pt x="141" y="16"/>
                  </a:lnTo>
                  <a:lnTo>
                    <a:pt x="134" y="11"/>
                  </a:lnTo>
                  <a:lnTo>
                    <a:pt x="126" y="7"/>
                  </a:lnTo>
                  <a:lnTo>
                    <a:pt x="118" y="4"/>
                  </a:lnTo>
                  <a:lnTo>
                    <a:pt x="109" y="2"/>
                  </a:lnTo>
                  <a:lnTo>
                    <a:pt x="99" y="0"/>
                  </a:lnTo>
                  <a:lnTo>
                    <a:pt x="90" y="0"/>
                  </a:lnTo>
                  <a:lnTo>
                    <a:pt x="79" y="0"/>
                  </a:lnTo>
                  <a:lnTo>
                    <a:pt x="70" y="2"/>
                  </a:lnTo>
                  <a:lnTo>
                    <a:pt x="60" y="4"/>
                  </a:lnTo>
                  <a:lnTo>
                    <a:pt x="52" y="7"/>
                  </a:lnTo>
                  <a:lnTo>
                    <a:pt x="44" y="11"/>
                  </a:lnTo>
                  <a:lnTo>
                    <a:pt x="37" y="16"/>
                  </a:lnTo>
                  <a:lnTo>
                    <a:pt x="29" y="22"/>
                  </a:lnTo>
                  <a:lnTo>
                    <a:pt x="24" y="28"/>
                  </a:lnTo>
                  <a:lnTo>
                    <a:pt x="19" y="36"/>
                  </a:lnTo>
                  <a:lnTo>
                    <a:pt x="14" y="44"/>
                  </a:lnTo>
                  <a:lnTo>
                    <a:pt x="9" y="52"/>
                  </a:lnTo>
                  <a:lnTo>
                    <a:pt x="6" y="62"/>
                  </a:lnTo>
                  <a:lnTo>
                    <a:pt x="3" y="72"/>
                  </a:lnTo>
                  <a:lnTo>
                    <a:pt x="1" y="84"/>
                  </a:lnTo>
                  <a:lnTo>
                    <a:pt x="0" y="95"/>
                  </a:lnTo>
                  <a:lnTo>
                    <a:pt x="0" y="108"/>
                  </a:lnTo>
                  <a:close/>
                  <a:moveTo>
                    <a:pt x="26" y="108"/>
                  </a:moveTo>
                  <a:lnTo>
                    <a:pt x="27" y="88"/>
                  </a:lnTo>
                  <a:lnTo>
                    <a:pt x="31" y="72"/>
                  </a:lnTo>
                  <a:lnTo>
                    <a:pt x="36" y="58"/>
                  </a:lnTo>
                  <a:lnTo>
                    <a:pt x="43" y="46"/>
                  </a:lnTo>
                  <a:lnTo>
                    <a:pt x="53" y="37"/>
                  </a:lnTo>
                  <a:lnTo>
                    <a:pt x="63" y="30"/>
                  </a:lnTo>
                  <a:lnTo>
                    <a:pt x="76" y="25"/>
                  </a:lnTo>
                  <a:lnTo>
                    <a:pt x="90" y="24"/>
                  </a:lnTo>
                  <a:lnTo>
                    <a:pt x="103" y="25"/>
                  </a:lnTo>
                  <a:lnTo>
                    <a:pt x="115" y="30"/>
                  </a:lnTo>
                  <a:lnTo>
                    <a:pt x="126" y="37"/>
                  </a:lnTo>
                  <a:lnTo>
                    <a:pt x="135" y="46"/>
                  </a:lnTo>
                  <a:lnTo>
                    <a:pt x="142" y="58"/>
                  </a:lnTo>
                  <a:lnTo>
                    <a:pt x="148" y="72"/>
                  </a:lnTo>
                  <a:lnTo>
                    <a:pt x="151" y="88"/>
                  </a:lnTo>
                  <a:lnTo>
                    <a:pt x="152" y="108"/>
                  </a:lnTo>
                  <a:lnTo>
                    <a:pt x="151" y="127"/>
                  </a:lnTo>
                  <a:lnTo>
                    <a:pt x="148" y="143"/>
                  </a:lnTo>
                  <a:lnTo>
                    <a:pt x="142" y="157"/>
                  </a:lnTo>
                  <a:lnTo>
                    <a:pt x="135" y="169"/>
                  </a:lnTo>
                  <a:lnTo>
                    <a:pt x="126" y="178"/>
                  </a:lnTo>
                  <a:lnTo>
                    <a:pt x="115" y="185"/>
                  </a:lnTo>
                  <a:lnTo>
                    <a:pt x="103" y="190"/>
                  </a:lnTo>
                  <a:lnTo>
                    <a:pt x="90" y="191"/>
                  </a:lnTo>
                  <a:lnTo>
                    <a:pt x="76" y="190"/>
                  </a:lnTo>
                  <a:lnTo>
                    <a:pt x="63" y="185"/>
                  </a:lnTo>
                  <a:lnTo>
                    <a:pt x="53" y="178"/>
                  </a:lnTo>
                  <a:lnTo>
                    <a:pt x="43" y="169"/>
                  </a:lnTo>
                  <a:lnTo>
                    <a:pt x="36" y="157"/>
                  </a:lnTo>
                  <a:lnTo>
                    <a:pt x="31" y="143"/>
                  </a:lnTo>
                  <a:lnTo>
                    <a:pt x="27" y="127"/>
                  </a:lnTo>
                  <a:lnTo>
                    <a:pt x="26" y="108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5" name="Rectangle 472"/>
            <p:cNvSpPr>
              <a:spLocks noChangeArrowheads="1"/>
            </p:cNvSpPr>
            <p:nvPr/>
          </p:nvSpPr>
          <p:spPr bwMode="auto">
            <a:xfrm>
              <a:off x="5632450" y="4254500"/>
              <a:ext cx="11113" cy="109538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76" name="Freeform 473"/>
            <p:cNvSpPr>
              <a:spLocks noEditPoints="1"/>
            </p:cNvSpPr>
            <p:nvPr/>
          </p:nvSpPr>
          <p:spPr bwMode="auto">
            <a:xfrm>
              <a:off x="5659438" y="4254500"/>
              <a:ext cx="11112" cy="109538"/>
            </a:xfrm>
            <a:custGeom>
              <a:avLst/>
              <a:gdLst>
                <a:gd name="T0" fmla="*/ 0 w 23"/>
                <a:gd name="T1" fmla="*/ 2147483647 h 208"/>
                <a:gd name="T2" fmla="*/ 2147483647 w 23"/>
                <a:gd name="T3" fmla="*/ 2147483647 h 208"/>
                <a:gd name="T4" fmla="*/ 2147483647 w 23"/>
                <a:gd name="T5" fmla="*/ 2147483647 h 208"/>
                <a:gd name="T6" fmla="*/ 0 w 23"/>
                <a:gd name="T7" fmla="*/ 2147483647 h 208"/>
                <a:gd name="T8" fmla="*/ 0 w 23"/>
                <a:gd name="T9" fmla="*/ 2147483647 h 208"/>
                <a:gd name="T10" fmla="*/ 0 w 23"/>
                <a:gd name="T11" fmla="*/ 2147483647 h 208"/>
                <a:gd name="T12" fmla="*/ 2147483647 w 23"/>
                <a:gd name="T13" fmla="*/ 2147483647 h 208"/>
                <a:gd name="T14" fmla="*/ 2147483647 w 23"/>
                <a:gd name="T15" fmla="*/ 0 h 208"/>
                <a:gd name="T16" fmla="*/ 0 w 23"/>
                <a:gd name="T17" fmla="*/ 0 h 208"/>
                <a:gd name="T18" fmla="*/ 0 w 23"/>
                <a:gd name="T19" fmla="*/ 2147483647 h 20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"/>
                <a:gd name="T31" fmla="*/ 0 h 208"/>
                <a:gd name="T32" fmla="*/ 23 w 23"/>
                <a:gd name="T33" fmla="*/ 208 h 20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" h="208">
                  <a:moveTo>
                    <a:pt x="0" y="208"/>
                  </a:moveTo>
                  <a:lnTo>
                    <a:pt x="23" y="208"/>
                  </a:lnTo>
                  <a:lnTo>
                    <a:pt x="23" y="56"/>
                  </a:lnTo>
                  <a:lnTo>
                    <a:pt x="0" y="56"/>
                  </a:lnTo>
                  <a:lnTo>
                    <a:pt x="0" y="208"/>
                  </a:lnTo>
                  <a:close/>
                  <a:moveTo>
                    <a:pt x="0" y="28"/>
                  </a:moveTo>
                  <a:lnTo>
                    <a:pt x="23" y="28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7" name="Freeform 474"/>
            <p:cNvSpPr>
              <a:spLocks/>
            </p:cNvSpPr>
            <p:nvPr/>
          </p:nvSpPr>
          <p:spPr bwMode="auto">
            <a:xfrm>
              <a:off x="5678488" y="4284663"/>
              <a:ext cx="57150" cy="79375"/>
            </a:xfrm>
            <a:custGeom>
              <a:avLst/>
              <a:gdLst>
                <a:gd name="T0" fmla="*/ 2147483647 w 124"/>
                <a:gd name="T1" fmla="*/ 2147483647 h 152"/>
                <a:gd name="T2" fmla="*/ 2147483647 w 124"/>
                <a:gd name="T3" fmla="*/ 2147483647 h 152"/>
                <a:gd name="T4" fmla="*/ 2147483647 w 124"/>
                <a:gd name="T5" fmla="*/ 0 h 152"/>
                <a:gd name="T6" fmla="*/ 2147483647 w 124"/>
                <a:gd name="T7" fmla="*/ 0 h 152"/>
                <a:gd name="T8" fmla="*/ 2147483647 w 124"/>
                <a:gd name="T9" fmla="*/ 2147483647 h 152"/>
                <a:gd name="T10" fmla="*/ 2147483647 w 124"/>
                <a:gd name="T11" fmla="*/ 0 h 152"/>
                <a:gd name="T12" fmla="*/ 0 w 124"/>
                <a:gd name="T13" fmla="*/ 0 h 152"/>
                <a:gd name="T14" fmla="*/ 2147483647 w 124"/>
                <a:gd name="T15" fmla="*/ 2147483647 h 1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4"/>
                <a:gd name="T25" fmla="*/ 0 h 152"/>
                <a:gd name="T26" fmla="*/ 124 w 124"/>
                <a:gd name="T27" fmla="*/ 152 h 15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4" h="152">
                  <a:moveTo>
                    <a:pt x="50" y="152"/>
                  </a:moveTo>
                  <a:lnTo>
                    <a:pt x="75" y="152"/>
                  </a:lnTo>
                  <a:lnTo>
                    <a:pt x="124" y="0"/>
                  </a:lnTo>
                  <a:lnTo>
                    <a:pt x="100" y="0"/>
                  </a:lnTo>
                  <a:lnTo>
                    <a:pt x="63" y="121"/>
                  </a:lnTo>
                  <a:lnTo>
                    <a:pt x="24" y="0"/>
                  </a:lnTo>
                  <a:lnTo>
                    <a:pt x="0" y="0"/>
                  </a:lnTo>
                  <a:lnTo>
                    <a:pt x="50" y="152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8" name="Freeform 475"/>
            <p:cNvSpPr>
              <a:spLocks noEditPoints="1"/>
            </p:cNvSpPr>
            <p:nvPr/>
          </p:nvSpPr>
          <p:spPr bwMode="auto">
            <a:xfrm>
              <a:off x="5746750" y="4254500"/>
              <a:ext cx="9525" cy="109538"/>
            </a:xfrm>
            <a:custGeom>
              <a:avLst/>
              <a:gdLst>
                <a:gd name="T0" fmla="*/ 0 w 23"/>
                <a:gd name="T1" fmla="*/ 2147483647 h 208"/>
                <a:gd name="T2" fmla="*/ 2147483647 w 23"/>
                <a:gd name="T3" fmla="*/ 2147483647 h 208"/>
                <a:gd name="T4" fmla="*/ 2147483647 w 23"/>
                <a:gd name="T5" fmla="*/ 2147483647 h 208"/>
                <a:gd name="T6" fmla="*/ 0 w 23"/>
                <a:gd name="T7" fmla="*/ 2147483647 h 208"/>
                <a:gd name="T8" fmla="*/ 0 w 23"/>
                <a:gd name="T9" fmla="*/ 2147483647 h 208"/>
                <a:gd name="T10" fmla="*/ 0 w 23"/>
                <a:gd name="T11" fmla="*/ 2147483647 h 208"/>
                <a:gd name="T12" fmla="*/ 2147483647 w 23"/>
                <a:gd name="T13" fmla="*/ 2147483647 h 208"/>
                <a:gd name="T14" fmla="*/ 2147483647 w 23"/>
                <a:gd name="T15" fmla="*/ 0 h 208"/>
                <a:gd name="T16" fmla="*/ 0 w 23"/>
                <a:gd name="T17" fmla="*/ 0 h 208"/>
                <a:gd name="T18" fmla="*/ 0 w 23"/>
                <a:gd name="T19" fmla="*/ 2147483647 h 20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"/>
                <a:gd name="T31" fmla="*/ 0 h 208"/>
                <a:gd name="T32" fmla="*/ 23 w 23"/>
                <a:gd name="T33" fmla="*/ 208 h 20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" h="208">
                  <a:moveTo>
                    <a:pt x="0" y="208"/>
                  </a:moveTo>
                  <a:lnTo>
                    <a:pt x="23" y="208"/>
                  </a:lnTo>
                  <a:lnTo>
                    <a:pt x="23" y="56"/>
                  </a:lnTo>
                  <a:lnTo>
                    <a:pt x="0" y="56"/>
                  </a:lnTo>
                  <a:lnTo>
                    <a:pt x="0" y="208"/>
                  </a:lnTo>
                  <a:close/>
                  <a:moveTo>
                    <a:pt x="0" y="28"/>
                  </a:moveTo>
                  <a:lnTo>
                    <a:pt x="23" y="28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9" name="Freeform 476"/>
            <p:cNvSpPr>
              <a:spLocks noEditPoints="1"/>
            </p:cNvSpPr>
            <p:nvPr/>
          </p:nvSpPr>
          <p:spPr bwMode="auto">
            <a:xfrm>
              <a:off x="5770563" y="4283075"/>
              <a:ext cx="57150" cy="82550"/>
            </a:xfrm>
            <a:custGeom>
              <a:avLst/>
              <a:gdLst>
                <a:gd name="T0" fmla="*/ 2147483647 w 123"/>
                <a:gd name="T1" fmla="*/ 2147483647 h 158"/>
                <a:gd name="T2" fmla="*/ 2147483647 w 123"/>
                <a:gd name="T3" fmla="*/ 2147483647 h 158"/>
                <a:gd name="T4" fmla="*/ 2147483647 w 123"/>
                <a:gd name="T5" fmla="*/ 2147483647 h 158"/>
                <a:gd name="T6" fmla="*/ 2147483647 w 123"/>
                <a:gd name="T7" fmla="*/ 2147483647 h 158"/>
                <a:gd name="T8" fmla="*/ 2147483647 w 123"/>
                <a:gd name="T9" fmla="*/ 2147483647 h 158"/>
                <a:gd name="T10" fmla="*/ 2147483647 w 123"/>
                <a:gd name="T11" fmla="*/ 2147483647 h 158"/>
                <a:gd name="T12" fmla="*/ 2147483647 w 123"/>
                <a:gd name="T13" fmla="*/ 2147483647 h 158"/>
                <a:gd name="T14" fmla="*/ 2147483647 w 123"/>
                <a:gd name="T15" fmla="*/ 2147483647 h 158"/>
                <a:gd name="T16" fmla="*/ 2147483647 w 123"/>
                <a:gd name="T17" fmla="*/ 2147483647 h 158"/>
                <a:gd name="T18" fmla="*/ 2147483647 w 123"/>
                <a:gd name="T19" fmla="*/ 2147483647 h 158"/>
                <a:gd name="T20" fmla="*/ 2147483647 w 123"/>
                <a:gd name="T21" fmla="*/ 2147483647 h 158"/>
                <a:gd name="T22" fmla="*/ 2147483647 w 123"/>
                <a:gd name="T23" fmla="*/ 2147483647 h 158"/>
                <a:gd name="T24" fmla="*/ 2147483647 w 123"/>
                <a:gd name="T25" fmla="*/ 2147483647 h 158"/>
                <a:gd name="T26" fmla="*/ 2147483647 w 123"/>
                <a:gd name="T27" fmla="*/ 2147483647 h 158"/>
                <a:gd name="T28" fmla="*/ 2147483647 w 123"/>
                <a:gd name="T29" fmla="*/ 2147483647 h 158"/>
                <a:gd name="T30" fmla="*/ 2147483647 w 123"/>
                <a:gd name="T31" fmla="*/ 2147483647 h 158"/>
                <a:gd name="T32" fmla="*/ 2147483647 w 123"/>
                <a:gd name="T33" fmla="*/ 2147483647 h 158"/>
                <a:gd name="T34" fmla="*/ 2147483647 w 123"/>
                <a:gd name="T35" fmla="*/ 2147483647 h 158"/>
                <a:gd name="T36" fmla="*/ 2147483647 w 123"/>
                <a:gd name="T37" fmla="*/ 2147483647 h 158"/>
                <a:gd name="T38" fmla="*/ 2147483647 w 123"/>
                <a:gd name="T39" fmla="*/ 2147483647 h 158"/>
                <a:gd name="T40" fmla="*/ 2147483647 w 123"/>
                <a:gd name="T41" fmla="*/ 2147483647 h 158"/>
                <a:gd name="T42" fmla="*/ 2147483647 w 123"/>
                <a:gd name="T43" fmla="*/ 2147483647 h 158"/>
                <a:gd name="T44" fmla="*/ 2147483647 w 123"/>
                <a:gd name="T45" fmla="*/ 2147483647 h 158"/>
                <a:gd name="T46" fmla="*/ 2147483647 w 123"/>
                <a:gd name="T47" fmla="*/ 2147483647 h 158"/>
                <a:gd name="T48" fmla="*/ 2147483647 w 123"/>
                <a:gd name="T49" fmla="*/ 2147483647 h 158"/>
                <a:gd name="T50" fmla="*/ 2147483647 w 123"/>
                <a:gd name="T51" fmla="*/ 2147483647 h 158"/>
                <a:gd name="T52" fmla="*/ 2147483647 w 123"/>
                <a:gd name="T53" fmla="*/ 2147483647 h 158"/>
                <a:gd name="T54" fmla="*/ 2147483647 w 123"/>
                <a:gd name="T55" fmla="*/ 2147483647 h 158"/>
                <a:gd name="T56" fmla="*/ 2147483647 w 123"/>
                <a:gd name="T57" fmla="*/ 2147483647 h 158"/>
                <a:gd name="T58" fmla="*/ 2147483647 w 123"/>
                <a:gd name="T59" fmla="*/ 2147483647 h 158"/>
                <a:gd name="T60" fmla="*/ 2147483647 w 123"/>
                <a:gd name="T61" fmla="*/ 2147483647 h 158"/>
                <a:gd name="T62" fmla="*/ 2147483647 w 123"/>
                <a:gd name="T63" fmla="*/ 2147483647 h 158"/>
                <a:gd name="T64" fmla="*/ 2147483647 w 123"/>
                <a:gd name="T65" fmla="*/ 2147483647 h 158"/>
                <a:gd name="T66" fmla="*/ 2147483647 w 123"/>
                <a:gd name="T67" fmla="*/ 2147483647 h 158"/>
                <a:gd name="T68" fmla="*/ 2147483647 w 123"/>
                <a:gd name="T69" fmla="*/ 2147483647 h 15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3"/>
                <a:gd name="T106" fmla="*/ 0 h 158"/>
                <a:gd name="T107" fmla="*/ 123 w 123"/>
                <a:gd name="T108" fmla="*/ 158 h 15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3" h="158">
                  <a:moveTo>
                    <a:pt x="99" y="107"/>
                  </a:moveTo>
                  <a:lnTo>
                    <a:pt x="97" y="113"/>
                  </a:lnTo>
                  <a:lnTo>
                    <a:pt x="94" y="119"/>
                  </a:lnTo>
                  <a:lnTo>
                    <a:pt x="91" y="123"/>
                  </a:lnTo>
                  <a:lnTo>
                    <a:pt x="86" y="128"/>
                  </a:lnTo>
                  <a:lnTo>
                    <a:pt x="82" y="130"/>
                  </a:lnTo>
                  <a:lnTo>
                    <a:pt x="77" y="132"/>
                  </a:lnTo>
                  <a:lnTo>
                    <a:pt x="70" y="135"/>
                  </a:lnTo>
                  <a:lnTo>
                    <a:pt x="63" y="135"/>
                  </a:lnTo>
                  <a:lnTo>
                    <a:pt x="55" y="134"/>
                  </a:lnTo>
                  <a:lnTo>
                    <a:pt x="47" y="131"/>
                  </a:lnTo>
                  <a:lnTo>
                    <a:pt x="41" y="128"/>
                  </a:lnTo>
                  <a:lnTo>
                    <a:pt x="35" y="122"/>
                  </a:lnTo>
                  <a:lnTo>
                    <a:pt x="30" y="116"/>
                  </a:lnTo>
                  <a:lnTo>
                    <a:pt x="27" y="108"/>
                  </a:lnTo>
                  <a:lnTo>
                    <a:pt x="25" y="98"/>
                  </a:lnTo>
                  <a:lnTo>
                    <a:pt x="24" y="87"/>
                  </a:lnTo>
                  <a:lnTo>
                    <a:pt x="123" y="87"/>
                  </a:lnTo>
                  <a:lnTo>
                    <a:pt x="123" y="75"/>
                  </a:lnTo>
                  <a:lnTo>
                    <a:pt x="122" y="59"/>
                  </a:lnTo>
                  <a:lnTo>
                    <a:pt x="119" y="43"/>
                  </a:lnTo>
                  <a:lnTo>
                    <a:pt x="114" y="30"/>
                  </a:lnTo>
                  <a:lnTo>
                    <a:pt x="107" y="20"/>
                  </a:lnTo>
                  <a:lnTo>
                    <a:pt x="98" y="11"/>
                  </a:lnTo>
                  <a:lnTo>
                    <a:pt x="87" y="4"/>
                  </a:lnTo>
                  <a:lnTo>
                    <a:pt x="76" y="1"/>
                  </a:lnTo>
                  <a:lnTo>
                    <a:pt x="61" y="0"/>
                  </a:lnTo>
                  <a:lnTo>
                    <a:pt x="48" y="1"/>
                  </a:lnTo>
                  <a:lnTo>
                    <a:pt x="36" y="6"/>
                  </a:lnTo>
                  <a:lnTo>
                    <a:pt x="25" y="11"/>
                  </a:lnTo>
                  <a:lnTo>
                    <a:pt x="17" y="21"/>
                  </a:lnTo>
                  <a:lnTo>
                    <a:pt x="9" y="32"/>
                  </a:lnTo>
                  <a:lnTo>
                    <a:pt x="4" y="46"/>
                  </a:lnTo>
                  <a:lnTo>
                    <a:pt x="1" y="63"/>
                  </a:lnTo>
                  <a:lnTo>
                    <a:pt x="0" y="80"/>
                  </a:lnTo>
                  <a:lnTo>
                    <a:pt x="1" y="98"/>
                  </a:lnTo>
                  <a:lnTo>
                    <a:pt x="4" y="113"/>
                  </a:lnTo>
                  <a:lnTo>
                    <a:pt x="9" y="127"/>
                  </a:lnTo>
                  <a:lnTo>
                    <a:pt x="17" y="137"/>
                  </a:lnTo>
                  <a:lnTo>
                    <a:pt x="25" y="146"/>
                  </a:lnTo>
                  <a:lnTo>
                    <a:pt x="36" y="152"/>
                  </a:lnTo>
                  <a:lnTo>
                    <a:pt x="48" y="157"/>
                  </a:lnTo>
                  <a:lnTo>
                    <a:pt x="61" y="158"/>
                  </a:lnTo>
                  <a:lnTo>
                    <a:pt x="73" y="157"/>
                  </a:lnTo>
                  <a:lnTo>
                    <a:pt x="84" y="155"/>
                  </a:lnTo>
                  <a:lnTo>
                    <a:pt x="94" y="150"/>
                  </a:lnTo>
                  <a:lnTo>
                    <a:pt x="102" y="144"/>
                  </a:lnTo>
                  <a:lnTo>
                    <a:pt x="108" y="137"/>
                  </a:lnTo>
                  <a:lnTo>
                    <a:pt x="115" y="128"/>
                  </a:lnTo>
                  <a:lnTo>
                    <a:pt x="119" y="119"/>
                  </a:lnTo>
                  <a:lnTo>
                    <a:pt x="121" y="107"/>
                  </a:lnTo>
                  <a:lnTo>
                    <a:pt x="99" y="107"/>
                  </a:lnTo>
                  <a:close/>
                  <a:moveTo>
                    <a:pt x="24" y="66"/>
                  </a:moveTo>
                  <a:lnTo>
                    <a:pt x="25" y="56"/>
                  </a:lnTo>
                  <a:lnTo>
                    <a:pt x="27" y="47"/>
                  </a:lnTo>
                  <a:lnTo>
                    <a:pt x="31" y="39"/>
                  </a:lnTo>
                  <a:lnTo>
                    <a:pt x="36" y="33"/>
                  </a:lnTo>
                  <a:lnTo>
                    <a:pt x="41" y="28"/>
                  </a:lnTo>
                  <a:lnTo>
                    <a:pt x="47" y="24"/>
                  </a:lnTo>
                  <a:lnTo>
                    <a:pt x="54" y="23"/>
                  </a:lnTo>
                  <a:lnTo>
                    <a:pt x="62" y="22"/>
                  </a:lnTo>
                  <a:lnTo>
                    <a:pt x="70" y="23"/>
                  </a:lnTo>
                  <a:lnTo>
                    <a:pt x="78" y="24"/>
                  </a:lnTo>
                  <a:lnTo>
                    <a:pt x="84" y="29"/>
                  </a:lnTo>
                  <a:lnTo>
                    <a:pt x="89" y="33"/>
                  </a:lnTo>
                  <a:lnTo>
                    <a:pt x="94" y="39"/>
                  </a:lnTo>
                  <a:lnTo>
                    <a:pt x="97" y="47"/>
                  </a:lnTo>
                  <a:lnTo>
                    <a:pt x="98" y="56"/>
                  </a:lnTo>
                  <a:lnTo>
                    <a:pt x="99" y="66"/>
                  </a:lnTo>
                  <a:lnTo>
                    <a:pt x="24" y="66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0" name="Freeform 477"/>
            <p:cNvSpPr>
              <a:spLocks/>
            </p:cNvSpPr>
            <p:nvPr/>
          </p:nvSpPr>
          <p:spPr bwMode="auto">
            <a:xfrm>
              <a:off x="5840413" y="4283075"/>
              <a:ext cx="31750" cy="80963"/>
            </a:xfrm>
            <a:custGeom>
              <a:avLst/>
              <a:gdLst>
                <a:gd name="T0" fmla="*/ 0 w 66"/>
                <a:gd name="T1" fmla="*/ 2147483647 h 155"/>
                <a:gd name="T2" fmla="*/ 2147483647 w 66"/>
                <a:gd name="T3" fmla="*/ 2147483647 h 155"/>
                <a:gd name="T4" fmla="*/ 2147483647 w 66"/>
                <a:gd name="T5" fmla="*/ 2147483647 h 155"/>
                <a:gd name="T6" fmla="*/ 2147483647 w 66"/>
                <a:gd name="T7" fmla="*/ 2147483647 h 155"/>
                <a:gd name="T8" fmla="*/ 2147483647 w 66"/>
                <a:gd name="T9" fmla="*/ 2147483647 h 155"/>
                <a:gd name="T10" fmla="*/ 2147483647 w 66"/>
                <a:gd name="T11" fmla="*/ 2147483647 h 155"/>
                <a:gd name="T12" fmla="*/ 2147483647 w 66"/>
                <a:gd name="T13" fmla="*/ 2147483647 h 155"/>
                <a:gd name="T14" fmla="*/ 2147483647 w 66"/>
                <a:gd name="T15" fmla="*/ 2147483647 h 155"/>
                <a:gd name="T16" fmla="*/ 2147483647 w 66"/>
                <a:gd name="T17" fmla="*/ 2147483647 h 155"/>
                <a:gd name="T18" fmla="*/ 2147483647 w 66"/>
                <a:gd name="T19" fmla="*/ 2147483647 h 155"/>
                <a:gd name="T20" fmla="*/ 2147483647 w 66"/>
                <a:gd name="T21" fmla="*/ 2147483647 h 155"/>
                <a:gd name="T22" fmla="*/ 2147483647 w 66"/>
                <a:gd name="T23" fmla="*/ 2147483647 h 155"/>
                <a:gd name="T24" fmla="*/ 2147483647 w 66"/>
                <a:gd name="T25" fmla="*/ 0 h 155"/>
                <a:gd name="T26" fmla="*/ 2147483647 w 66"/>
                <a:gd name="T27" fmla="*/ 0 h 155"/>
                <a:gd name="T28" fmla="*/ 2147483647 w 66"/>
                <a:gd name="T29" fmla="*/ 0 h 155"/>
                <a:gd name="T30" fmla="*/ 2147483647 w 66"/>
                <a:gd name="T31" fmla="*/ 2147483647 h 155"/>
                <a:gd name="T32" fmla="*/ 2147483647 w 66"/>
                <a:gd name="T33" fmla="*/ 2147483647 h 155"/>
                <a:gd name="T34" fmla="*/ 2147483647 w 66"/>
                <a:gd name="T35" fmla="*/ 2147483647 h 155"/>
                <a:gd name="T36" fmla="*/ 2147483647 w 66"/>
                <a:gd name="T37" fmla="*/ 2147483647 h 155"/>
                <a:gd name="T38" fmla="*/ 2147483647 w 66"/>
                <a:gd name="T39" fmla="*/ 2147483647 h 155"/>
                <a:gd name="T40" fmla="*/ 2147483647 w 66"/>
                <a:gd name="T41" fmla="*/ 2147483647 h 155"/>
                <a:gd name="T42" fmla="*/ 2147483647 w 66"/>
                <a:gd name="T43" fmla="*/ 2147483647 h 155"/>
                <a:gd name="T44" fmla="*/ 2147483647 w 66"/>
                <a:gd name="T45" fmla="*/ 2147483647 h 155"/>
                <a:gd name="T46" fmla="*/ 0 w 66"/>
                <a:gd name="T47" fmla="*/ 2147483647 h 155"/>
                <a:gd name="T48" fmla="*/ 0 w 66"/>
                <a:gd name="T49" fmla="*/ 2147483647 h 15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6"/>
                <a:gd name="T76" fmla="*/ 0 h 155"/>
                <a:gd name="T77" fmla="*/ 66 w 66"/>
                <a:gd name="T78" fmla="*/ 155 h 15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6" h="155">
                  <a:moveTo>
                    <a:pt x="0" y="155"/>
                  </a:moveTo>
                  <a:lnTo>
                    <a:pt x="23" y="155"/>
                  </a:lnTo>
                  <a:lnTo>
                    <a:pt x="23" y="70"/>
                  </a:lnTo>
                  <a:lnTo>
                    <a:pt x="24" y="60"/>
                  </a:lnTo>
                  <a:lnTo>
                    <a:pt x="25" y="51"/>
                  </a:lnTo>
                  <a:lnTo>
                    <a:pt x="28" y="44"/>
                  </a:lnTo>
                  <a:lnTo>
                    <a:pt x="32" y="38"/>
                  </a:lnTo>
                  <a:lnTo>
                    <a:pt x="38" y="32"/>
                  </a:lnTo>
                  <a:lnTo>
                    <a:pt x="44" y="29"/>
                  </a:lnTo>
                  <a:lnTo>
                    <a:pt x="52" y="28"/>
                  </a:lnTo>
                  <a:lnTo>
                    <a:pt x="61" y="27"/>
                  </a:lnTo>
                  <a:lnTo>
                    <a:pt x="66" y="27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7" y="2"/>
                  </a:lnTo>
                  <a:lnTo>
                    <a:pt x="42" y="4"/>
                  </a:lnTo>
                  <a:lnTo>
                    <a:pt x="36" y="7"/>
                  </a:lnTo>
                  <a:lnTo>
                    <a:pt x="32" y="11"/>
                  </a:lnTo>
                  <a:lnTo>
                    <a:pt x="28" y="17"/>
                  </a:lnTo>
                  <a:lnTo>
                    <a:pt x="25" y="23"/>
                  </a:lnTo>
                  <a:lnTo>
                    <a:pt x="22" y="30"/>
                  </a:lnTo>
                  <a:lnTo>
                    <a:pt x="22" y="3"/>
                  </a:lnTo>
                  <a:lnTo>
                    <a:pt x="0" y="3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1" name="Freeform 478"/>
            <p:cNvSpPr>
              <a:spLocks noEditPoints="1"/>
            </p:cNvSpPr>
            <p:nvPr/>
          </p:nvSpPr>
          <p:spPr bwMode="auto">
            <a:xfrm>
              <a:off x="5913438" y="4254500"/>
              <a:ext cx="63500" cy="109538"/>
            </a:xfrm>
            <a:custGeom>
              <a:avLst/>
              <a:gdLst>
                <a:gd name="T0" fmla="*/ 0 w 134"/>
                <a:gd name="T1" fmla="*/ 2147483647 h 208"/>
                <a:gd name="T2" fmla="*/ 2147483647 w 134"/>
                <a:gd name="T3" fmla="*/ 2147483647 h 208"/>
                <a:gd name="T4" fmla="*/ 2147483647 w 134"/>
                <a:gd name="T5" fmla="*/ 2147483647 h 208"/>
                <a:gd name="T6" fmla="*/ 2147483647 w 134"/>
                <a:gd name="T7" fmla="*/ 2147483647 h 208"/>
                <a:gd name="T8" fmla="*/ 2147483647 w 134"/>
                <a:gd name="T9" fmla="*/ 2147483647 h 208"/>
                <a:gd name="T10" fmla="*/ 2147483647 w 134"/>
                <a:gd name="T11" fmla="*/ 2147483647 h 208"/>
                <a:gd name="T12" fmla="*/ 2147483647 w 134"/>
                <a:gd name="T13" fmla="*/ 2147483647 h 208"/>
                <a:gd name="T14" fmla="*/ 2147483647 w 134"/>
                <a:gd name="T15" fmla="*/ 2147483647 h 208"/>
                <a:gd name="T16" fmla="*/ 2147483647 w 134"/>
                <a:gd name="T17" fmla="*/ 2147483647 h 208"/>
                <a:gd name="T18" fmla="*/ 2147483647 w 134"/>
                <a:gd name="T19" fmla="*/ 2147483647 h 208"/>
                <a:gd name="T20" fmla="*/ 2147483647 w 134"/>
                <a:gd name="T21" fmla="*/ 2147483647 h 208"/>
                <a:gd name="T22" fmla="*/ 2147483647 w 134"/>
                <a:gd name="T23" fmla="*/ 2147483647 h 208"/>
                <a:gd name="T24" fmla="*/ 2147483647 w 134"/>
                <a:gd name="T25" fmla="*/ 2147483647 h 208"/>
                <a:gd name="T26" fmla="*/ 2147483647 w 134"/>
                <a:gd name="T27" fmla="*/ 2147483647 h 208"/>
                <a:gd name="T28" fmla="*/ 2147483647 w 134"/>
                <a:gd name="T29" fmla="*/ 2147483647 h 208"/>
                <a:gd name="T30" fmla="*/ 2147483647 w 134"/>
                <a:gd name="T31" fmla="*/ 2147483647 h 208"/>
                <a:gd name="T32" fmla="*/ 2147483647 w 134"/>
                <a:gd name="T33" fmla="*/ 2147483647 h 208"/>
                <a:gd name="T34" fmla="*/ 2147483647 w 134"/>
                <a:gd name="T35" fmla="*/ 2147483647 h 208"/>
                <a:gd name="T36" fmla="*/ 2147483647 w 134"/>
                <a:gd name="T37" fmla="*/ 2147483647 h 208"/>
                <a:gd name="T38" fmla="*/ 2147483647 w 134"/>
                <a:gd name="T39" fmla="*/ 2147483647 h 208"/>
                <a:gd name="T40" fmla="*/ 2147483647 w 134"/>
                <a:gd name="T41" fmla="*/ 2147483647 h 208"/>
                <a:gd name="T42" fmla="*/ 2147483647 w 134"/>
                <a:gd name="T43" fmla="*/ 2147483647 h 208"/>
                <a:gd name="T44" fmla="*/ 2147483647 w 134"/>
                <a:gd name="T45" fmla="*/ 2147483647 h 208"/>
                <a:gd name="T46" fmla="*/ 2147483647 w 134"/>
                <a:gd name="T47" fmla="*/ 2147483647 h 208"/>
                <a:gd name="T48" fmla="*/ 2147483647 w 134"/>
                <a:gd name="T49" fmla="*/ 2147483647 h 208"/>
                <a:gd name="T50" fmla="*/ 2147483647 w 134"/>
                <a:gd name="T51" fmla="*/ 2147483647 h 208"/>
                <a:gd name="T52" fmla="*/ 2147483647 w 134"/>
                <a:gd name="T53" fmla="*/ 0 h 208"/>
                <a:gd name="T54" fmla="*/ 2147483647 w 134"/>
                <a:gd name="T55" fmla="*/ 0 h 208"/>
                <a:gd name="T56" fmla="*/ 2147483647 w 134"/>
                <a:gd name="T57" fmla="*/ 0 h 208"/>
                <a:gd name="T58" fmla="*/ 0 w 134"/>
                <a:gd name="T59" fmla="*/ 0 h 208"/>
                <a:gd name="T60" fmla="*/ 0 w 134"/>
                <a:gd name="T61" fmla="*/ 2147483647 h 208"/>
                <a:gd name="T62" fmla="*/ 2147483647 w 134"/>
                <a:gd name="T63" fmla="*/ 2147483647 h 208"/>
                <a:gd name="T64" fmla="*/ 2147483647 w 134"/>
                <a:gd name="T65" fmla="*/ 2147483647 h 208"/>
                <a:gd name="T66" fmla="*/ 2147483647 w 134"/>
                <a:gd name="T67" fmla="*/ 2147483647 h 208"/>
                <a:gd name="T68" fmla="*/ 2147483647 w 134"/>
                <a:gd name="T69" fmla="*/ 2147483647 h 208"/>
                <a:gd name="T70" fmla="*/ 2147483647 w 134"/>
                <a:gd name="T71" fmla="*/ 2147483647 h 208"/>
                <a:gd name="T72" fmla="*/ 2147483647 w 134"/>
                <a:gd name="T73" fmla="*/ 2147483647 h 208"/>
                <a:gd name="T74" fmla="*/ 2147483647 w 134"/>
                <a:gd name="T75" fmla="*/ 2147483647 h 208"/>
                <a:gd name="T76" fmla="*/ 2147483647 w 134"/>
                <a:gd name="T77" fmla="*/ 2147483647 h 208"/>
                <a:gd name="T78" fmla="*/ 2147483647 w 134"/>
                <a:gd name="T79" fmla="*/ 2147483647 h 208"/>
                <a:gd name="T80" fmla="*/ 2147483647 w 134"/>
                <a:gd name="T81" fmla="*/ 2147483647 h 208"/>
                <a:gd name="T82" fmla="*/ 2147483647 w 134"/>
                <a:gd name="T83" fmla="*/ 2147483647 h 208"/>
                <a:gd name="T84" fmla="*/ 2147483647 w 134"/>
                <a:gd name="T85" fmla="*/ 2147483647 h 208"/>
                <a:gd name="T86" fmla="*/ 2147483647 w 134"/>
                <a:gd name="T87" fmla="*/ 2147483647 h 208"/>
                <a:gd name="T88" fmla="*/ 2147483647 w 134"/>
                <a:gd name="T89" fmla="*/ 2147483647 h 208"/>
                <a:gd name="T90" fmla="*/ 2147483647 w 134"/>
                <a:gd name="T91" fmla="*/ 2147483647 h 208"/>
                <a:gd name="T92" fmla="*/ 2147483647 w 134"/>
                <a:gd name="T93" fmla="*/ 2147483647 h 208"/>
                <a:gd name="T94" fmla="*/ 2147483647 w 134"/>
                <a:gd name="T95" fmla="*/ 2147483647 h 208"/>
                <a:gd name="T96" fmla="*/ 2147483647 w 134"/>
                <a:gd name="T97" fmla="*/ 2147483647 h 208"/>
                <a:gd name="T98" fmla="*/ 2147483647 w 134"/>
                <a:gd name="T99" fmla="*/ 2147483647 h 208"/>
                <a:gd name="T100" fmla="*/ 2147483647 w 134"/>
                <a:gd name="T101" fmla="*/ 2147483647 h 2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34"/>
                <a:gd name="T154" fmla="*/ 0 h 208"/>
                <a:gd name="T155" fmla="*/ 134 w 134"/>
                <a:gd name="T156" fmla="*/ 208 h 2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34" h="208">
                  <a:moveTo>
                    <a:pt x="0" y="208"/>
                  </a:moveTo>
                  <a:lnTo>
                    <a:pt x="25" y="208"/>
                  </a:lnTo>
                  <a:lnTo>
                    <a:pt x="25" y="120"/>
                  </a:lnTo>
                  <a:lnTo>
                    <a:pt x="63" y="120"/>
                  </a:lnTo>
                  <a:lnTo>
                    <a:pt x="77" y="120"/>
                  </a:lnTo>
                  <a:lnTo>
                    <a:pt x="89" y="119"/>
                  </a:lnTo>
                  <a:lnTo>
                    <a:pt x="100" y="117"/>
                  </a:lnTo>
                  <a:lnTo>
                    <a:pt x="109" y="112"/>
                  </a:lnTo>
                  <a:lnTo>
                    <a:pt x="115" y="107"/>
                  </a:lnTo>
                  <a:lnTo>
                    <a:pt x="120" y="103"/>
                  </a:lnTo>
                  <a:lnTo>
                    <a:pt x="124" y="97"/>
                  </a:lnTo>
                  <a:lnTo>
                    <a:pt x="127" y="91"/>
                  </a:lnTo>
                  <a:lnTo>
                    <a:pt x="131" y="84"/>
                  </a:lnTo>
                  <a:lnTo>
                    <a:pt x="132" y="77"/>
                  </a:lnTo>
                  <a:lnTo>
                    <a:pt x="134" y="69"/>
                  </a:lnTo>
                  <a:lnTo>
                    <a:pt x="134" y="61"/>
                  </a:lnTo>
                  <a:lnTo>
                    <a:pt x="134" y="52"/>
                  </a:lnTo>
                  <a:lnTo>
                    <a:pt x="133" y="43"/>
                  </a:lnTo>
                  <a:lnTo>
                    <a:pt x="131" y="35"/>
                  </a:lnTo>
                  <a:lnTo>
                    <a:pt x="127" y="28"/>
                  </a:lnTo>
                  <a:lnTo>
                    <a:pt x="124" y="22"/>
                  </a:lnTo>
                  <a:lnTo>
                    <a:pt x="120" y="17"/>
                  </a:lnTo>
                  <a:lnTo>
                    <a:pt x="116" y="12"/>
                  </a:lnTo>
                  <a:lnTo>
                    <a:pt x="109" y="8"/>
                  </a:lnTo>
                  <a:lnTo>
                    <a:pt x="101" y="4"/>
                  </a:lnTo>
                  <a:lnTo>
                    <a:pt x="90" y="1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62" y="0"/>
                  </a:lnTo>
                  <a:lnTo>
                    <a:pt x="0" y="0"/>
                  </a:lnTo>
                  <a:lnTo>
                    <a:pt x="0" y="208"/>
                  </a:lnTo>
                  <a:close/>
                  <a:moveTo>
                    <a:pt x="25" y="95"/>
                  </a:moveTo>
                  <a:lnTo>
                    <a:pt x="25" y="26"/>
                  </a:lnTo>
                  <a:lnTo>
                    <a:pt x="69" y="26"/>
                  </a:lnTo>
                  <a:lnTo>
                    <a:pt x="79" y="26"/>
                  </a:lnTo>
                  <a:lnTo>
                    <a:pt x="86" y="28"/>
                  </a:lnTo>
                  <a:lnTo>
                    <a:pt x="93" y="31"/>
                  </a:lnTo>
                  <a:lnTo>
                    <a:pt x="98" y="34"/>
                  </a:lnTo>
                  <a:lnTo>
                    <a:pt x="102" y="39"/>
                  </a:lnTo>
                  <a:lnTo>
                    <a:pt x="105" y="45"/>
                  </a:lnTo>
                  <a:lnTo>
                    <a:pt x="106" y="52"/>
                  </a:lnTo>
                  <a:lnTo>
                    <a:pt x="107" y="60"/>
                  </a:lnTo>
                  <a:lnTo>
                    <a:pt x="106" y="69"/>
                  </a:lnTo>
                  <a:lnTo>
                    <a:pt x="105" y="77"/>
                  </a:lnTo>
                  <a:lnTo>
                    <a:pt x="102" y="83"/>
                  </a:lnTo>
                  <a:lnTo>
                    <a:pt x="98" y="88"/>
                  </a:lnTo>
                  <a:lnTo>
                    <a:pt x="93" y="91"/>
                  </a:lnTo>
                  <a:lnTo>
                    <a:pt x="85" y="93"/>
                  </a:lnTo>
                  <a:lnTo>
                    <a:pt x="77" y="95"/>
                  </a:lnTo>
                  <a:lnTo>
                    <a:pt x="67" y="95"/>
                  </a:lnTo>
                  <a:lnTo>
                    <a:pt x="25" y="95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2" name="Rectangle 479"/>
            <p:cNvSpPr>
              <a:spLocks noChangeArrowheads="1"/>
            </p:cNvSpPr>
            <p:nvPr/>
          </p:nvSpPr>
          <p:spPr bwMode="auto">
            <a:xfrm>
              <a:off x="5965825" y="4348163"/>
              <a:ext cx="12700" cy="15875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83" name="Freeform 480"/>
            <p:cNvSpPr>
              <a:spLocks noEditPoints="1"/>
            </p:cNvSpPr>
            <p:nvPr/>
          </p:nvSpPr>
          <p:spPr bwMode="auto">
            <a:xfrm>
              <a:off x="4851400" y="4452938"/>
              <a:ext cx="60325" cy="104775"/>
            </a:xfrm>
            <a:custGeom>
              <a:avLst/>
              <a:gdLst>
                <a:gd name="T0" fmla="*/ 2147483647 w 129"/>
                <a:gd name="T1" fmla="*/ 2147483647 h 196"/>
                <a:gd name="T2" fmla="*/ 2147483647 w 129"/>
                <a:gd name="T3" fmla="*/ 2147483647 h 196"/>
                <a:gd name="T4" fmla="*/ 2147483647 w 129"/>
                <a:gd name="T5" fmla="*/ 2147483647 h 196"/>
                <a:gd name="T6" fmla="*/ 2147483647 w 129"/>
                <a:gd name="T7" fmla="*/ 2147483647 h 196"/>
                <a:gd name="T8" fmla="*/ 2147483647 w 129"/>
                <a:gd name="T9" fmla="*/ 2147483647 h 196"/>
                <a:gd name="T10" fmla="*/ 2147483647 w 129"/>
                <a:gd name="T11" fmla="*/ 2147483647 h 196"/>
                <a:gd name="T12" fmla="*/ 2147483647 w 129"/>
                <a:gd name="T13" fmla="*/ 0 h 196"/>
                <a:gd name="T14" fmla="*/ 2147483647 w 129"/>
                <a:gd name="T15" fmla="*/ 0 h 196"/>
                <a:gd name="T16" fmla="*/ 0 w 129"/>
                <a:gd name="T17" fmla="*/ 2147483647 h 196"/>
                <a:gd name="T18" fmla="*/ 0 w 129"/>
                <a:gd name="T19" fmla="*/ 2147483647 h 196"/>
                <a:gd name="T20" fmla="*/ 2147483647 w 129"/>
                <a:gd name="T21" fmla="*/ 2147483647 h 196"/>
                <a:gd name="T22" fmla="*/ 2147483647 w 129"/>
                <a:gd name="T23" fmla="*/ 2147483647 h 196"/>
                <a:gd name="T24" fmla="*/ 2147483647 w 129"/>
                <a:gd name="T25" fmla="*/ 2147483647 h 196"/>
                <a:gd name="T26" fmla="*/ 2147483647 w 129"/>
                <a:gd name="T27" fmla="*/ 2147483647 h 196"/>
                <a:gd name="T28" fmla="*/ 2147483647 w 129"/>
                <a:gd name="T29" fmla="*/ 2147483647 h 196"/>
                <a:gd name="T30" fmla="*/ 2147483647 w 129"/>
                <a:gd name="T31" fmla="*/ 2147483647 h 19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9"/>
                <a:gd name="T49" fmla="*/ 0 h 196"/>
                <a:gd name="T50" fmla="*/ 129 w 129"/>
                <a:gd name="T51" fmla="*/ 196 h 19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9" h="196">
                  <a:moveTo>
                    <a:pt x="79" y="196"/>
                  </a:moveTo>
                  <a:lnTo>
                    <a:pt x="103" y="196"/>
                  </a:lnTo>
                  <a:lnTo>
                    <a:pt x="103" y="147"/>
                  </a:lnTo>
                  <a:lnTo>
                    <a:pt x="129" y="147"/>
                  </a:lnTo>
                  <a:lnTo>
                    <a:pt x="129" y="124"/>
                  </a:lnTo>
                  <a:lnTo>
                    <a:pt x="103" y="124"/>
                  </a:lnTo>
                  <a:lnTo>
                    <a:pt x="103" y="0"/>
                  </a:lnTo>
                  <a:lnTo>
                    <a:pt x="79" y="0"/>
                  </a:lnTo>
                  <a:lnTo>
                    <a:pt x="0" y="122"/>
                  </a:lnTo>
                  <a:lnTo>
                    <a:pt x="0" y="147"/>
                  </a:lnTo>
                  <a:lnTo>
                    <a:pt x="79" y="147"/>
                  </a:lnTo>
                  <a:lnTo>
                    <a:pt x="79" y="196"/>
                  </a:lnTo>
                  <a:close/>
                  <a:moveTo>
                    <a:pt x="22" y="124"/>
                  </a:moveTo>
                  <a:lnTo>
                    <a:pt x="79" y="34"/>
                  </a:lnTo>
                  <a:lnTo>
                    <a:pt x="79" y="124"/>
                  </a:lnTo>
                  <a:lnTo>
                    <a:pt x="22" y="124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4" name="Freeform 481"/>
            <p:cNvSpPr>
              <a:spLocks/>
            </p:cNvSpPr>
            <p:nvPr/>
          </p:nvSpPr>
          <p:spPr bwMode="auto">
            <a:xfrm>
              <a:off x="4919663" y="4451350"/>
              <a:ext cx="57150" cy="106363"/>
            </a:xfrm>
            <a:custGeom>
              <a:avLst/>
              <a:gdLst>
                <a:gd name="T0" fmla="*/ 2147483647 w 125"/>
                <a:gd name="T1" fmla="*/ 2147483647 h 199"/>
                <a:gd name="T2" fmla="*/ 2147483647 w 125"/>
                <a:gd name="T3" fmla="*/ 2147483647 h 199"/>
                <a:gd name="T4" fmla="*/ 2147483647 w 125"/>
                <a:gd name="T5" fmla="*/ 2147483647 h 199"/>
                <a:gd name="T6" fmla="*/ 2147483647 w 125"/>
                <a:gd name="T7" fmla="*/ 2147483647 h 199"/>
                <a:gd name="T8" fmla="*/ 2147483647 w 125"/>
                <a:gd name="T9" fmla="*/ 2147483647 h 199"/>
                <a:gd name="T10" fmla="*/ 2147483647 w 125"/>
                <a:gd name="T11" fmla="*/ 2147483647 h 199"/>
                <a:gd name="T12" fmla="*/ 2147483647 w 125"/>
                <a:gd name="T13" fmla="*/ 2147483647 h 199"/>
                <a:gd name="T14" fmla="*/ 2147483647 w 125"/>
                <a:gd name="T15" fmla="*/ 2147483647 h 199"/>
                <a:gd name="T16" fmla="*/ 2147483647 w 125"/>
                <a:gd name="T17" fmla="*/ 2147483647 h 199"/>
                <a:gd name="T18" fmla="*/ 2147483647 w 125"/>
                <a:gd name="T19" fmla="*/ 2147483647 h 199"/>
                <a:gd name="T20" fmla="*/ 2147483647 w 125"/>
                <a:gd name="T21" fmla="*/ 2147483647 h 199"/>
                <a:gd name="T22" fmla="*/ 2147483647 w 125"/>
                <a:gd name="T23" fmla="*/ 2147483647 h 199"/>
                <a:gd name="T24" fmla="*/ 2147483647 w 125"/>
                <a:gd name="T25" fmla="*/ 2147483647 h 199"/>
                <a:gd name="T26" fmla="*/ 2147483647 w 125"/>
                <a:gd name="T27" fmla="*/ 2147483647 h 199"/>
                <a:gd name="T28" fmla="*/ 2147483647 w 125"/>
                <a:gd name="T29" fmla="*/ 2147483647 h 199"/>
                <a:gd name="T30" fmla="*/ 2147483647 w 125"/>
                <a:gd name="T31" fmla="*/ 2147483647 h 199"/>
                <a:gd name="T32" fmla="*/ 2147483647 w 125"/>
                <a:gd name="T33" fmla="*/ 2147483647 h 199"/>
                <a:gd name="T34" fmla="*/ 2147483647 w 125"/>
                <a:gd name="T35" fmla="*/ 2147483647 h 199"/>
                <a:gd name="T36" fmla="*/ 2147483647 w 125"/>
                <a:gd name="T37" fmla="*/ 2147483647 h 199"/>
                <a:gd name="T38" fmla="*/ 2147483647 w 125"/>
                <a:gd name="T39" fmla="*/ 2147483647 h 199"/>
                <a:gd name="T40" fmla="*/ 2147483647 w 125"/>
                <a:gd name="T41" fmla="*/ 2147483647 h 199"/>
                <a:gd name="T42" fmla="*/ 2147483647 w 125"/>
                <a:gd name="T43" fmla="*/ 2147483647 h 199"/>
                <a:gd name="T44" fmla="*/ 2147483647 w 125"/>
                <a:gd name="T45" fmla="*/ 2147483647 h 199"/>
                <a:gd name="T46" fmla="*/ 2147483647 w 125"/>
                <a:gd name="T47" fmla="*/ 2147483647 h 199"/>
                <a:gd name="T48" fmla="*/ 2147483647 w 125"/>
                <a:gd name="T49" fmla="*/ 2147483647 h 199"/>
                <a:gd name="T50" fmla="*/ 2147483647 w 125"/>
                <a:gd name="T51" fmla="*/ 2147483647 h 199"/>
                <a:gd name="T52" fmla="*/ 2147483647 w 125"/>
                <a:gd name="T53" fmla="*/ 2147483647 h 199"/>
                <a:gd name="T54" fmla="*/ 2147483647 w 125"/>
                <a:gd name="T55" fmla="*/ 2147483647 h 199"/>
                <a:gd name="T56" fmla="*/ 2147483647 w 125"/>
                <a:gd name="T57" fmla="*/ 2147483647 h 199"/>
                <a:gd name="T58" fmla="*/ 2147483647 w 125"/>
                <a:gd name="T59" fmla="*/ 2147483647 h 199"/>
                <a:gd name="T60" fmla="*/ 2147483647 w 125"/>
                <a:gd name="T61" fmla="*/ 2147483647 h 199"/>
                <a:gd name="T62" fmla="*/ 2147483647 w 125"/>
                <a:gd name="T63" fmla="*/ 2147483647 h 199"/>
                <a:gd name="T64" fmla="*/ 2147483647 w 125"/>
                <a:gd name="T65" fmla="*/ 2147483647 h 199"/>
                <a:gd name="T66" fmla="*/ 2147483647 w 125"/>
                <a:gd name="T67" fmla="*/ 2147483647 h 199"/>
                <a:gd name="T68" fmla="*/ 2147483647 w 125"/>
                <a:gd name="T69" fmla="*/ 2147483647 h 199"/>
                <a:gd name="T70" fmla="*/ 2147483647 w 125"/>
                <a:gd name="T71" fmla="*/ 2147483647 h 199"/>
                <a:gd name="T72" fmla="*/ 0 w 125"/>
                <a:gd name="T73" fmla="*/ 2147483647 h 19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5"/>
                <a:gd name="T112" fmla="*/ 0 h 199"/>
                <a:gd name="T113" fmla="*/ 125 w 125"/>
                <a:gd name="T114" fmla="*/ 199 h 19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5" h="199">
                  <a:moveTo>
                    <a:pt x="0" y="199"/>
                  </a:moveTo>
                  <a:lnTo>
                    <a:pt x="125" y="199"/>
                  </a:lnTo>
                  <a:lnTo>
                    <a:pt x="125" y="175"/>
                  </a:lnTo>
                  <a:lnTo>
                    <a:pt x="27" y="175"/>
                  </a:lnTo>
                  <a:lnTo>
                    <a:pt x="30" y="168"/>
                  </a:lnTo>
                  <a:lnTo>
                    <a:pt x="33" y="162"/>
                  </a:lnTo>
                  <a:lnTo>
                    <a:pt x="36" y="156"/>
                  </a:lnTo>
                  <a:lnTo>
                    <a:pt x="41" y="150"/>
                  </a:lnTo>
                  <a:lnTo>
                    <a:pt x="48" y="146"/>
                  </a:lnTo>
                  <a:lnTo>
                    <a:pt x="54" y="140"/>
                  </a:lnTo>
                  <a:lnTo>
                    <a:pt x="62" y="135"/>
                  </a:lnTo>
                  <a:lnTo>
                    <a:pt x="70" y="130"/>
                  </a:lnTo>
                  <a:lnTo>
                    <a:pt x="86" y="122"/>
                  </a:lnTo>
                  <a:lnTo>
                    <a:pt x="95" y="115"/>
                  </a:lnTo>
                  <a:lnTo>
                    <a:pt x="103" y="109"/>
                  </a:lnTo>
                  <a:lnTo>
                    <a:pt x="110" y="102"/>
                  </a:lnTo>
                  <a:lnTo>
                    <a:pt x="115" y="95"/>
                  </a:lnTo>
                  <a:lnTo>
                    <a:pt x="120" y="87"/>
                  </a:lnTo>
                  <a:lnTo>
                    <a:pt x="123" y="78"/>
                  </a:lnTo>
                  <a:lnTo>
                    <a:pt x="124" y="69"/>
                  </a:lnTo>
                  <a:lnTo>
                    <a:pt x="125" y="59"/>
                  </a:lnTo>
                  <a:lnTo>
                    <a:pt x="124" y="47"/>
                  </a:lnTo>
                  <a:lnTo>
                    <a:pt x="121" y="35"/>
                  </a:lnTo>
                  <a:lnTo>
                    <a:pt x="115" y="24"/>
                  </a:lnTo>
                  <a:lnTo>
                    <a:pt x="108" y="16"/>
                  </a:lnTo>
                  <a:lnTo>
                    <a:pt x="99" y="9"/>
                  </a:lnTo>
                  <a:lnTo>
                    <a:pt x="90" y="5"/>
                  </a:lnTo>
                  <a:lnTo>
                    <a:pt x="78" y="1"/>
                  </a:lnTo>
                  <a:lnTo>
                    <a:pt x="65" y="0"/>
                  </a:lnTo>
                  <a:lnTo>
                    <a:pt x="52" y="1"/>
                  </a:lnTo>
                  <a:lnTo>
                    <a:pt x="40" y="5"/>
                  </a:lnTo>
                  <a:lnTo>
                    <a:pt x="30" y="10"/>
                  </a:lnTo>
                  <a:lnTo>
                    <a:pt x="21" y="19"/>
                  </a:lnTo>
                  <a:lnTo>
                    <a:pt x="14" y="28"/>
                  </a:lnTo>
                  <a:lnTo>
                    <a:pt x="9" y="40"/>
                  </a:lnTo>
                  <a:lnTo>
                    <a:pt x="6" y="54"/>
                  </a:lnTo>
                  <a:lnTo>
                    <a:pt x="5" y="69"/>
                  </a:lnTo>
                  <a:lnTo>
                    <a:pt x="5" y="72"/>
                  </a:lnTo>
                  <a:lnTo>
                    <a:pt x="29" y="72"/>
                  </a:lnTo>
                  <a:lnTo>
                    <a:pt x="29" y="70"/>
                  </a:lnTo>
                  <a:lnTo>
                    <a:pt x="30" y="59"/>
                  </a:lnTo>
                  <a:lnTo>
                    <a:pt x="31" y="51"/>
                  </a:lnTo>
                  <a:lnTo>
                    <a:pt x="34" y="43"/>
                  </a:lnTo>
                  <a:lnTo>
                    <a:pt x="38" y="36"/>
                  </a:lnTo>
                  <a:lnTo>
                    <a:pt x="44" y="31"/>
                  </a:lnTo>
                  <a:lnTo>
                    <a:pt x="50" y="28"/>
                  </a:lnTo>
                  <a:lnTo>
                    <a:pt x="56" y="26"/>
                  </a:lnTo>
                  <a:lnTo>
                    <a:pt x="64" y="24"/>
                  </a:lnTo>
                  <a:lnTo>
                    <a:pt x="72" y="26"/>
                  </a:lnTo>
                  <a:lnTo>
                    <a:pt x="78" y="27"/>
                  </a:lnTo>
                  <a:lnTo>
                    <a:pt x="85" y="30"/>
                  </a:lnTo>
                  <a:lnTo>
                    <a:pt x="90" y="34"/>
                  </a:lnTo>
                  <a:lnTo>
                    <a:pt x="94" y="40"/>
                  </a:lnTo>
                  <a:lnTo>
                    <a:pt x="97" y="45"/>
                  </a:lnTo>
                  <a:lnTo>
                    <a:pt x="98" y="52"/>
                  </a:lnTo>
                  <a:lnTo>
                    <a:pt x="99" y="59"/>
                  </a:lnTo>
                  <a:lnTo>
                    <a:pt x="99" y="66"/>
                  </a:lnTo>
                  <a:lnTo>
                    <a:pt x="97" y="72"/>
                  </a:lnTo>
                  <a:lnTo>
                    <a:pt x="96" y="78"/>
                  </a:lnTo>
                  <a:lnTo>
                    <a:pt x="93" y="83"/>
                  </a:lnTo>
                  <a:lnTo>
                    <a:pt x="89" y="88"/>
                  </a:lnTo>
                  <a:lnTo>
                    <a:pt x="85" y="93"/>
                  </a:lnTo>
                  <a:lnTo>
                    <a:pt x="79" y="98"/>
                  </a:lnTo>
                  <a:lnTo>
                    <a:pt x="73" y="101"/>
                  </a:lnTo>
                  <a:lnTo>
                    <a:pt x="58" y="111"/>
                  </a:lnTo>
                  <a:lnTo>
                    <a:pt x="45" y="119"/>
                  </a:lnTo>
                  <a:lnTo>
                    <a:pt x="33" y="128"/>
                  </a:lnTo>
                  <a:lnTo>
                    <a:pt x="23" y="137"/>
                  </a:lnTo>
                  <a:lnTo>
                    <a:pt x="15" y="148"/>
                  </a:lnTo>
                  <a:lnTo>
                    <a:pt x="9" y="158"/>
                  </a:lnTo>
                  <a:lnTo>
                    <a:pt x="5" y="170"/>
                  </a:lnTo>
                  <a:lnTo>
                    <a:pt x="1" y="183"/>
                  </a:lnTo>
                  <a:lnTo>
                    <a:pt x="0" y="198"/>
                  </a:lnTo>
                  <a:lnTo>
                    <a:pt x="0" y="199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5" name="Freeform 482"/>
            <p:cNvSpPr>
              <a:spLocks/>
            </p:cNvSpPr>
            <p:nvPr/>
          </p:nvSpPr>
          <p:spPr bwMode="auto">
            <a:xfrm>
              <a:off x="5534025" y="4445000"/>
              <a:ext cx="80963" cy="114300"/>
            </a:xfrm>
            <a:custGeom>
              <a:avLst/>
              <a:gdLst>
                <a:gd name="T0" fmla="*/ 2147483647 w 171"/>
                <a:gd name="T1" fmla="*/ 2147483647 h 216"/>
                <a:gd name="T2" fmla="*/ 2147483647 w 171"/>
                <a:gd name="T3" fmla="*/ 2147483647 h 216"/>
                <a:gd name="T4" fmla="*/ 2147483647 w 171"/>
                <a:gd name="T5" fmla="*/ 2147483647 h 216"/>
                <a:gd name="T6" fmla="*/ 2147483647 w 171"/>
                <a:gd name="T7" fmla="*/ 2147483647 h 216"/>
                <a:gd name="T8" fmla="*/ 2147483647 w 171"/>
                <a:gd name="T9" fmla="*/ 2147483647 h 216"/>
                <a:gd name="T10" fmla="*/ 2147483647 w 171"/>
                <a:gd name="T11" fmla="*/ 2147483647 h 216"/>
                <a:gd name="T12" fmla="*/ 2147483647 w 171"/>
                <a:gd name="T13" fmla="*/ 2147483647 h 216"/>
                <a:gd name="T14" fmla="*/ 2147483647 w 171"/>
                <a:gd name="T15" fmla="*/ 2147483647 h 216"/>
                <a:gd name="T16" fmla="*/ 2147483647 w 171"/>
                <a:gd name="T17" fmla="*/ 2147483647 h 216"/>
                <a:gd name="T18" fmla="*/ 2147483647 w 171"/>
                <a:gd name="T19" fmla="*/ 2147483647 h 216"/>
                <a:gd name="T20" fmla="*/ 2147483647 w 171"/>
                <a:gd name="T21" fmla="*/ 2147483647 h 216"/>
                <a:gd name="T22" fmla="*/ 2147483647 w 171"/>
                <a:gd name="T23" fmla="*/ 2147483647 h 216"/>
                <a:gd name="T24" fmla="*/ 2147483647 w 171"/>
                <a:gd name="T25" fmla="*/ 2147483647 h 216"/>
                <a:gd name="T26" fmla="*/ 2147483647 w 171"/>
                <a:gd name="T27" fmla="*/ 2147483647 h 216"/>
                <a:gd name="T28" fmla="*/ 2147483647 w 171"/>
                <a:gd name="T29" fmla="*/ 2147483647 h 216"/>
                <a:gd name="T30" fmla="*/ 2147483647 w 171"/>
                <a:gd name="T31" fmla="*/ 2147483647 h 216"/>
                <a:gd name="T32" fmla="*/ 2147483647 w 171"/>
                <a:gd name="T33" fmla="*/ 2147483647 h 216"/>
                <a:gd name="T34" fmla="*/ 2147483647 w 171"/>
                <a:gd name="T35" fmla="*/ 2147483647 h 216"/>
                <a:gd name="T36" fmla="*/ 2147483647 w 171"/>
                <a:gd name="T37" fmla="*/ 2147483647 h 216"/>
                <a:gd name="T38" fmla="*/ 2147483647 w 171"/>
                <a:gd name="T39" fmla="*/ 2147483647 h 216"/>
                <a:gd name="T40" fmla="*/ 2147483647 w 171"/>
                <a:gd name="T41" fmla="*/ 2147483647 h 216"/>
                <a:gd name="T42" fmla="*/ 2147483647 w 171"/>
                <a:gd name="T43" fmla="*/ 2147483647 h 216"/>
                <a:gd name="T44" fmla="*/ 2147483647 w 171"/>
                <a:gd name="T45" fmla="*/ 2147483647 h 216"/>
                <a:gd name="T46" fmla="*/ 2147483647 w 171"/>
                <a:gd name="T47" fmla="*/ 2147483647 h 216"/>
                <a:gd name="T48" fmla="*/ 2147483647 w 171"/>
                <a:gd name="T49" fmla="*/ 0 h 216"/>
                <a:gd name="T50" fmla="*/ 2147483647 w 171"/>
                <a:gd name="T51" fmla="*/ 2147483647 h 216"/>
                <a:gd name="T52" fmla="*/ 2147483647 w 171"/>
                <a:gd name="T53" fmla="*/ 2147483647 h 216"/>
                <a:gd name="T54" fmla="*/ 2147483647 w 171"/>
                <a:gd name="T55" fmla="*/ 2147483647 h 216"/>
                <a:gd name="T56" fmla="*/ 2147483647 w 171"/>
                <a:gd name="T57" fmla="*/ 2147483647 h 216"/>
                <a:gd name="T58" fmla="*/ 2147483647 w 171"/>
                <a:gd name="T59" fmla="*/ 2147483647 h 216"/>
                <a:gd name="T60" fmla="*/ 2147483647 w 171"/>
                <a:gd name="T61" fmla="*/ 2147483647 h 216"/>
                <a:gd name="T62" fmla="*/ 0 w 171"/>
                <a:gd name="T63" fmla="*/ 2147483647 h 216"/>
                <a:gd name="T64" fmla="*/ 0 w 171"/>
                <a:gd name="T65" fmla="*/ 2147483647 h 216"/>
                <a:gd name="T66" fmla="*/ 2147483647 w 171"/>
                <a:gd name="T67" fmla="*/ 2147483647 h 216"/>
                <a:gd name="T68" fmla="*/ 2147483647 w 171"/>
                <a:gd name="T69" fmla="*/ 2147483647 h 216"/>
                <a:gd name="T70" fmla="*/ 2147483647 w 171"/>
                <a:gd name="T71" fmla="*/ 2147483647 h 216"/>
                <a:gd name="T72" fmla="*/ 2147483647 w 171"/>
                <a:gd name="T73" fmla="*/ 2147483647 h 216"/>
                <a:gd name="T74" fmla="*/ 2147483647 w 171"/>
                <a:gd name="T75" fmla="*/ 2147483647 h 216"/>
                <a:gd name="T76" fmla="*/ 2147483647 w 171"/>
                <a:gd name="T77" fmla="*/ 2147483647 h 216"/>
                <a:gd name="T78" fmla="*/ 2147483647 w 171"/>
                <a:gd name="T79" fmla="*/ 2147483647 h 216"/>
                <a:gd name="T80" fmla="*/ 2147483647 w 171"/>
                <a:gd name="T81" fmla="*/ 2147483647 h 216"/>
                <a:gd name="T82" fmla="*/ 2147483647 w 171"/>
                <a:gd name="T83" fmla="*/ 2147483647 h 216"/>
                <a:gd name="T84" fmla="*/ 2147483647 w 171"/>
                <a:gd name="T85" fmla="*/ 2147483647 h 216"/>
                <a:gd name="T86" fmla="*/ 2147483647 w 171"/>
                <a:gd name="T87" fmla="*/ 2147483647 h 21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71"/>
                <a:gd name="T133" fmla="*/ 0 h 216"/>
                <a:gd name="T134" fmla="*/ 171 w 171"/>
                <a:gd name="T135" fmla="*/ 216 h 21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71" h="216">
                  <a:moveTo>
                    <a:pt x="149" y="182"/>
                  </a:moveTo>
                  <a:lnTo>
                    <a:pt x="154" y="211"/>
                  </a:lnTo>
                  <a:lnTo>
                    <a:pt x="171" y="211"/>
                  </a:lnTo>
                  <a:lnTo>
                    <a:pt x="171" y="99"/>
                  </a:lnTo>
                  <a:lnTo>
                    <a:pt x="89" y="99"/>
                  </a:lnTo>
                  <a:lnTo>
                    <a:pt x="89" y="123"/>
                  </a:lnTo>
                  <a:lnTo>
                    <a:pt x="148" y="123"/>
                  </a:lnTo>
                  <a:lnTo>
                    <a:pt x="148" y="125"/>
                  </a:lnTo>
                  <a:lnTo>
                    <a:pt x="147" y="140"/>
                  </a:lnTo>
                  <a:lnTo>
                    <a:pt x="143" y="153"/>
                  </a:lnTo>
                  <a:lnTo>
                    <a:pt x="138" y="163"/>
                  </a:lnTo>
                  <a:lnTo>
                    <a:pt x="132" y="173"/>
                  </a:lnTo>
                  <a:lnTo>
                    <a:pt x="123" y="180"/>
                  </a:lnTo>
                  <a:lnTo>
                    <a:pt x="113" y="185"/>
                  </a:lnTo>
                  <a:lnTo>
                    <a:pt x="102" y="189"/>
                  </a:lnTo>
                  <a:lnTo>
                    <a:pt x="90" y="190"/>
                  </a:lnTo>
                  <a:lnTo>
                    <a:pt x="76" y="189"/>
                  </a:lnTo>
                  <a:lnTo>
                    <a:pt x="63" y="184"/>
                  </a:lnTo>
                  <a:lnTo>
                    <a:pt x="53" y="177"/>
                  </a:lnTo>
                  <a:lnTo>
                    <a:pt x="43" y="168"/>
                  </a:lnTo>
                  <a:lnTo>
                    <a:pt x="36" y="156"/>
                  </a:lnTo>
                  <a:lnTo>
                    <a:pt x="31" y="142"/>
                  </a:lnTo>
                  <a:lnTo>
                    <a:pt x="27" y="126"/>
                  </a:lnTo>
                  <a:lnTo>
                    <a:pt x="26" y="107"/>
                  </a:lnTo>
                  <a:lnTo>
                    <a:pt x="27" y="89"/>
                  </a:lnTo>
                  <a:lnTo>
                    <a:pt x="31" y="73"/>
                  </a:lnTo>
                  <a:lnTo>
                    <a:pt x="36" y="59"/>
                  </a:lnTo>
                  <a:lnTo>
                    <a:pt x="43" y="47"/>
                  </a:lnTo>
                  <a:lnTo>
                    <a:pt x="53" y="38"/>
                  </a:lnTo>
                  <a:lnTo>
                    <a:pt x="63" y="31"/>
                  </a:lnTo>
                  <a:lnTo>
                    <a:pt x="76" y="26"/>
                  </a:lnTo>
                  <a:lnTo>
                    <a:pt x="91" y="25"/>
                  </a:lnTo>
                  <a:lnTo>
                    <a:pt x="101" y="26"/>
                  </a:lnTo>
                  <a:lnTo>
                    <a:pt x="110" y="27"/>
                  </a:lnTo>
                  <a:lnTo>
                    <a:pt x="118" y="31"/>
                  </a:lnTo>
                  <a:lnTo>
                    <a:pt x="125" y="35"/>
                  </a:lnTo>
                  <a:lnTo>
                    <a:pt x="132" y="42"/>
                  </a:lnTo>
                  <a:lnTo>
                    <a:pt x="136" y="49"/>
                  </a:lnTo>
                  <a:lnTo>
                    <a:pt x="140" y="57"/>
                  </a:lnTo>
                  <a:lnTo>
                    <a:pt x="142" y="67"/>
                  </a:lnTo>
                  <a:lnTo>
                    <a:pt x="168" y="67"/>
                  </a:lnTo>
                  <a:lnTo>
                    <a:pt x="164" y="52"/>
                  </a:lnTo>
                  <a:lnTo>
                    <a:pt x="159" y="39"/>
                  </a:lnTo>
                  <a:lnTo>
                    <a:pt x="152" y="27"/>
                  </a:lnTo>
                  <a:lnTo>
                    <a:pt x="143" y="18"/>
                  </a:lnTo>
                  <a:lnTo>
                    <a:pt x="133" y="11"/>
                  </a:lnTo>
                  <a:lnTo>
                    <a:pt x="120" y="5"/>
                  </a:lnTo>
                  <a:lnTo>
                    <a:pt x="106" y="1"/>
                  </a:lnTo>
                  <a:lnTo>
                    <a:pt x="91" y="0"/>
                  </a:lnTo>
                  <a:lnTo>
                    <a:pt x="80" y="0"/>
                  </a:lnTo>
                  <a:lnTo>
                    <a:pt x="71" y="3"/>
                  </a:lnTo>
                  <a:lnTo>
                    <a:pt x="62" y="5"/>
                  </a:lnTo>
                  <a:lnTo>
                    <a:pt x="53" y="7"/>
                  </a:lnTo>
                  <a:lnTo>
                    <a:pt x="45" y="12"/>
                  </a:lnTo>
                  <a:lnTo>
                    <a:pt x="38" y="17"/>
                  </a:lnTo>
                  <a:lnTo>
                    <a:pt x="31" y="22"/>
                  </a:lnTo>
                  <a:lnTo>
                    <a:pt x="24" y="29"/>
                  </a:lnTo>
                  <a:lnTo>
                    <a:pt x="19" y="36"/>
                  </a:lnTo>
                  <a:lnTo>
                    <a:pt x="14" y="45"/>
                  </a:lnTo>
                  <a:lnTo>
                    <a:pt x="9" y="54"/>
                  </a:lnTo>
                  <a:lnTo>
                    <a:pt x="6" y="63"/>
                  </a:lnTo>
                  <a:lnTo>
                    <a:pt x="3" y="74"/>
                  </a:lnTo>
                  <a:lnTo>
                    <a:pt x="2" y="84"/>
                  </a:lnTo>
                  <a:lnTo>
                    <a:pt x="0" y="96"/>
                  </a:lnTo>
                  <a:lnTo>
                    <a:pt x="0" y="109"/>
                  </a:lnTo>
                  <a:lnTo>
                    <a:pt x="0" y="120"/>
                  </a:lnTo>
                  <a:lnTo>
                    <a:pt x="2" y="132"/>
                  </a:lnTo>
                  <a:lnTo>
                    <a:pt x="3" y="142"/>
                  </a:lnTo>
                  <a:lnTo>
                    <a:pt x="6" y="153"/>
                  </a:lnTo>
                  <a:lnTo>
                    <a:pt x="9" y="162"/>
                  </a:lnTo>
                  <a:lnTo>
                    <a:pt x="14" y="172"/>
                  </a:lnTo>
                  <a:lnTo>
                    <a:pt x="19" y="180"/>
                  </a:lnTo>
                  <a:lnTo>
                    <a:pt x="24" y="187"/>
                  </a:lnTo>
                  <a:lnTo>
                    <a:pt x="31" y="194"/>
                  </a:lnTo>
                  <a:lnTo>
                    <a:pt x="37" y="199"/>
                  </a:lnTo>
                  <a:lnTo>
                    <a:pt x="43" y="204"/>
                  </a:lnTo>
                  <a:lnTo>
                    <a:pt x="52" y="209"/>
                  </a:lnTo>
                  <a:lnTo>
                    <a:pt x="59" y="211"/>
                  </a:lnTo>
                  <a:lnTo>
                    <a:pt x="67" y="213"/>
                  </a:lnTo>
                  <a:lnTo>
                    <a:pt x="76" y="216"/>
                  </a:lnTo>
                  <a:lnTo>
                    <a:pt x="85" y="216"/>
                  </a:lnTo>
                  <a:lnTo>
                    <a:pt x="95" y="216"/>
                  </a:lnTo>
                  <a:lnTo>
                    <a:pt x="104" y="213"/>
                  </a:lnTo>
                  <a:lnTo>
                    <a:pt x="114" y="211"/>
                  </a:lnTo>
                  <a:lnTo>
                    <a:pt x="121" y="208"/>
                  </a:lnTo>
                  <a:lnTo>
                    <a:pt x="130" y="203"/>
                  </a:lnTo>
                  <a:lnTo>
                    <a:pt x="136" y="197"/>
                  </a:lnTo>
                  <a:lnTo>
                    <a:pt x="143" y="190"/>
                  </a:lnTo>
                  <a:lnTo>
                    <a:pt x="149" y="182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6" name="Freeform 483"/>
            <p:cNvSpPr>
              <a:spLocks noEditPoints="1"/>
            </p:cNvSpPr>
            <p:nvPr/>
          </p:nvSpPr>
          <p:spPr bwMode="auto">
            <a:xfrm>
              <a:off x="5627688" y="4475163"/>
              <a:ext cx="57150" cy="84137"/>
            </a:xfrm>
            <a:custGeom>
              <a:avLst/>
              <a:gdLst>
                <a:gd name="T0" fmla="*/ 2147483647 w 124"/>
                <a:gd name="T1" fmla="*/ 2147483647 h 159"/>
                <a:gd name="T2" fmla="*/ 2147483647 w 124"/>
                <a:gd name="T3" fmla="*/ 2147483647 h 159"/>
                <a:gd name="T4" fmla="*/ 2147483647 w 124"/>
                <a:gd name="T5" fmla="*/ 2147483647 h 159"/>
                <a:gd name="T6" fmla="*/ 2147483647 w 124"/>
                <a:gd name="T7" fmla="*/ 2147483647 h 159"/>
                <a:gd name="T8" fmla="*/ 2147483647 w 124"/>
                <a:gd name="T9" fmla="*/ 2147483647 h 159"/>
                <a:gd name="T10" fmla="*/ 2147483647 w 124"/>
                <a:gd name="T11" fmla="*/ 2147483647 h 159"/>
                <a:gd name="T12" fmla="*/ 2147483647 w 124"/>
                <a:gd name="T13" fmla="*/ 2147483647 h 159"/>
                <a:gd name="T14" fmla="*/ 2147483647 w 124"/>
                <a:gd name="T15" fmla="*/ 2147483647 h 159"/>
                <a:gd name="T16" fmla="*/ 2147483647 w 124"/>
                <a:gd name="T17" fmla="*/ 2147483647 h 159"/>
                <a:gd name="T18" fmla="*/ 2147483647 w 124"/>
                <a:gd name="T19" fmla="*/ 2147483647 h 159"/>
                <a:gd name="T20" fmla="*/ 2147483647 w 124"/>
                <a:gd name="T21" fmla="*/ 2147483647 h 159"/>
                <a:gd name="T22" fmla="*/ 2147483647 w 124"/>
                <a:gd name="T23" fmla="*/ 2147483647 h 159"/>
                <a:gd name="T24" fmla="*/ 2147483647 w 124"/>
                <a:gd name="T25" fmla="*/ 2147483647 h 159"/>
                <a:gd name="T26" fmla="*/ 2147483647 w 124"/>
                <a:gd name="T27" fmla="*/ 2147483647 h 159"/>
                <a:gd name="T28" fmla="*/ 2147483647 w 124"/>
                <a:gd name="T29" fmla="*/ 2147483647 h 159"/>
                <a:gd name="T30" fmla="*/ 2147483647 w 124"/>
                <a:gd name="T31" fmla="*/ 2147483647 h 159"/>
                <a:gd name="T32" fmla="*/ 2147483647 w 124"/>
                <a:gd name="T33" fmla="*/ 2147483647 h 159"/>
                <a:gd name="T34" fmla="*/ 2147483647 w 124"/>
                <a:gd name="T35" fmla="*/ 2147483647 h 159"/>
                <a:gd name="T36" fmla="*/ 2147483647 w 124"/>
                <a:gd name="T37" fmla="*/ 2147483647 h 159"/>
                <a:gd name="T38" fmla="*/ 2147483647 w 124"/>
                <a:gd name="T39" fmla="*/ 2147483647 h 159"/>
                <a:gd name="T40" fmla="*/ 2147483647 w 124"/>
                <a:gd name="T41" fmla="*/ 2147483647 h 159"/>
                <a:gd name="T42" fmla="*/ 2147483647 w 124"/>
                <a:gd name="T43" fmla="*/ 2147483647 h 159"/>
                <a:gd name="T44" fmla="*/ 2147483647 w 124"/>
                <a:gd name="T45" fmla="*/ 2147483647 h 159"/>
                <a:gd name="T46" fmla="*/ 2147483647 w 124"/>
                <a:gd name="T47" fmla="*/ 2147483647 h 159"/>
                <a:gd name="T48" fmla="*/ 2147483647 w 124"/>
                <a:gd name="T49" fmla="*/ 2147483647 h 159"/>
                <a:gd name="T50" fmla="*/ 2147483647 w 124"/>
                <a:gd name="T51" fmla="*/ 2147483647 h 159"/>
                <a:gd name="T52" fmla="*/ 2147483647 w 124"/>
                <a:gd name="T53" fmla="*/ 2147483647 h 159"/>
                <a:gd name="T54" fmla="*/ 2147483647 w 124"/>
                <a:gd name="T55" fmla="*/ 2147483647 h 159"/>
                <a:gd name="T56" fmla="*/ 2147483647 w 124"/>
                <a:gd name="T57" fmla="*/ 2147483647 h 159"/>
                <a:gd name="T58" fmla="*/ 2147483647 w 124"/>
                <a:gd name="T59" fmla="*/ 2147483647 h 159"/>
                <a:gd name="T60" fmla="*/ 2147483647 w 124"/>
                <a:gd name="T61" fmla="*/ 2147483647 h 159"/>
                <a:gd name="T62" fmla="*/ 2147483647 w 124"/>
                <a:gd name="T63" fmla="*/ 2147483647 h 159"/>
                <a:gd name="T64" fmla="*/ 2147483647 w 124"/>
                <a:gd name="T65" fmla="*/ 2147483647 h 159"/>
                <a:gd name="T66" fmla="*/ 2147483647 w 124"/>
                <a:gd name="T67" fmla="*/ 2147483647 h 159"/>
                <a:gd name="T68" fmla="*/ 2147483647 w 124"/>
                <a:gd name="T69" fmla="*/ 2147483647 h 15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4"/>
                <a:gd name="T106" fmla="*/ 0 h 159"/>
                <a:gd name="T107" fmla="*/ 124 w 124"/>
                <a:gd name="T108" fmla="*/ 159 h 15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4" h="159">
                  <a:moveTo>
                    <a:pt x="99" y="107"/>
                  </a:moveTo>
                  <a:lnTo>
                    <a:pt x="97" y="113"/>
                  </a:lnTo>
                  <a:lnTo>
                    <a:pt x="94" y="119"/>
                  </a:lnTo>
                  <a:lnTo>
                    <a:pt x="91" y="124"/>
                  </a:lnTo>
                  <a:lnTo>
                    <a:pt x="87" y="128"/>
                  </a:lnTo>
                  <a:lnTo>
                    <a:pt x="82" y="131"/>
                  </a:lnTo>
                  <a:lnTo>
                    <a:pt x="77" y="133"/>
                  </a:lnTo>
                  <a:lnTo>
                    <a:pt x="71" y="135"/>
                  </a:lnTo>
                  <a:lnTo>
                    <a:pt x="63" y="135"/>
                  </a:lnTo>
                  <a:lnTo>
                    <a:pt x="55" y="134"/>
                  </a:lnTo>
                  <a:lnTo>
                    <a:pt x="48" y="132"/>
                  </a:lnTo>
                  <a:lnTo>
                    <a:pt x="41" y="128"/>
                  </a:lnTo>
                  <a:lnTo>
                    <a:pt x="35" y="123"/>
                  </a:lnTo>
                  <a:lnTo>
                    <a:pt x="31" y="117"/>
                  </a:lnTo>
                  <a:lnTo>
                    <a:pt x="28" y="109"/>
                  </a:lnTo>
                  <a:lnTo>
                    <a:pt x="26" y="98"/>
                  </a:lnTo>
                  <a:lnTo>
                    <a:pt x="24" y="88"/>
                  </a:lnTo>
                  <a:lnTo>
                    <a:pt x="124" y="88"/>
                  </a:lnTo>
                  <a:lnTo>
                    <a:pt x="124" y="76"/>
                  </a:lnTo>
                  <a:lnTo>
                    <a:pt x="123" y="60"/>
                  </a:lnTo>
                  <a:lnTo>
                    <a:pt x="119" y="43"/>
                  </a:lnTo>
                  <a:lnTo>
                    <a:pt x="114" y="31"/>
                  </a:lnTo>
                  <a:lnTo>
                    <a:pt x="108" y="20"/>
                  </a:lnTo>
                  <a:lnTo>
                    <a:pt x="98" y="12"/>
                  </a:lnTo>
                  <a:lnTo>
                    <a:pt x="88" y="5"/>
                  </a:lnTo>
                  <a:lnTo>
                    <a:pt x="76" y="1"/>
                  </a:lnTo>
                  <a:lnTo>
                    <a:pt x="61" y="0"/>
                  </a:lnTo>
                  <a:lnTo>
                    <a:pt x="49" y="1"/>
                  </a:lnTo>
                  <a:lnTo>
                    <a:pt x="36" y="6"/>
                  </a:lnTo>
                  <a:lnTo>
                    <a:pt x="26" y="12"/>
                  </a:lnTo>
                  <a:lnTo>
                    <a:pt x="17" y="21"/>
                  </a:lnTo>
                  <a:lnTo>
                    <a:pt x="10" y="33"/>
                  </a:lnTo>
                  <a:lnTo>
                    <a:pt x="4" y="47"/>
                  </a:lnTo>
                  <a:lnTo>
                    <a:pt x="1" y="63"/>
                  </a:lnTo>
                  <a:lnTo>
                    <a:pt x="0" y="81"/>
                  </a:lnTo>
                  <a:lnTo>
                    <a:pt x="1" y="98"/>
                  </a:lnTo>
                  <a:lnTo>
                    <a:pt x="4" y="113"/>
                  </a:lnTo>
                  <a:lnTo>
                    <a:pt x="10" y="127"/>
                  </a:lnTo>
                  <a:lnTo>
                    <a:pt x="17" y="138"/>
                  </a:lnTo>
                  <a:lnTo>
                    <a:pt x="26" y="147"/>
                  </a:lnTo>
                  <a:lnTo>
                    <a:pt x="36" y="153"/>
                  </a:lnTo>
                  <a:lnTo>
                    <a:pt x="49" y="157"/>
                  </a:lnTo>
                  <a:lnTo>
                    <a:pt x="61" y="159"/>
                  </a:lnTo>
                  <a:lnTo>
                    <a:pt x="73" y="157"/>
                  </a:lnTo>
                  <a:lnTo>
                    <a:pt x="85" y="155"/>
                  </a:lnTo>
                  <a:lnTo>
                    <a:pt x="94" y="150"/>
                  </a:lnTo>
                  <a:lnTo>
                    <a:pt x="102" y="145"/>
                  </a:lnTo>
                  <a:lnTo>
                    <a:pt x="109" y="138"/>
                  </a:lnTo>
                  <a:lnTo>
                    <a:pt x="115" y="128"/>
                  </a:lnTo>
                  <a:lnTo>
                    <a:pt x="119" y="119"/>
                  </a:lnTo>
                  <a:lnTo>
                    <a:pt x="121" y="107"/>
                  </a:lnTo>
                  <a:lnTo>
                    <a:pt x="99" y="107"/>
                  </a:lnTo>
                  <a:close/>
                  <a:moveTo>
                    <a:pt x="24" y="67"/>
                  </a:moveTo>
                  <a:lnTo>
                    <a:pt x="26" y="56"/>
                  </a:lnTo>
                  <a:lnTo>
                    <a:pt x="28" y="48"/>
                  </a:lnTo>
                  <a:lnTo>
                    <a:pt x="32" y="40"/>
                  </a:lnTo>
                  <a:lnTo>
                    <a:pt x="36" y="34"/>
                  </a:lnTo>
                  <a:lnTo>
                    <a:pt x="41" y="28"/>
                  </a:lnTo>
                  <a:lnTo>
                    <a:pt x="48" y="25"/>
                  </a:lnTo>
                  <a:lnTo>
                    <a:pt x="54" y="24"/>
                  </a:lnTo>
                  <a:lnTo>
                    <a:pt x="62" y="22"/>
                  </a:lnTo>
                  <a:lnTo>
                    <a:pt x="71" y="24"/>
                  </a:lnTo>
                  <a:lnTo>
                    <a:pt x="78" y="25"/>
                  </a:lnTo>
                  <a:lnTo>
                    <a:pt x="85" y="29"/>
                  </a:lnTo>
                  <a:lnTo>
                    <a:pt x="90" y="34"/>
                  </a:lnTo>
                  <a:lnTo>
                    <a:pt x="94" y="40"/>
                  </a:lnTo>
                  <a:lnTo>
                    <a:pt x="97" y="48"/>
                  </a:lnTo>
                  <a:lnTo>
                    <a:pt x="98" y="56"/>
                  </a:lnTo>
                  <a:lnTo>
                    <a:pt x="99" y="67"/>
                  </a:lnTo>
                  <a:lnTo>
                    <a:pt x="24" y="67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7" name="Freeform 484"/>
            <p:cNvSpPr>
              <a:spLocks/>
            </p:cNvSpPr>
            <p:nvPr/>
          </p:nvSpPr>
          <p:spPr bwMode="auto">
            <a:xfrm>
              <a:off x="5697538" y="4475163"/>
              <a:ext cx="53975" cy="82550"/>
            </a:xfrm>
            <a:custGeom>
              <a:avLst/>
              <a:gdLst>
                <a:gd name="T0" fmla="*/ 2147483647 w 114"/>
                <a:gd name="T1" fmla="*/ 2147483647 h 155"/>
                <a:gd name="T2" fmla="*/ 2147483647 w 114"/>
                <a:gd name="T3" fmla="*/ 2147483647 h 155"/>
                <a:gd name="T4" fmla="*/ 2147483647 w 114"/>
                <a:gd name="T5" fmla="*/ 2147483647 h 155"/>
                <a:gd name="T6" fmla="*/ 2147483647 w 114"/>
                <a:gd name="T7" fmla="*/ 2147483647 h 155"/>
                <a:gd name="T8" fmla="*/ 2147483647 w 114"/>
                <a:gd name="T9" fmla="*/ 2147483647 h 155"/>
                <a:gd name="T10" fmla="*/ 2147483647 w 114"/>
                <a:gd name="T11" fmla="*/ 2147483647 h 155"/>
                <a:gd name="T12" fmla="*/ 2147483647 w 114"/>
                <a:gd name="T13" fmla="*/ 2147483647 h 155"/>
                <a:gd name="T14" fmla="*/ 2147483647 w 114"/>
                <a:gd name="T15" fmla="*/ 2147483647 h 155"/>
                <a:gd name="T16" fmla="*/ 2147483647 w 114"/>
                <a:gd name="T17" fmla="*/ 2147483647 h 155"/>
                <a:gd name="T18" fmla="*/ 2147483647 w 114"/>
                <a:gd name="T19" fmla="*/ 2147483647 h 155"/>
                <a:gd name="T20" fmla="*/ 2147483647 w 114"/>
                <a:gd name="T21" fmla="*/ 2147483647 h 155"/>
                <a:gd name="T22" fmla="*/ 2147483647 w 114"/>
                <a:gd name="T23" fmla="*/ 2147483647 h 155"/>
                <a:gd name="T24" fmla="*/ 2147483647 w 114"/>
                <a:gd name="T25" fmla="*/ 2147483647 h 155"/>
                <a:gd name="T26" fmla="*/ 2147483647 w 114"/>
                <a:gd name="T27" fmla="*/ 2147483647 h 155"/>
                <a:gd name="T28" fmla="*/ 2147483647 w 114"/>
                <a:gd name="T29" fmla="*/ 0 h 155"/>
                <a:gd name="T30" fmla="*/ 2147483647 w 114"/>
                <a:gd name="T31" fmla="*/ 0 h 155"/>
                <a:gd name="T32" fmla="*/ 2147483647 w 114"/>
                <a:gd name="T33" fmla="*/ 0 h 155"/>
                <a:gd name="T34" fmla="*/ 2147483647 w 114"/>
                <a:gd name="T35" fmla="*/ 2147483647 h 155"/>
                <a:gd name="T36" fmla="*/ 2147483647 w 114"/>
                <a:gd name="T37" fmla="*/ 2147483647 h 155"/>
                <a:gd name="T38" fmla="*/ 2147483647 w 114"/>
                <a:gd name="T39" fmla="*/ 2147483647 h 155"/>
                <a:gd name="T40" fmla="*/ 2147483647 w 114"/>
                <a:gd name="T41" fmla="*/ 2147483647 h 155"/>
                <a:gd name="T42" fmla="*/ 2147483647 w 114"/>
                <a:gd name="T43" fmla="*/ 2147483647 h 155"/>
                <a:gd name="T44" fmla="*/ 2147483647 w 114"/>
                <a:gd name="T45" fmla="*/ 2147483647 h 155"/>
                <a:gd name="T46" fmla="*/ 2147483647 w 114"/>
                <a:gd name="T47" fmla="*/ 2147483647 h 155"/>
                <a:gd name="T48" fmla="*/ 2147483647 w 114"/>
                <a:gd name="T49" fmla="*/ 2147483647 h 155"/>
                <a:gd name="T50" fmla="*/ 0 w 114"/>
                <a:gd name="T51" fmla="*/ 2147483647 h 155"/>
                <a:gd name="T52" fmla="*/ 0 w 114"/>
                <a:gd name="T53" fmla="*/ 2147483647 h 155"/>
                <a:gd name="T54" fmla="*/ 2147483647 w 114"/>
                <a:gd name="T55" fmla="*/ 2147483647 h 155"/>
                <a:gd name="T56" fmla="*/ 2147483647 w 114"/>
                <a:gd name="T57" fmla="*/ 2147483647 h 155"/>
                <a:gd name="T58" fmla="*/ 2147483647 w 114"/>
                <a:gd name="T59" fmla="*/ 2147483647 h 155"/>
                <a:gd name="T60" fmla="*/ 2147483647 w 114"/>
                <a:gd name="T61" fmla="*/ 2147483647 h 155"/>
                <a:gd name="T62" fmla="*/ 2147483647 w 114"/>
                <a:gd name="T63" fmla="*/ 2147483647 h 155"/>
                <a:gd name="T64" fmla="*/ 2147483647 w 114"/>
                <a:gd name="T65" fmla="*/ 2147483647 h 155"/>
                <a:gd name="T66" fmla="*/ 2147483647 w 114"/>
                <a:gd name="T67" fmla="*/ 2147483647 h 155"/>
                <a:gd name="T68" fmla="*/ 2147483647 w 114"/>
                <a:gd name="T69" fmla="*/ 2147483647 h 155"/>
                <a:gd name="T70" fmla="*/ 2147483647 w 114"/>
                <a:gd name="T71" fmla="*/ 2147483647 h 155"/>
                <a:gd name="T72" fmla="*/ 2147483647 w 114"/>
                <a:gd name="T73" fmla="*/ 2147483647 h 155"/>
                <a:gd name="T74" fmla="*/ 2147483647 w 114"/>
                <a:gd name="T75" fmla="*/ 2147483647 h 155"/>
                <a:gd name="T76" fmla="*/ 2147483647 w 114"/>
                <a:gd name="T77" fmla="*/ 2147483647 h 155"/>
                <a:gd name="T78" fmla="*/ 2147483647 w 114"/>
                <a:gd name="T79" fmla="*/ 2147483647 h 155"/>
                <a:gd name="T80" fmla="*/ 2147483647 w 114"/>
                <a:gd name="T81" fmla="*/ 2147483647 h 155"/>
                <a:gd name="T82" fmla="*/ 2147483647 w 114"/>
                <a:gd name="T83" fmla="*/ 2147483647 h 155"/>
                <a:gd name="T84" fmla="*/ 2147483647 w 114"/>
                <a:gd name="T85" fmla="*/ 2147483647 h 155"/>
                <a:gd name="T86" fmla="*/ 2147483647 w 114"/>
                <a:gd name="T87" fmla="*/ 2147483647 h 155"/>
                <a:gd name="T88" fmla="*/ 2147483647 w 114"/>
                <a:gd name="T89" fmla="*/ 2147483647 h 155"/>
                <a:gd name="T90" fmla="*/ 2147483647 w 114"/>
                <a:gd name="T91" fmla="*/ 2147483647 h 15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4"/>
                <a:gd name="T139" fmla="*/ 0 h 155"/>
                <a:gd name="T140" fmla="*/ 114 w 114"/>
                <a:gd name="T141" fmla="*/ 155 h 15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4" h="155">
                  <a:moveTo>
                    <a:pt x="91" y="155"/>
                  </a:moveTo>
                  <a:lnTo>
                    <a:pt x="114" y="155"/>
                  </a:lnTo>
                  <a:lnTo>
                    <a:pt x="114" y="64"/>
                  </a:lnTo>
                  <a:lnTo>
                    <a:pt x="114" y="57"/>
                  </a:lnTo>
                  <a:lnTo>
                    <a:pt x="114" y="47"/>
                  </a:lnTo>
                  <a:lnTo>
                    <a:pt x="113" y="37"/>
                  </a:lnTo>
                  <a:lnTo>
                    <a:pt x="112" y="28"/>
                  </a:lnTo>
                  <a:lnTo>
                    <a:pt x="107" y="21"/>
                  </a:lnTo>
                  <a:lnTo>
                    <a:pt x="104" y="15"/>
                  </a:lnTo>
                  <a:lnTo>
                    <a:pt x="101" y="12"/>
                  </a:lnTo>
                  <a:lnTo>
                    <a:pt x="97" y="8"/>
                  </a:lnTo>
                  <a:lnTo>
                    <a:pt x="92" y="5"/>
                  </a:lnTo>
                  <a:lnTo>
                    <a:pt x="86" y="3"/>
                  </a:lnTo>
                  <a:lnTo>
                    <a:pt x="80" y="1"/>
                  </a:lnTo>
                  <a:lnTo>
                    <a:pt x="73" y="0"/>
                  </a:lnTo>
                  <a:lnTo>
                    <a:pt x="65" y="0"/>
                  </a:lnTo>
                  <a:lnTo>
                    <a:pt x="59" y="0"/>
                  </a:lnTo>
                  <a:lnTo>
                    <a:pt x="53" y="1"/>
                  </a:lnTo>
                  <a:lnTo>
                    <a:pt x="46" y="4"/>
                  </a:lnTo>
                  <a:lnTo>
                    <a:pt x="41" y="6"/>
                  </a:lnTo>
                  <a:lnTo>
                    <a:pt x="36" y="10"/>
                  </a:lnTo>
                  <a:lnTo>
                    <a:pt x="31" y="14"/>
                  </a:lnTo>
                  <a:lnTo>
                    <a:pt x="26" y="20"/>
                  </a:lnTo>
                  <a:lnTo>
                    <a:pt x="22" y="26"/>
                  </a:lnTo>
                  <a:lnTo>
                    <a:pt x="22" y="4"/>
                  </a:lnTo>
                  <a:lnTo>
                    <a:pt x="0" y="4"/>
                  </a:lnTo>
                  <a:lnTo>
                    <a:pt x="0" y="155"/>
                  </a:lnTo>
                  <a:lnTo>
                    <a:pt x="23" y="155"/>
                  </a:lnTo>
                  <a:lnTo>
                    <a:pt x="23" y="69"/>
                  </a:lnTo>
                  <a:lnTo>
                    <a:pt x="24" y="58"/>
                  </a:lnTo>
                  <a:lnTo>
                    <a:pt x="26" y="49"/>
                  </a:lnTo>
                  <a:lnTo>
                    <a:pt x="29" y="41"/>
                  </a:lnTo>
                  <a:lnTo>
                    <a:pt x="34" y="34"/>
                  </a:lnTo>
                  <a:lnTo>
                    <a:pt x="40" y="29"/>
                  </a:lnTo>
                  <a:lnTo>
                    <a:pt x="46" y="26"/>
                  </a:lnTo>
                  <a:lnTo>
                    <a:pt x="55" y="24"/>
                  </a:lnTo>
                  <a:lnTo>
                    <a:pt x="63" y="22"/>
                  </a:lnTo>
                  <a:lnTo>
                    <a:pt x="71" y="24"/>
                  </a:lnTo>
                  <a:lnTo>
                    <a:pt x="77" y="25"/>
                  </a:lnTo>
                  <a:lnTo>
                    <a:pt x="81" y="28"/>
                  </a:lnTo>
                  <a:lnTo>
                    <a:pt x="85" y="32"/>
                  </a:lnTo>
                  <a:lnTo>
                    <a:pt x="87" y="37"/>
                  </a:lnTo>
                  <a:lnTo>
                    <a:pt x="90" y="44"/>
                  </a:lnTo>
                  <a:lnTo>
                    <a:pt x="91" y="53"/>
                  </a:lnTo>
                  <a:lnTo>
                    <a:pt x="91" y="62"/>
                  </a:lnTo>
                  <a:lnTo>
                    <a:pt x="91" y="155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8" name="Freeform 485"/>
            <p:cNvSpPr>
              <a:spLocks noEditPoints="1"/>
            </p:cNvSpPr>
            <p:nvPr/>
          </p:nvSpPr>
          <p:spPr bwMode="auto">
            <a:xfrm>
              <a:off x="5764213" y="4475163"/>
              <a:ext cx="58737" cy="84137"/>
            </a:xfrm>
            <a:custGeom>
              <a:avLst/>
              <a:gdLst>
                <a:gd name="T0" fmla="*/ 2147483647 w 124"/>
                <a:gd name="T1" fmla="*/ 2147483647 h 159"/>
                <a:gd name="T2" fmla="*/ 2147483647 w 124"/>
                <a:gd name="T3" fmla="*/ 2147483647 h 159"/>
                <a:gd name="T4" fmla="*/ 2147483647 w 124"/>
                <a:gd name="T5" fmla="*/ 2147483647 h 159"/>
                <a:gd name="T6" fmla="*/ 2147483647 w 124"/>
                <a:gd name="T7" fmla="*/ 2147483647 h 159"/>
                <a:gd name="T8" fmla="*/ 2147483647 w 124"/>
                <a:gd name="T9" fmla="*/ 2147483647 h 159"/>
                <a:gd name="T10" fmla="*/ 2147483647 w 124"/>
                <a:gd name="T11" fmla="*/ 2147483647 h 159"/>
                <a:gd name="T12" fmla="*/ 2147483647 w 124"/>
                <a:gd name="T13" fmla="*/ 2147483647 h 159"/>
                <a:gd name="T14" fmla="*/ 2147483647 w 124"/>
                <a:gd name="T15" fmla="*/ 2147483647 h 159"/>
                <a:gd name="T16" fmla="*/ 2147483647 w 124"/>
                <a:gd name="T17" fmla="*/ 2147483647 h 159"/>
                <a:gd name="T18" fmla="*/ 2147483647 w 124"/>
                <a:gd name="T19" fmla="*/ 2147483647 h 159"/>
                <a:gd name="T20" fmla="*/ 2147483647 w 124"/>
                <a:gd name="T21" fmla="*/ 2147483647 h 159"/>
                <a:gd name="T22" fmla="*/ 2147483647 w 124"/>
                <a:gd name="T23" fmla="*/ 2147483647 h 159"/>
                <a:gd name="T24" fmla="*/ 2147483647 w 124"/>
                <a:gd name="T25" fmla="*/ 2147483647 h 159"/>
                <a:gd name="T26" fmla="*/ 2147483647 w 124"/>
                <a:gd name="T27" fmla="*/ 2147483647 h 159"/>
                <a:gd name="T28" fmla="*/ 2147483647 w 124"/>
                <a:gd name="T29" fmla="*/ 2147483647 h 159"/>
                <a:gd name="T30" fmla="*/ 2147483647 w 124"/>
                <a:gd name="T31" fmla="*/ 2147483647 h 159"/>
                <a:gd name="T32" fmla="*/ 2147483647 w 124"/>
                <a:gd name="T33" fmla="*/ 2147483647 h 159"/>
                <a:gd name="T34" fmla="*/ 2147483647 w 124"/>
                <a:gd name="T35" fmla="*/ 2147483647 h 159"/>
                <a:gd name="T36" fmla="*/ 2147483647 w 124"/>
                <a:gd name="T37" fmla="*/ 2147483647 h 159"/>
                <a:gd name="T38" fmla="*/ 2147483647 w 124"/>
                <a:gd name="T39" fmla="*/ 2147483647 h 159"/>
                <a:gd name="T40" fmla="*/ 2147483647 w 124"/>
                <a:gd name="T41" fmla="*/ 2147483647 h 159"/>
                <a:gd name="T42" fmla="*/ 2147483647 w 124"/>
                <a:gd name="T43" fmla="*/ 2147483647 h 159"/>
                <a:gd name="T44" fmla="*/ 2147483647 w 124"/>
                <a:gd name="T45" fmla="*/ 2147483647 h 159"/>
                <a:gd name="T46" fmla="*/ 2147483647 w 124"/>
                <a:gd name="T47" fmla="*/ 2147483647 h 159"/>
                <a:gd name="T48" fmla="*/ 2147483647 w 124"/>
                <a:gd name="T49" fmla="*/ 2147483647 h 159"/>
                <a:gd name="T50" fmla="*/ 2147483647 w 124"/>
                <a:gd name="T51" fmla="*/ 2147483647 h 159"/>
                <a:gd name="T52" fmla="*/ 2147483647 w 124"/>
                <a:gd name="T53" fmla="*/ 2147483647 h 159"/>
                <a:gd name="T54" fmla="*/ 2147483647 w 124"/>
                <a:gd name="T55" fmla="*/ 2147483647 h 159"/>
                <a:gd name="T56" fmla="*/ 2147483647 w 124"/>
                <a:gd name="T57" fmla="*/ 2147483647 h 159"/>
                <a:gd name="T58" fmla="*/ 2147483647 w 124"/>
                <a:gd name="T59" fmla="*/ 2147483647 h 159"/>
                <a:gd name="T60" fmla="*/ 2147483647 w 124"/>
                <a:gd name="T61" fmla="*/ 2147483647 h 159"/>
                <a:gd name="T62" fmla="*/ 2147483647 w 124"/>
                <a:gd name="T63" fmla="*/ 2147483647 h 159"/>
                <a:gd name="T64" fmla="*/ 2147483647 w 124"/>
                <a:gd name="T65" fmla="*/ 2147483647 h 159"/>
                <a:gd name="T66" fmla="*/ 2147483647 w 124"/>
                <a:gd name="T67" fmla="*/ 2147483647 h 159"/>
                <a:gd name="T68" fmla="*/ 2147483647 w 124"/>
                <a:gd name="T69" fmla="*/ 2147483647 h 15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4"/>
                <a:gd name="T106" fmla="*/ 0 h 159"/>
                <a:gd name="T107" fmla="*/ 124 w 124"/>
                <a:gd name="T108" fmla="*/ 159 h 15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4" h="159">
                  <a:moveTo>
                    <a:pt x="99" y="107"/>
                  </a:moveTo>
                  <a:lnTo>
                    <a:pt x="97" y="113"/>
                  </a:lnTo>
                  <a:lnTo>
                    <a:pt x="94" y="119"/>
                  </a:lnTo>
                  <a:lnTo>
                    <a:pt x="91" y="124"/>
                  </a:lnTo>
                  <a:lnTo>
                    <a:pt x="87" y="128"/>
                  </a:lnTo>
                  <a:lnTo>
                    <a:pt x="82" y="131"/>
                  </a:lnTo>
                  <a:lnTo>
                    <a:pt x="77" y="133"/>
                  </a:lnTo>
                  <a:lnTo>
                    <a:pt x="71" y="135"/>
                  </a:lnTo>
                  <a:lnTo>
                    <a:pt x="64" y="135"/>
                  </a:lnTo>
                  <a:lnTo>
                    <a:pt x="55" y="134"/>
                  </a:lnTo>
                  <a:lnTo>
                    <a:pt x="48" y="132"/>
                  </a:lnTo>
                  <a:lnTo>
                    <a:pt x="41" y="128"/>
                  </a:lnTo>
                  <a:lnTo>
                    <a:pt x="35" y="123"/>
                  </a:lnTo>
                  <a:lnTo>
                    <a:pt x="31" y="117"/>
                  </a:lnTo>
                  <a:lnTo>
                    <a:pt x="28" y="109"/>
                  </a:lnTo>
                  <a:lnTo>
                    <a:pt x="26" y="98"/>
                  </a:lnTo>
                  <a:lnTo>
                    <a:pt x="24" y="88"/>
                  </a:lnTo>
                  <a:lnTo>
                    <a:pt x="124" y="88"/>
                  </a:lnTo>
                  <a:lnTo>
                    <a:pt x="124" y="76"/>
                  </a:lnTo>
                  <a:lnTo>
                    <a:pt x="123" y="60"/>
                  </a:lnTo>
                  <a:lnTo>
                    <a:pt x="119" y="43"/>
                  </a:lnTo>
                  <a:lnTo>
                    <a:pt x="114" y="31"/>
                  </a:lnTo>
                  <a:lnTo>
                    <a:pt x="108" y="20"/>
                  </a:lnTo>
                  <a:lnTo>
                    <a:pt x="98" y="12"/>
                  </a:lnTo>
                  <a:lnTo>
                    <a:pt x="88" y="5"/>
                  </a:lnTo>
                  <a:lnTo>
                    <a:pt x="76" y="1"/>
                  </a:lnTo>
                  <a:lnTo>
                    <a:pt x="61" y="0"/>
                  </a:lnTo>
                  <a:lnTo>
                    <a:pt x="49" y="1"/>
                  </a:lnTo>
                  <a:lnTo>
                    <a:pt x="36" y="6"/>
                  </a:lnTo>
                  <a:lnTo>
                    <a:pt x="26" y="12"/>
                  </a:lnTo>
                  <a:lnTo>
                    <a:pt x="17" y="21"/>
                  </a:lnTo>
                  <a:lnTo>
                    <a:pt x="10" y="33"/>
                  </a:lnTo>
                  <a:lnTo>
                    <a:pt x="4" y="47"/>
                  </a:lnTo>
                  <a:lnTo>
                    <a:pt x="1" y="63"/>
                  </a:lnTo>
                  <a:lnTo>
                    <a:pt x="0" y="81"/>
                  </a:lnTo>
                  <a:lnTo>
                    <a:pt x="1" y="98"/>
                  </a:lnTo>
                  <a:lnTo>
                    <a:pt x="4" y="113"/>
                  </a:lnTo>
                  <a:lnTo>
                    <a:pt x="10" y="127"/>
                  </a:lnTo>
                  <a:lnTo>
                    <a:pt x="17" y="138"/>
                  </a:lnTo>
                  <a:lnTo>
                    <a:pt x="26" y="147"/>
                  </a:lnTo>
                  <a:lnTo>
                    <a:pt x="36" y="153"/>
                  </a:lnTo>
                  <a:lnTo>
                    <a:pt x="49" y="157"/>
                  </a:lnTo>
                  <a:lnTo>
                    <a:pt x="61" y="159"/>
                  </a:lnTo>
                  <a:lnTo>
                    <a:pt x="73" y="157"/>
                  </a:lnTo>
                  <a:lnTo>
                    <a:pt x="85" y="155"/>
                  </a:lnTo>
                  <a:lnTo>
                    <a:pt x="94" y="150"/>
                  </a:lnTo>
                  <a:lnTo>
                    <a:pt x="103" y="145"/>
                  </a:lnTo>
                  <a:lnTo>
                    <a:pt x="109" y="138"/>
                  </a:lnTo>
                  <a:lnTo>
                    <a:pt x="115" y="128"/>
                  </a:lnTo>
                  <a:lnTo>
                    <a:pt x="119" y="119"/>
                  </a:lnTo>
                  <a:lnTo>
                    <a:pt x="122" y="107"/>
                  </a:lnTo>
                  <a:lnTo>
                    <a:pt x="99" y="107"/>
                  </a:lnTo>
                  <a:close/>
                  <a:moveTo>
                    <a:pt x="24" y="67"/>
                  </a:moveTo>
                  <a:lnTo>
                    <a:pt x="26" y="56"/>
                  </a:lnTo>
                  <a:lnTo>
                    <a:pt x="28" y="48"/>
                  </a:lnTo>
                  <a:lnTo>
                    <a:pt x="32" y="40"/>
                  </a:lnTo>
                  <a:lnTo>
                    <a:pt x="36" y="34"/>
                  </a:lnTo>
                  <a:lnTo>
                    <a:pt x="41" y="28"/>
                  </a:lnTo>
                  <a:lnTo>
                    <a:pt x="48" y="25"/>
                  </a:lnTo>
                  <a:lnTo>
                    <a:pt x="54" y="24"/>
                  </a:lnTo>
                  <a:lnTo>
                    <a:pt x="62" y="22"/>
                  </a:lnTo>
                  <a:lnTo>
                    <a:pt x="71" y="24"/>
                  </a:lnTo>
                  <a:lnTo>
                    <a:pt x="78" y="25"/>
                  </a:lnTo>
                  <a:lnTo>
                    <a:pt x="85" y="29"/>
                  </a:lnTo>
                  <a:lnTo>
                    <a:pt x="90" y="34"/>
                  </a:lnTo>
                  <a:lnTo>
                    <a:pt x="94" y="40"/>
                  </a:lnTo>
                  <a:lnTo>
                    <a:pt x="97" y="48"/>
                  </a:lnTo>
                  <a:lnTo>
                    <a:pt x="98" y="56"/>
                  </a:lnTo>
                  <a:lnTo>
                    <a:pt x="99" y="67"/>
                  </a:lnTo>
                  <a:lnTo>
                    <a:pt x="24" y="67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9" name="Freeform 486"/>
            <p:cNvSpPr>
              <a:spLocks/>
            </p:cNvSpPr>
            <p:nvPr/>
          </p:nvSpPr>
          <p:spPr bwMode="auto">
            <a:xfrm>
              <a:off x="5826125" y="4476750"/>
              <a:ext cx="58738" cy="80963"/>
            </a:xfrm>
            <a:custGeom>
              <a:avLst/>
              <a:gdLst>
                <a:gd name="T0" fmla="*/ 2147483647 w 124"/>
                <a:gd name="T1" fmla="*/ 2147483647 h 151"/>
                <a:gd name="T2" fmla="*/ 2147483647 w 124"/>
                <a:gd name="T3" fmla="*/ 2147483647 h 151"/>
                <a:gd name="T4" fmla="*/ 2147483647 w 124"/>
                <a:gd name="T5" fmla="*/ 0 h 151"/>
                <a:gd name="T6" fmla="*/ 2147483647 w 124"/>
                <a:gd name="T7" fmla="*/ 0 h 151"/>
                <a:gd name="T8" fmla="*/ 2147483647 w 124"/>
                <a:gd name="T9" fmla="*/ 2147483647 h 151"/>
                <a:gd name="T10" fmla="*/ 2147483647 w 124"/>
                <a:gd name="T11" fmla="*/ 0 h 151"/>
                <a:gd name="T12" fmla="*/ 0 w 124"/>
                <a:gd name="T13" fmla="*/ 0 h 151"/>
                <a:gd name="T14" fmla="*/ 2147483647 w 124"/>
                <a:gd name="T15" fmla="*/ 2147483647 h 1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4"/>
                <a:gd name="T25" fmla="*/ 0 h 151"/>
                <a:gd name="T26" fmla="*/ 124 w 124"/>
                <a:gd name="T27" fmla="*/ 151 h 15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4" h="151">
                  <a:moveTo>
                    <a:pt x="51" y="151"/>
                  </a:moveTo>
                  <a:lnTo>
                    <a:pt x="75" y="151"/>
                  </a:lnTo>
                  <a:lnTo>
                    <a:pt x="124" y="0"/>
                  </a:lnTo>
                  <a:lnTo>
                    <a:pt x="100" y="0"/>
                  </a:lnTo>
                  <a:lnTo>
                    <a:pt x="63" y="121"/>
                  </a:lnTo>
                  <a:lnTo>
                    <a:pt x="24" y="0"/>
                  </a:lnTo>
                  <a:lnTo>
                    <a:pt x="0" y="0"/>
                  </a:lnTo>
                  <a:lnTo>
                    <a:pt x="51" y="151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0" name="Freeform 487"/>
            <p:cNvSpPr>
              <a:spLocks noEditPoints="1"/>
            </p:cNvSpPr>
            <p:nvPr/>
          </p:nvSpPr>
          <p:spPr bwMode="auto">
            <a:xfrm>
              <a:off x="5892800" y="4448175"/>
              <a:ext cx="11113" cy="109538"/>
            </a:xfrm>
            <a:custGeom>
              <a:avLst/>
              <a:gdLst>
                <a:gd name="T0" fmla="*/ 0 w 24"/>
                <a:gd name="T1" fmla="*/ 2147483647 h 207"/>
                <a:gd name="T2" fmla="*/ 2147483647 w 24"/>
                <a:gd name="T3" fmla="*/ 2147483647 h 207"/>
                <a:gd name="T4" fmla="*/ 2147483647 w 24"/>
                <a:gd name="T5" fmla="*/ 2147483647 h 207"/>
                <a:gd name="T6" fmla="*/ 0 w 24"/>
                <a:gd name="T7" fmla="*/ 2147483647 h 207"/>
                <a:gd name="T8" fmla="*/ 0 w 24"/>
                <a:gd name="T9" fmla="*/ 2147483647 h 207"/>
                <a:gd name="T10" fmla="*/ 0 w 24"/>
                <a:gd name="T11" fmla="*/ 2147483647 h 207"/>
                <a:gd name="T12" fmla="*/ 2147483647 w 24"/>
                <a:gd name="T13" fmla="*/ 2147483647 h 207"/>
                <a:gd name="T14" fmla="*/ 2147483647 w 24"/>
                <a:gd name="T15" fmla="*/ 0 h 207"/>
                <a:gd name="T16" fmla="*/ 0 w 24"/>
                <a:gd name="T17" fmla="*/ 0 h 207"/>
                <a:gd name="T18" fmla="*/ 0 w 24"/>
                <a:gd name="T19" fmla="*/ 2147483647 h 2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"/>
                <a:gd name="T31" fmla="*/ 0 h 207"/>
                <a:gd name="T32" fmla="*/ 24 w 24"/>
                <a:gd name="T33" fmla="*/ 207 h 20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" h="207">
                  <a:moveTo>
                    <a:pt x="0" y="207"/>
                  </a:moveTo>
                  <a:lnTo>
                    <a:pt x="24" y="207"/>
                  </a:lnTo>
                  <a:lnTo>
                    <a:pt x="24" y="56"/>
                  </a:lnTo>
                  <a:lnTo>
                    <a:pt x="0" y="56"/>
                  </a:lnTo>
                  <a:lnTo>
                    <a:pt x="0" y="207"/>
                  </a:lnTo>
                  <a:close/>
                  <a:moveTo>
                    <a:pt x="0" y="28"/>
                  </a:moveTo>
                  <a:lnTo>
                    <a:pt x="24" y="28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1" name="Freeform 488"/>
            <p:cNvSpPr>
              <a:spLocks noEditPoints="1"/>
            </p:cNvSpPr>
            <p:nvPr/>
          </p:nvSpPr>
          <p:spPr bwMode="auto">
            <a:xfrm>
              <a:off x="5916613" y="4440238"/>
              <a:ext cx="58737" cy="119062"/>
            </a:xfrm>
            <a:custGeom>
              <a:avLst/>
              <a:gdLst>
                <a:gd name="T0" fmla="*/ 2147483647 w 123"/>
                <a:gd name="T1" fmla="*/ 2147483647 h 224"/>
                <a:gd name="T2" fmla="*/ 2147483647 w 123"/>
                <a:gd name="T3" fmla="*/ 2147483647 h 224"/>
                <a:gd name="T4" fmla="*/ 2147483647 w 123"/>
                <a:gd name="T5" fmla="*/ 2147483647 h 224"/>
                <a:gd name="T6" fmla="*/ 2147483647 w 123"/>
                <a:gd name="T7" fmla="*/ 2147483647 h 224"/>
                <a:gd name="T8" fmla="*/ 2147483647 w 123"/>
                <a:gd name="T9" fmla="*/ 2147483647 h 224"/>
                <a:gd name="T10" fmla="*/ 2147483647 w 123"/>
                <a:gd name="T11" fmla="*/ 2147483647 h 224"/>
                <a:gd name="T12" fmla="*/ 2147483647 w 123"/>
                <a:gd name="T13" fmla="*/ 2147483647 h 224"/>
                <a:gd name="T14" fmla="*/ 2147483647 w 123"/>
                <a:gd name="T15" fmla="*/ 2147483647 h 224"/>
                <a:gd name="T16" fmla="*/ 2147483647 w 123"/>
                <a:gd name="T17" fmla="*/ 2147483647 h 224"/>
                <a:gd name="T18" fmla="*/ 2147483647 w 123"/>
                <a:gd name="T19" fmla="*/ 2147483647 h 224"/>
                <a:gd name="T20" fmla="*/ 2147483647 w 123"/>
                <a:gd name="T21" fmla="*/ 2147483647 h 224"/>
                <a:gd name="T22" fmla="*/ 2147483647 w 123"/>
                <a:gd name="T23" fmla="*/ 2147483647 h 224"/>
                <a:gd name="T24" fmla="*/ 2147483647 w 123"/>
                <a:gd name="T25" fmla="*/ 2147483647 h 224"/>
                <a:gd name="T26" fmla="*/ 2147483647 w 123"/>
                <a:gd name="T27" fmla="*/ 2147483647 h 224"/>
                <a:gd name="T28" fmla="*/ 2147483647 w 123"/>
                <a:gd name="T29" fmla="*/ 2147483647 h 224"/>
                <a:gd name="T30" fmla="*/ 2147483647 w 123"/>
                <a:gd name="T31" fmla="*/ 2147483647 h 224"/>
                <a:gd name="T32" fmla="*/ 2147483647 w 123"/>
                <a:gd name="T33" fmla="*/ 2147483647 h 224"/>
                <a:gd name="T34" fmla="*/ 2147483647 w 123"/>
                <a:gd name="T35" fmla="*/ 2147483647 h 224"/>
                <a:gd name="T36" fmla="*/ 2147483647 w 123"/>
                <a:gd name="T37" fmla="*/ 2147483647 h 224"/>
                <a:gd name="T38" fmla="*/ 2147483647 w 123"/>
                <a:gd name="T39" fmla="*/ 2147483647 h 224"/>
                <a:gd name="T40" fmla="*/ 2147483647 w 123"/>
                <a:gd name="T41" fmla="*/ 2147483647 h 224"/>
                <a:gd name="T42" fmla="*/ 2147483647 w 123"/>
                <a:gd name="T43" fmla="*/ 2147483647 h 224"/>
                <a:gd name="T44" fmla="*/ 2147483647 w 123"/>
                <a:gd name="T45" fmla="*/ 2147483647 h 224"/>
                <a:gd name="T46" fmla="*/ 2147483647 w 123"/>
                <a:gd name="T47" fmla="*/ 2147483647 h 224"/>
                <a:gd name="T48" fmla="*/ 2147483647 w 123"/>
                <a:gd name="T49" fmla="*/ 2147483647 h 224"/>
                <a:gd name="T50" fmla="*/ 2147483647 w 123"/>
                <a:gd name="T51" fmla="*/ 2147483647 h 224"/>
                <a:gd name="T52" fmla="*/ 2147483647 w 123"/>
                <a:gd name="T53" fmla="*/ 2147483647 h 224"/>
                <a:gd name="T54" fmla="*/ 2147483647 w 123"/>
                <a:gd name="T55" fmla="*/ 2147483647 h 224"/>
                <a:gd name="T56" fmla="*/ 2147483647 w 123"/>
                <a:gd name="T57" fmla="*/ 2147483647 h 224"/>
                <a:gd name="T58" fmla="*/ 2147483647 w 123"/>
                <a:gd name="T59" fmla="*/ 2147483647 h 224"/>
                <a:gd name="T60" fmla="*/ 2147483647 w 123"/>
                <a:gd name="T61" fmla="*/ 2147483647 h 224"/>
                <a:gd name="T62" fmla="*/ 2147483647 w 123"/>
                <a:gd name="T63" fmla="*/ 2147483647 h 224"/>
                <a:gd name="T64" fmla="*/ 2147483647 w 123"/>
                <a:gd name="T65" fmla="*/ 2147483647 h 224"/>
                <a:gd name="T66" fmla="*/ 2147483647 w 123"/>
                <a:gd name="T67" fmla="*/ 2147483647 h 224"/>
                <a:gd name="T68" fmla="*/ 2147483647 w 123"/>
                <a:gd name="T69" fmla="*/ 2147483647 h 224"/>
                <a:gd name="T70" fmla="*/ 2147483647 w 123"/>
                <a:gd name="T71" fmla="*/ 0 h 224"/>
                <a:gd name="T72" fmla="*/ 2147483647 w 123"/>
                <a:gd name="T73" fmla="*/ 2147483647 h 22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3"/>
                <a:gd name="T112" fmla="*/ 0 h 224"/>
                <a:gd name="T113" fmla="*/ 123 w 123"/>
                <a:gd name="T114" fmla="*/ 224 h 22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3" h="224">
                  <a:moveTo>
                    <a:pt x="99" y="172"/>
                  </a:moveTo>
                  <a:lnTo>
                    <a:pt x="97" y="178"/>
                  </a:lnTo>
                  <a:lnTo>
                    <a:pt x="94" y="184"/>
                  </a:lnTo>
                  <a:lnTo>
                    <a:pt x="91" y="189"/>
                  </a:lnTo>
                  <a:lnTo>
                    <a:pt x="87" y="193"/>
                  </a:lnTo>
                  <a:lnTo>
                    <a:pt x="82" y="196"/>
                  </a:lnTo>
                  <a:lnTo>
                    <a:pt x="77" y="198"/>
                  </a:lnTo>
                  <a:lnTo>
                    <a:pt x="71" y="200"/>
                  </a:lnTo>
                  <a:lnTo>
                    <a:pt x="63" y="200"/>
                  </a:lnTo>
                  <a:lnTo>
                    <a:pt x="55" y="199"/>
                  </a:lnTo>
                  <a:lnTo>
                    <a:pt x="48" y="197"/>
                  </a:lnTo>
                  <a:lnTo>
                    <a:pt x="41" y="193"/>
                  </a:lnTo>
                  <a:lnTo>
                    <a:pt x="35" y="188"/>
                  </a:lnTo>
                  <a:lnTo>
                    <a:pt x="31" y="182"/>
                  </a:lnTo>
                  <a:lnTo>
                    <a:pt x="27" y="174"/>
                  </a:lnTo>
                  <a:lnTo>
                    <a:pt x="25" y="163"/>
                  </a:lnTo>
                  <a:lnTo>
                    <a:pt x="24" y="153"/>
                  </a:lnTo>
                  <a:lnTo>
                    <a:pt x="123" y="153"/>
                  </a:lnTo>
                  <a:lnTo>
                    <a:pt x="123" y="141"/>
                  </a:lnTo>
                  <a:lnTo>
                    <a:pt x="122" y="125"/>
                  </a:lnTo>
                  <a:lnTo>
                    <a:pt x="119" y="108"/>
                  </a:lnTo>
                  <a:lnTo>
                    <a:pt x="114" y="96"/>
                  </a:lnTo>
                  <a:lnTo>
                    <a:pt x="108" y="85"/>
                  </a:lnTo>
                  <a:lnTo>
                    <a:pt x="98" y="77"/>
                  </a:lnTo>
                  <a:lnTo>
                    <a:pt x="88" y="70"/>
                  </a:lnTo>
                  <a:lnTo>
                    <a:pt x="76" y="66"/>
                  </a:lnTo>
                  <a:lnTo>
                    <a:pt x="61" y="65"/>
                  </a:lnTo>
                  <a:lnTo>
                    <a:pt x="49" y="66"/>
                  </a:lnTo>
                  <a:lnTo>
                    <a:pt x="36" y="71"/>
                  </a:lnTo>
                  <a:lnTo>
                    <a:pt x="25" y="77"/>
                  </a:lnTo>
                  <a:lnTo>
                    <a:pt x="17" y="86"/>
                  </a:lnTo>
                  <a:lnTo>
                    <a:pt x="10" y="98"/>
                  </a:lnTo>
                  <a:lnTo>
                    <a:pt x="4" y="112"/>
                  </a:lnTo>
                  <a:lnTo>
                    <a:pt x="1" y="128"/>
                  </a:lnTo>
                  <a:lnTo>
                    <a:pt x="0" y="146"/>
                  </a:lnTo>
                  <a:lnTo>
                    <a:pt x="1" y="163"/>
                  </a:lnTo>
                  <a:lnTo>
                    <a:pt x="4" y="178"/>
                  </a:lnTo>
                  <a:lnTo>
                    <a:pt x="10" y="192"/>
                  </a:lnTo>
                  <a:lnTo>
                    <a:pt x="17" y="203"/>
                  </a:lnTo>
                  <a:lnTo>
                    <a:pt x="25" y="212"/>
                  </a:lnTo>
                  <a:lnTo>
                    <a:pt x="36" y="218"/>
                  </a:lnTo>
                  <a:lnTo>
                    <a:pt x="49" y="222"/>
                  </a:lnTo>
                  <a:lnTo>
                    <a:pt x="61" y="224"/>
                  </a:lnTo>
                  <a:lnTo>
                    <a:pt x="73" y="222"/>
                  </a:lnTo>
                  <a:lnTo>
                    <a:pt x="84" y="220"/>
                  </a:lnTo>
                  <a:lnTo>
                    <a:pt x="94" y="215"/>
                  </a:lnTo>
                  <a:lnTo>
                    <a:pt x="102" y="210"/>
                  </a:lnTo>
                  <a:lnTo>
                    <a:pt x="109" y="203"/>
                  </a:lnTo>
                  <a:lnTo>
                    <a:pt x="115" y="193"/>
                  </a:lnTo>
                  <a:lnTo>
                    <a:pt x="119" y="184"/>
                  </a:lnTo>
                  <a:lnTo>
                    <a:pt x="121" y="172"/>
                  </a:lnTo>
                  <a:lnTo>
                    <a:pt x="99" y="172"/>
                  </a:lnTo>
                  <a:close/>
                  <a:moveTo>
                    <a:pt x="24" y="132"/>
                  </a:moveTo>
                  <a:lnTo>
                    <a:pt x="25" y="121"/>
                  </a:lnTo>
                  <a:lnTo>
                    <a:pt x="27" y="113"/>
                  </a:lnTo>
                  <a:lnTo>
                    <a:pt x="32" y="105"/>
                  </a:lnTo>
                  <a:lnTo>
                    <a:pt x="36" y="99"/>
                  </a:lnTo>
                  <a:lnTo>
                    <a:pt x="41" y="93"/>
                  </a:lnTo>
                  <a:lnTo>
                    <a:pt x="48" y="90"/>
                  </a:lnTo>
                  <a:lnTo>
                    <a:pt x="54" y="89"/>
                  </a:lnTo>
                  <a:lnTo>
                    <a:pt x="62" y="87"/>
                  </a:lnTo>
                  <a:lnTo>
                    <a:pt x="71" y="89"/>
                  </a:lnTo>
                  <a:lnTo>
                    <a:pt x="78" y="90"/>
                  </a:lnTo>
                  <a:lnTo>
                    <a:pt x="84" y="94"/>
                  </a:lnTo>
                  <a:lnTo>
                    <a:pt x="90" y="99"/>
                  </a:lnTo>
                  <a:lnTo>
                    <a:pt x="94" y="105"/>
                  </a:lnTo>
                  <a:lnTo>
                    <a:pt x="97" y="113"/>
                  </a:lnTo>
                  <a:lnTo>
                    <a:pt x="98" y="121"/>
                  </a:lnTo>
                  <a:lnTo>
                    <a:pt x="99" y="132"/>
                  </a:lnTo>
                  <a:lnTo>
                    <a:pt x="24" y="132"/>
                  </a:lnTo>
                  <a:close/>
                  <a:moveTo>
                    <a:pt x="80" y="49"/>
                  </a:moveTo>
                  <a:lnTo>
                    <a:pt x="54" y="0"/>
                  </a:lnTo>
                  <a:lnTo>
                    <a:pt x="29" y="0"/>
                  </a:lnTo>
                  <a:lnTo>
                    <a:pt x="64" y="49"/>
                  </a:lnTo>
                  <a:lnTo>
                    <a:pt x="80" y="49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2" name="Freeform 489"/>
            <p:cNvSpPr>
              <a:spLocks/>
            </p:cNvSpPr>
            <p:nvPr/>
          </p:nvSpPr>
          <p:spPr bwMode="auto">
            <a:xfrm>
              <a:off x="5978525" y="4476750"/>
              <a:ext cx="60325" cy="80963"/>
            </a:xfrm>
            <a:custGeom>
              <a:avLst/>
              <a:gdLst>
                <a:gd name="T0" fmla="*/ 2147483647 w 124"/>
                <a:gd name="T1" fmla="*/ 2147483647 h 151"/>
                <a:gd name="T2" fmla="*/ 2147483647 w 124"/>
                <a:gd name="T3" fmla="*/ 2147483647 h 151"/>
                <a:gd name="T4" fmla="*/ 2147483647 w 124"/>
                <a:gd name="T5" fmla="*/ 0 h 151"/>
                <a:gd name="T6" fmla="*/ 2147483647 w 124"/>
                <a:gd name="T7" fmla="*/ 0 h 151"/>
                <a:gd name="T8" fmla="*/ 2147483647 w 124"/>
                <a:gd name="T9" fmla="*/ 2147483647 h 151"/>
                <a:gd name="T10" fmla="*/ 2147483647 w 124"/>
                <a:gd name="T11" fmla="*/ 0 h 151"/>
                <a:gd name="T12" fmla="*/ 0 w 124"/>
                <a:gd name="T13" fmla="*/ 0 h 151"/>
                <a:gd name="T14" fmla="*/ 2147483647 w 124"/>
                <a:gd name="T15" fmla="*/ 2147483647 h 1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4"/>
                <a:gd name="T25" fmla="*/ 0 h 151"/>
                <a:gd name="T26" fmla="*/ 124 w 124"/>
                <a:gd name="T27" fmla="*/ 151 h 15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4" h="151">
                  <a:moveTo>
                    <a:pt x="51" y="151"/>
                  </a:moveTo>
                  <a:lnTo>
                    <a:pt x="75" y="151"/>
                  </a:lnTo>
                  <a:lnTo>
                    <a:pt x="124" y="0"/>
                  </a:lnTo>
                  <a:lnTo>
                    <a:pt x="100" y="0"/>
                  </a:lnTo>
                  <a:lnTo>
                    <a:pt x="63" y="121"/>
                  </a:lnTo>
                  <a:lnTo>
                    <a:pt x="24" y="0"/>
                  </a:lnTo>
                  <a:lnTo>
                    <a:pt x="0" y="0"/>
                  </a:lnTo>
                  <a:lnTo>
                    <a:pt x="51" y="151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3" name="Freeform 490"/>
            <p:cNvSpPr>
              <a:spLocks noEditPoints="1"/>
            </p:cNvSpPr>
            <p:nvPr/>
          </p:nvSpPr>
          <p:spPr bwMode="auto">
            <a:xfrm>
              <a:off x="6043613" y="4475163"/>
              <a:ext cx="58737" cy="84137"/>
            </a:xfrm>
            <a:custGeom>
              <a:avLst/>
              <a:gdLst>
                <a:gd name="T0" fmla="*/ 2147483647 w 123"/>
                <a:gd name="T1" fmla="*/ 2147483647 h 159"/>
                <a:gd name="T2" fmla="*/ 2147483647 w 123"/>
                <a:gd name="T3" fmla="*/ 2147483647 h 159"/>
                <a:gd name="T4" fmla="*/ 2147483647 w 123"/>
                <a:gd name="T5" fmla="*/ 2147483647 h 159"/>
                <a:gd name="T6" fmla="*/ 2147483647 w 123"/>
                <a:gd name="T7" fmla="*/ 2147483647 h 159"/>
                <a:gd name="T8" fmla="*/ 2147483647 w 123"/>
                <a:gd name="T9" fmla="*/ 2147483647 h 159"/>
                <a:gd name="T10" fmla="*/ 2147483647 w 123"/>
                <a:gd name="T11" fmla="*/ 2147483647 h 159"/>
                <a:gd name="T12" fmla="*/ 2147483647 w 123"/>
                <a:gd name="T13" fmla="*/ 2147483647 h 159"/>
                <a:gd name="T14" fmla="*/ 2147483647 w 123"/>
                <a:gd name="T15" fmla="*/ 2147483647 h 159"/>
                <a:gd name="T16" fmla="*/ 2147483647 w 123"/>
                <a:gd name="T17" fmla="*/ 2147483647 h 159"/>
                <a:gd name="T18" fmla="*/ 2147483647 w 123"/>
                <a:gd name="T19" fmla="*/ 2147483647 h 159"/>
                <a:gd name="T20" fmla="*/ 2147483647 w 123"/>
                <a:gd name="T21" fmla="*/ 2147483647 h 159"/>
                <a:gd name="T22" fmla="*/ 2147483647 w 123"/>
                <a:gd name="T23" fmla="*/ 2147483647 h 159"/>
                <a:gd name="T24" fmla="*/ 2147483647 w 123"/>
                <a:gd name="T25" fmla="*/ 2147483647 h 159"/>
                <a:gd name="T26" fmla="*/ 2147483647 w 123"/>
                <a:gd name="T27" fmla="*/ 2147483647 h 159"/>
                <a:gd name="T28" fmla="*/ 2147483647 w 123"/>
                <a:gd name="T29" fmla="*/ 2147483647 h 159"/>
                <a:gd name="T30" fmla="*/ 2147483647 w 123"/>
                <a:gd name="T31" fmla="*/ 2147483647 h 159"/>
                <a:gd name="T32" fmla="*/ 2147483647 w 123"/>
                <a:gd name="T33" fmla="*/ 2147483647 h 159"/>
                <a:gd name="T34" fmla="*/ 2147483647 w 123"/>
                <a:gd name="T35" fmla="*/ 2147483647 h 159"/>
                <a:gd name="T36" fmla="*/ 2147483647 w 123"/>
                <a:gd name="T37" fmla="*/ 2147483647 h 159"/>
                <a:gd name="T38" fmla="*/ 2147483647 w 123"/>
                <a:gd name="T39" fmla="*/ 2147483647 h 159"/>
                <a:gd name="T40" fmla="*/ 2147483647 w 123"/>
                <a:gd name="T41" fmla="*/ 2147483647 h 159"/>
                <a:gd name="T42" fmla="*/ 2147483647 w 123"/>
                <a:gd name="T43" fmla="*/ 2147483647 h 159"/>
                <a:gd name="T44" fmla="*/ 2147483647 w 123"/>
                <a:gd name="T45" fmla="*/ 2147483647 h 159"/>
                <a:gd name="T46" fmla="*/ 2147483647 w 123"/>
                <a:gd name="T47" fmla="*/ 2147483647 h 159"/>
                <a:gd name="T48" fmla="*/ 2147483647 w 123"/>
                <a:gd name="T49" fmla="*/ 2147483647 h 159"/>
                <a:gd name="T50" fmla="*/ 2147483647 w 123"/>
                <a:gd name="T51" fmla="*/ 2147483647 h 159"/>
                <a:gd name="T52" fmla="*/ 2147483647 w 123"/>
                <a:gd name="T53" fmla="*/ 2147483647 h 159"/>
                <a:gd name="T54" fmla="*/ 2147483647 w 123"/>
                <a:gd name="T55" fmla="*/ 2147483647 h 159"/>
                <a:gd name="T56" fmla="*/ 2147483647 w 123"/>
                <a:gd name="T57" fmla="*/ 2147483647 h 159"/>
                <a:gd name="T58" fmla="*/ 2147483647 w 123"/>
                <a:gd name="T59" fmla="*/ 2147483647 h 159"/>
                <a:gd name="T60" fmla="*/ 2147483647 w 123"/>
                <a:gd name="T61" fmla="*/ 2147483647 h 159"/>
                <a:gd name="T62" fmla="*/ 2147483647 w 123"/>
                <a:gd name="T63" fmla="*/ 2147483647 h 159"/>
                <a:gd name="T64" fmla="*/ 2147483647 w 123"/>
                <a:gd name="T65" fmla="*/ 2147483647 h 159"/>
                <a:gd name="T66" fmla="*/ 2147483647 w 123"/>
                <a:gd name="T67" fmla="*/ 2147483647 h 159"/>
                <a:gd name="T68" fmla="*/ 2147483647 w 123"/>
                <a:gd name="T69" fmla="*/ 2147483647 h 15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3"/>
                <a:gd name="T106" fmla="*/ 0 h 159"/>
                <a:gd name="T107" fmla="*/ 123 w 123"/>
                <a:gd name="T108" fmla="*/ 159 h 15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3" h="159">
                  <a:moveTo>
                    <a:pt x="99" y="107"/>
                  </a:moveTo>
                  <a:lnTo>
                    <a:pt x="97" y="113"/>
                  </a:lnTo>
                  <a:lnTo>
                    <a:pt x="94" y="119"/>
                  </a:lnTo>
                  <a:lnTo>
                    <a:pt x="91" y="124"/>
                  </a:lnTo>
                  <a:lnTo>
                    <a:pt x="86" y="128"/>
                  </a:lnTo>
                  <a:lnTo>
                    <a:pt x="82" y="131"/>
                  </a:lnTo>
                  <a:lnTo>
                    <a:pt x="77" y="133"/>
                  </a:lnTo>
                  <a:lnTo>
                    <a:pt x="71" y="135"/>
                  </a:lnTo>
                  <a:lnTo>
                    <a:pt x="63" y="135"/>
                  </a:lnTo>
                  <a:lnTo>
                    <a:pt x="55" y="134"/>
                  </a:lnTo>
                  <a:lnTo>
                    <a:pt x="47" y="132"/>
                  </a:lnTo>
                  <a:lnTo>
                    <a:pt x="41" y="128"/>
                  </a:lnTo>
                  <a:lnTo>
                    <a:pt x="35" y="123"/>
                  </a:lnTo>
                  <a:lnTo>
                    <a:pt x="30" y="117"/>
                  </a:lnTo>
                  <a:lnTo>
                    <a:pt x="27" y="109"/>
                  </a:lnTo>
                  <a:lnTo>
                    <a:pt x="25" y="98"/>
                  </a:lnTo>
                  <a:lnTo>
                    <a:pt x="24" y="88"/>
                  </a:lnTo>
                  <a:lnTo>
                    <a:pt x="123" y="88"/>
                  </a:lnTo>
                  <a:lnTo>
                    <a:pt x="123" y="76"/>
                  </a:lnTo>
                  <a:lnTo>
                    <a:pt x="122" y="60"/>
                  </a:lnTo>
                  <a:lnTo>
                    <a:pt x="119" y="43"/>
                  </a:lnTo>
                  <a:lnTo>
                    <a:pt x="114" y="31"/>
                  </a:lnTo>
                  <a:lnTo>
                    <a:pt x="107" y="20"/>
                  </a:lnTo>
                  <a:lnTo>
                    <a:pt x="98" y="12"/>
                  </a:lnTo>
                  <a:lnTo>
                    <a:pt x="87" y="5"/>
                  </a:lnTo>
                  <a:lnTo>
                    <a:pt x="76" y="1"/>
                  </a:lnTo>
                  <a:lnTo>
                    <a:pt x="61" y="0"/>
                  </a:lnTo>
                  <a:lnTo>
                    <a:pt x="48" y="1"/>
                  </a:lnTo>
                  <a:lnTo>
                    <a:pt x="36" y="6"/>
                  </a:lnTo>
                  <a:lnTo>
                    <a:pt x="25" y="12"/>
                  </a:lnTo>
                  <a:lnTo>
                    <a:pt x="17" y="21"/>
                  </a:lnTo>
                  <a:lnTo>
                    <a:pt x="9" y="33"/>
                  </a:lnTo>
                  <a:lnTo>
                    <a:pt x="4" y="47"/>
                  </a:lnTo>
                  <a:lnTo>
                    <a:pt x="1" y="63"/>
                  </a:lnTo>
                  <a:lnTo>
                    <a:pt x="0" y="81"/>
                  </a:lnTo>
                  <a:lnTo>
                    <a:pt x="1" y="98"/>
                  </a:lnTo>
                  <a:lnTo>
                    <a:pt x="4" y="113"/>
                  </a:lnTo>
                  <a:lnTo>
                    <a:pt x="9" y="127"/>
                  </a:lnTo>
                  <a:lnTo>
                    <a:pt x="17" y="138"/>
                  </a:lnTo>
                  <a:lnTo>
                    <a:pt x="25" y="147"/>
                  </a:lnTo>
                  <a:lnTo>
                    <a:pt x="36" y="153"/>
                  </a:lnTo>
                  <a:lnTo>
                    <a:pt x="48" y="157"/>
                  </a:lnTo>
                  <a:lnTo>
                    <a:pt x="61" y="159"/>
                  </a:lnTo>
                  <a:lnTo>
                    <a:pt x="73" y="157"/>
                  </a:lnTo>
                  <a:lnTo>
                    <a:pt x="84" y="155"/>
                  </a:lnTo>
                  <a:lnTo>
                    <a:pt x="94" y="150"/>
                  </a:lnTo>
                  <a:lnTo>
                    <a:pt x="102" y="145"/>
                  </a:lnTo>
                  <a:lnTo>
                    <a:pt x="109" y="138"/>
                  </a:lnTo>
                  <a:lnTo>
                    <a:pt x="115" y="128"/>
                  </a:lnTo>
                  <a:lnTo>
                    <a:pt x="119" y="119"/>
                  </a:lnTo>
                  <a:lnTo>
                    <a:pt x="121" y="107"/>
                  </a:lnTo>
                  <a:lnTo>
                    <a:pt x="99" y="107"/>
                  </a:lnTo>
                  <a:close/>
                  <a:moveTo>
                    <a:pt x="24" y="67"/>
                  </a:moveTo>
                  <a:lnTo>
                    <a:pt x="25" y="56"/>
                  </a:lnTo>
                  <a:lnTo>
                    <a:pt x="27" y="48"/>
                  </a:lnTo>
                  <a:lnTo>
                    <a:pt x="32" y="40"/>
                  </a:lnTo>
                  <a:lnTo>
                    <a:pt x="36" y="34"/>
                  </a:lnTo>
                  <a:lnTo>
                    <a:pt x="41" y="28"/>
                  </a:lnTo>
                  <a:lnTo>
                    <a:pt x="47" y="25"/>
                  </a:lnTo>
                  <a:lnTo>
                    <a:pt x="54" y="24"/>
                  </a:lnTo>
                  <a:lnTo>
                    <a:pt x="62" y="22"/>
                  </a:lnTo>
                  <a:lnTo>
                    <a:pt x="71" y="24"/>
                  </a:lnTo>
                  <a:lnTo>
                    <a:pt x="78" y="25"/>
                  </a:lnTo>
                  <a:lnTo>
                    <a:pt x="84" y="29"/>
                  </a:lnTo>
                  <a:lnTo>
                    <a:pt x="90" y="34"/>
                  </a:lnTo>
                  <a:lnTo>
                    <a:pt x="94" y="40"/>
                  </a:lnTo>
                  <a:lnTo>
                    <a:pt x="97" y="48"/>
                  </a:lnTo>
                  <a:lnTo>
                    <a:pt x="98" y="56"/>
                  </a:lnTo>
                  <a:lnTo>
                    <a:pt x="99" y="67"/>
                  </a:lnTo>
                  <a:lnTo>
                    <a:pt x="24" y="67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4" name="Freeform 491"/>
            <p:cNvSpPr>
              <a:spLocks/>
            </p:cNvSpPr>
            <p:nvPr/>
          </p:nvSpPr>
          <p:spPr bwMode="auto">
            <a:xfrm>
              <a:off x="6146800" y="4448175"/>
              <a:ext cx="84138" cy="109538"/>
            </a:xfrm>
            <a:custGeom>
              <a:avLst/>
              <a:gdLst>
                <a:gd name="T0" fmla="*/ 2147483647 w 178"/>
                <a:gd name="T1" fmla="*/ 2147483647 h 207"/>
                <a:gd name="T2" fmla="*/ 2147483647 w 178"/>
                <a:gd name="T3" fmla="*/ 2147483647 h 207"/>
                <a:gd name="T4" fmla="*/ 2147483647 w 178"/>
                <a:gd name="T5" fmla="*/ 2147483647 h 207"/>
                <a:gd name="T6" fmla="*/ 2147483647 w 178"/>
                <a:gd name="T7" fmla="*/ 2147483647 h 207"/>
                <a:gd name="T8" fmla="*/ 2147483647 w 178"/>
                <a:gd name="T9" fmla="*/ 2147483647 h 207"/>
                <a:gd name="T10" fmla="*/ 2147483647 w 178"/>
                <a:gd name="T11" fmla="*/ 2147483647 h 207"/>
                <a:gd name="T12" fmla="*/ 2147483647 w 178"/>
                <a:gd name="T13" fmla="*/ 2147483647 h 207"/>
                <a:gd name="T14" fmla="*/ 2147483647 w 178"/>
                <a:gd name="T15" fmla="*/ 2147483647 h 207"/>
                <a:gd name="T16" fmla="*/ 2147483647 w 178"/>
                <a:gd name="T17" fmla="*/ 2147483647 h 207"/>
                <a:gd name="T18" fmla="*/ 2147483647 w 178"/>
                <a:gd name="T19" fmla="*/ 0 h 207"/>
                <a:gd name="T20" fmla="*/ 2147483647 w 178"/>
                <a:gd name="T21" fmla="*/ 0 h 207"/>
                <a:gd name="T22" fmla="*/ 2147483647 w 178"/>
                <a:gd name="T23" fmla="*/ 2147483647 h 207"/>
                <a:gd name="T24" fmla="*/ 2147483647 w 178"/>
                <a:gd name="T25" fmla="*/ 2147483647 h 207"/>
                <a:gd name="T26" fmla="*/ 2147483647 w 178"/>
                <a:gd name="T27" fmla="*/ 2147483647 h 207"/>
                <a:gd name="T28" fmla="*/ 2147483647 w 178"/>
                <a:gd name="T29" fmla="*/ 0 h 207"/>
                <a:gd name="T30" fmla="*/ 0 w 178"/>
                <a:gd name="T31" fmla="*/ 0 h 207"/>
                <a:gd name="T32" fmla="*/ 0 w 178"/>
                <a:gd name="T33" fmla="*/ 2147483647 h 207"/>
                <a:gd name="T34" fmla="*/ 2147483647 w 178"/>
                <a:gd name="T35" fmla="*/ 2147483647 h 207"/>
                <a:gd name="T36" fmla="*/ 2147483647 w 178"/>
                <a:gd name="T37" fmla="*/ 2147483647 h 20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8"/>
                <a:gd name="T58" fmla="*/ 0 h 207"/>
                <a:gd name="T59" fmla="*/ 178 w 178"/>
                <a:gd name="T60" fmla="*/ 207 h 20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8" h="207">
                  <a:moveTo>
                    <a:pt x="24" y="30"/>
                  </a:moveTo>
                  <a:lnTo>
                    <a:pt x="26" y="39"/>
                  </a:lnTo>
                  <a:lnTo>
                    <a:pt x="28" y="49"/>
                  </a:lnTo>
                  <a:lnTo>
                    <a:pt x="75" y="207"/>
                  </a:lnTo>
                  <a:lnTo>
                    <a:pt x="99" y="207"/>
                  </a:lnTo>
                  <a:lnTo>
                    <a:pt x="148" y="49"/>
                  </a:lnTo>
                  <a:lnTo>
                    <a:pt x="152" y="30"/>
                  </a:lnTo>
                  <a:lnTo>
                    <a:pt x="152" y="207"/>
                  </a:lnTo>
                  <a:lnTo>
                    <a:pt x="178" y="207"/>
                  </a:lnTo>
                  <a:lnTo>
                    <a:pt x="178" y="0"/>
                  </a:lnTo>
                  <a:lnTo>
                    <a:pt x="141" y="0"/>
                  </a:lnTo>
                  <a:lnTo>
                    <a:pt x="92" y="158"/>
                  </a:lnTo>
                  <a:lnTo>
                    <a:pt x="88" y="176"/>
                  </a:lnTo>
                  <a:lnTo>
                    <a:pt x="84" y="158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207"/>
                  </a:lnTo>
                  <a:lnTo>
                    <a:pt x="24" y="207"/>
                  </a:lnTo>
                  <a:lnTo>
                    <a:pt x="24" y="30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5" name="Rectangle 492"/>
            <p:cNvSpPr>
              <a:spLocks noChangeArrowheads="1"/>
            </p:cNvSpPr>
            <p:nvPr/>
          </p:nvSpPr>
          <p:spPr bwMode="auto">
            <a:xfrm>
              <a:off x="6251575" y="4540250"/>
              <a:ext cx="11113" cy="17463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96" name="Freeform 493"/>
            <p:cNvSpPr>
              <a:spLocks noEditPoints="1"/>
            </p:cNvSpPr>
            <p:nvPr/>
          </p:nvSpPr>
          <p:spPr bwMode="auto">
            <a:xfrm>
              <a:off x="4851400" y="4646613"/>
              <a:ext cx="60325" cy="103187"/>
            </a:xfrm>
            <a:custGeom>
              <a:avLst/>
              <a:gdLst>
                <a:gd name="T0" fmla="*/ 2147483647 w 129"/>
                <a:gd name="T1" fmla="*/ 2147483647 h 196"/>
                <a:gd name="T2" fmla="*/ 2147483647 w 129"/>
                <a:gd name="T3" fmla="*/ 2147483647 h 196"/>
                <a:gd name="T4" fmla="*/ 2147483647 w 129"/>
                <a:gd name="T5" fmla="*/ 2147483647 h 196"/>
                <a:gd name="T6" fmla="*/ 2147483647 w 129"/>
                <a:gd name="T7" fmla="*/ 2147483647 h 196"/>
                <a:gd name="T8" fmla="*/ 2147483647 w 129"/>
                <a:gd name="T9" fmla="*/ 2147483647 h 196"/>
                <a:gd name="T10" fmla="*/ 2147483647 w 129"/>
                <a:gd name="T11" fmla="*/ 2147483647 h 196"/>
                <a:gd name="T12" fmla="*/ 2147483647 w 129"/>
                <a:gd name="T13" fmla="*/ 0 h 196"/>
                <a:gd name="T14" fmla="*/ 2147483647 w 129"/>
                <a:gd name="T15" fmla="*/ 0 h 196"/>
                <a:gd name="T16" fmla="*/ 0 w 129"/>
                <a:gd name="T17" fmla="*/ 2147483647 h 196"/>
                <a:gd name="T18" fmla="*/ 0 w 129"/>
                <a:gd name="T19" fmla="*/ 2147483647 h 196"/>
                <a:gd name="T20" fmla="*/ 2147483647 w 129"/>
                <a:gd name="T21" fmla="*/ 2147483647 h 196"/>
                <a:gd name="T22" fmla="*/ 2147483647 w 129"/>
                <a:gd name="T23" fmla="*/ 2147483647 h 196"/>
                <a:gd name="T24" fmla="*/ 2147483647 w 129"/>
                <a:gd name="T25" fmla="*/ 2147483647 h 196"/>
                <a:gd name="T26" fmla="*/ 2147483647 w 129"/>
                <a:gd name="T27" fmla="*/ 2147483647 h 196"/>
                <a:gd name="T28" fmla="*/ 2147483647 w 129"/>
                <a:gd name="T29" fmla="*/ 2147483647 h 196"/>
                <a:gd name="T30" fmla="*/ 2147483647 w 129"/>
                <a:gd name="T31" fmla="*/ 2147483647 h 19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9"/>
                <a:gd name="T49" fmla="*/ 0 h 196"/>
                <a:gd name="T50" fmla="*/ 129 w 129"/>
                <a:gd name="T51" fmla="*/ 196 h 19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9" h="196">
                  <a:moveTo>
                    <a:pt x="79" y="196"/>
                  </a:moveTo>
                  <a:lnTo>
                    <a:pt x="103" y="196"/>
                  </a:lnTo>
                  <a:lnTo>
                    <a:pt x="103" y="147"/>
                  </a:lnTo>
                  <a:lnTo>
                    <a:pt x="129" y="147"/>
                  </a:lnTo>
                  <a:lnTo>
                    <a:pt x="129" y="123"/>
                  </a:lnTo>
                  <a:lnTo>
                    <a:pt x="103" y="123"/>
                  </a:lnTo>
                  <a:lnTo>
                    <a:pt x="103" y="0"/>
                  </a:lnTo>
                  <a:lnTo>
                    <a:pt x="79" y="0"/>
                  </a:lnTo>
                  <a:lnTo>
                    <a:pt x="0" y="121"/>
                  </a:lnTo>
                  <a:lnTo>
                    <a:pt x="0" y="147"/>
                  </a:lnTo>
                  <a:lnTo>
                    <a:pt x="79" y="147"/>
                  </a:lnTo>
                  <a:lnTo>
                    <a:pt x="79" y="196"/>
                  </a:lnTo>
                  <a:close/>
                  <a:moveTo>
                    <a:pt x="22" y="123"/>
                  </a:moveTo>
                  <a:lnTo>
                    <a:pt x="79" y="34"/>
                  </a:lnTo>
                  <a:lnTo>
                    <a:pt x="79" y="123"/>
                  </a:lnTo>
                  <a:lnTo>
                    <a:pt x="22" y="123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7" name="Freeform 494"/>
            <p:cNvSpPr>
              <a:spLocks/>
            </p:cNvSpPr>
            <p:nvPr/>
          </p:nvSpPr>
          <p:spPr bwMode="auto">
            <a:xfrm>
              <a:off x="4918075" y="4645025"/>
              <a:ext cx="60325" cy="107950"/>
            </a:xfrm>
            <a:custGeom>
              <a:avLst/>
              <a:gdLst>
                <a:gd name="T0" fmla="*/ 0 w 127"/>
                <a:gd name="T1" fmla="*/ 2147483647 h 204"/>
                <a:gd name="T2" fmla="*/ 2147483647 w 127"/>
                <a:gd name="T3" fmla="*/ 2147483647 h 204"/>
                <a:gd name="T4" fmla="*/ 2147483647 w 127"/>
                <a:gd name="T5" fmla="*/ 2147483647 h 204"/>
                <a:gd name="T6" fmla="*/ 2147483647 w 127"/>
                <a:gd name="T7" fmla="*/ 2147483647 h 204"/>
                <a:gd name="T8" fmla="*/ 2147483647 w 127"/>
                <a:gd name="T9" fmla="*/ 2147483647 h 204"/>
                <a:gd name="T10" fmla="*/ 2147483647 w 127"/>
                <a:gd name="T11" fmla="*/ 2147483647 h 204"/>
                <a:gd name="T12" fmla="*/ 2147483647 w 127"/>
                <a:gd name="T13" fmla="*/ 2147483647 h 204"/>
                <a:gd name="T14" fmla="*/ 2147483647 w 127"/>
                <a:gd name="T15" fmla="*/ 2147483647 h 204"/>
                <a:gd name="T16" fmla="*/ 2147483647 w 127"/>
                <a:gd name="T17" fmla="*/ 2147483647 h 204"/>
                <a:gd name="T18" fmla="*/ 2147483647 w 127"/>
                <a:gd name="T19" fmla="*/ 2147483647 h 204"/>
                <a:gd name="T20" fmla="*/ 2147483647 w 127"/>
                <a:gd name="T21" fmla="*/ 2147483647 h 204"/>
                <a:gd name="T22" fmla="*/ 2147483647 w 127"/>
                <a:gd name="T23" fmla="*/ 2147483647 h 204"/>
                <a:gd name="T24" fmla="*/ 2147483647 w 127"/>
                <a:gd name="T25" fmla="*/ 2147483647 h 204"/>
                <a:gd name="T26" fmla="*/ 2147483647 w 127"/>
                <a:gd name="T27" fmla="*/ 2147483647 h 204"/>
                <a:gd name="T28" fmla="*/ 2147483647 w 127"/>
                <a:gd name="T29" fmla="*/ 2147483647 h 204"/>
                <a:gd name="T30" fmla="*/ 2147483647 w 127"/>
                <a:gd name="T31" fmla="*/ 2147483647 h 204"/>
                <a:gd name="T32" fmla="*/ 2147483647 w 127"/>
                <a:gd name="T33" fmla="*/ 2147483647 h 204"/>
                <a:gd name="T34" fmla="*/ 2147483647 w 127"/>
                <a:gd name="T35" fmla="*/ 2147483647 h 204"/>
                <a:gd name="T36" fmla="*/ 2147483647 w 127"/>
                <a:gd name="T37" fmla="*/ 2147483647 h 204"/>
                <a:gd name="T38" fmla="*/ 2147483647 w 127"/>
                <a:gd name="T39" fmla="*/ 2147483647 h 204"/>
                <a:gd name="T40" fmla="*/ 2147483647 w 127"/>
                <a:gd name="T41" fmla="*/ 0 h 204"/>
                <a:gd name="T42" fmla="*/ 2147483647 w 127"/>
                <a:gd name="T43" fmla="*/ 2147483647 h 204"/>
                <a:gd name="T44" fmla="*/ 2147483647 w 127"/>
                <a:gd name="T45" fmla="*/ 2147483647 h 204"/>
                <a:gd name="T46" fmla="*/ 2147483647 w 127"/>
                <a:gd name="T47" fmla="*/ 2147483647 h 204"/>
                <a:gd name="T48" fmla="*/ 2147483647 w 127"/>
                <a:gd name="T49" fmla="*/ 2147483647 h 204"/>
                <a:gd name="T50" fmla="*/ 2147483647 w 127"/>
                <a:gd name="T51" fmla="*/ 2147483647 h 204"/>
                <a:gd name="T52" fmla="*/ 2147483647 w 127"/>
                <a:gd name="T53" fmla="*/ 2147483647 h 204"/>
                <a:gd name="T54" fmla="*/ 2147483647 w 127"/>
                <a:gd name="T55" fmla="*/ 2147483647 h 204"/>
                <a:gd name="T56" fmla="*/ 2147483647 w 127"/>
                <a:gd name="T57" fmla="*/ 2147483647 h 204"/>
                <a:gd name="T58" fmla="*/ 2147483647 w 127"/>
                <a:gd name="T59" fmla="*/ 2147483647 h 204"/>
                <a:gd name="T60" fmla="*/ 2147483647 w 127"/>
                <a:gd name="T61" fmla="*/ 2147483647 h 204"/>
                <a:gd name="T62" fmla="*/ 2147483647 w 127"/>
                <a:gd name="T63" fmla="*/ 2147483647 h 204"/>
                <a:gd name="T64" fmla="*/ 2147483647 w 127"/>
                <a:gd name="T65" fmla="*/ 2147483647 h 204"/>
                <a:gd name="T66" fmla="*/ 2147483647 w 127"/>
                <a:gd name="T67" fmla="*/ 2147483647 h 204"/>
                <a:gd name="T68" fmla="*/ 2147483647 w 127"/>
                <a:gd name="T69" fmla="*/ 2147483647 h 204"/>
                <a:gd name="T70" fmla="*/ 2147483647 w 127"/>
                <a:gd name="T71" fmla="*/ 2147483647 h 204"/>
                <a:gd name="T72" fmla="*/ 2147483647 w 127"/>
                <a:gd name="T73" fmla="*/ 2147483647 h 204"/>
                <a:gd name="T74" fmla="*/ 2147483647 w 127"/>
                <a:gd name="T75" fmla="*/ 2147483647 h 204"/>
                <a:gd name="T76" fmla="*/ 2147483647 w 127"/>
                <a:gd name="T77" fmla="*/ 2147483647 h 204"/>
                <a:gd name="T78" fmla="*/ 2147483647 w 127"/>
                <a:gd name="T79" fmla="*/ 2147483647 h 204"/>
                <a:gd name="T80" fmla="*/ 2147483647 w 127"/>
                <a:gd name="T81" fmla="*/ 2147483647 h 204"/>
                <a:gd name="T82" fmla="*/ 2147483647 w 127"/>
                <a:gd name="T83" fmla="*/ 2147483647 h 204"/>
                <a:gd name="T84" fmla="*/ 2147483647 w 127"/>
                <a:gd name="T85" fmla="*/ 2147483647 h 204"/>
                <a:gd name="T86" fmla="*/ 2147483647 w 127"/>
                <a:gd name="T87" fmla="*/ 2147483647 h 204"/>
                <a:gd name="T88" fmla="*/ 2147483647 w 127"/>
                <a:gd name="T89" fmla="*/ 2147483647 h 204"/>
                <a:gd name="T90" fmla="*/ 2147483647 w 127"/>
                <a:gd name="T91" fmla="*/ 2147483647 h 204"/>
                <a:gd name="T92" fmla="*/ 2147483647 w 127"/>
                <a:gd name="T93" fmla="*/ 2147483647 h 204"/>
                <a:gd name="T94" fmla="*/ 2147483647 w 127"/>
                <a:gd name="T95" fmla="*/ 2147483647 h 204"/>
                <a:gd name="T96" fmla="*/ 2147483647 w 127"/>
                <a:gd name="T97" fmla="*/ 2147483647 h 204"/>
                <a:gd name="T98" fmla="*/ 2147483647 w 127"/>
                <a:gd name="T99" fmla="*/ 2147483647 h 204"/>
                <a:gd name="T100" fmla="*/ 2147483647 w 127"/>
                <a:gd name="T101" fmla="*/ 2147483647 h 204"/>
                <a:gd name="T102" fmla="*/ 0 w 127"/>
                <a:gd name="T103" fmla="*/ 2147483647 h 20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27"/>
                <a:gd name="T157" fmla="*/ 0 h 204"/>
                <a:gd name="T158" fmla="*/ 127 w 127"/>
                <a:gd name="T159" fmla="*/ 204 h 20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27" h="204">
                  <a:moveTo>
                    <a:pt x="0" y="136"/>
                  </a:moveTo>
                  <a:lnTo>
                    <a:pt x="0" y="137"/>
                  </a:lnTo>
                  <a:lnTo>
                    <a:pt x="1" y="152"/>
                  </a:lnTo>
                  <a:lnTo>
                    <a:pt x="5" y="165"/>
                  </a:lnTo>
                  <a:lnTo>
                    <a:pt x="10" y="176"/>
                  </a:lnTo>
                  <a:lnTo>
                    <a:pt x="17" y="186"/>
                  </a:lnTo>
                  <a:lnTo>
                    <a:pt x="26" y="194"/>
                  </a:lnTo>
                  <a:lnTo>
                    <a:pt x="36" y="200"/>
                  </a:lnTo>
                  <a:lnTo>
                    <a:pt x="48" y="203"/>
                  </a:lnTo>
                  <a:lnTo>
                    <a:pt x="61" y="204"/>
                  </a:lnTo>
                  <a:lnTo>
                    <a:pt x="76" y="203"/>
                  </a:lnTo>
                  <a:lnTo>
                    <a:pt x="89" y="200"/>
                  </a:lnTo>
                  <a:lnTo>
                    <a:pt x="99" y="194"/>
                  </a:lnTo>
                  <a:lnTo>
                    <a:pt x="109" y="187"/>
                  </a:lnTo>
                  <a:lnTo>
                    <a:pt x="116" y="177"/>
                  </a:lnTo>
                  <a:lnTo>
                    <a:pt x="123" y="167"/>
                  </a:lnTo>
                  <a:lnTo>
                    <a:pt x="126" y="154"/>
                  </a:lnTo>
                  <a:lnTo>
                    <a:pt x="127" y="141"/>
                  </a:lnTo>
                  <a:lnTo>
                    <a:pt x="127" y="132"/>
                  </a:lnTo>
                  <a:lnTo>
                    <a:pt x="125" y="124"/>
                  </a:lnTo>
                  <a:lnTo>
                    <a:pt x="123" y="117"/>
                  </a:lnTo>
                  <a:lnTo>
                    <a:pt x="119" y="111"/>
                  </a:lnTo>
                  <a:lnTo>
                    <a:pt x="115" y="105"/>
                  </a:lnTo>
                  <a:lnTo>
                    <a:pt x="110" y="99"/>
                  </a:lnTo>
                  <a:lnTo>
                    <a:pt x="105" y="96"/>
                  </a:lnTo>
                  <a:lnTo>
                    <a:pt x="97" y="92"/>
                  </a:lnTo>
                  <a:lnTo>
                    <a:pt x="103" y="89"/>
                  </a:lnTo>
                  <a:lnTo>
                    <a:pt x="108" y="85"/>
                  </a:lnTo>
                  <a:lnTo>
                    <a:pt x="111" y="82"/>
                  </a:lnTo>
                  <a:lnTo>
                    <a:pt x="115" y="77"/>
                  </a:lnTo>
                  <a:lnTo>
                    <a:pt x="117" y="72"/>
                  </a:lnTo>
                  <a:lnTo>
                    <a:pt x="119" y="66"/>
                  </a:lnTo>
                  <a:lnTo>
                    <a:pt x="121" y="60"/>
                  </a:lnTo>
                  <a:lnTo>
                    <a:pt x="121" y="53"/>
                  </a:lnTo>
                  <a:lnTo>
                    <a:pt x="119" y="41"/>
                  </a:lnTo>
                  <a:lnTo>
                    <a:pt x="116" y="31"/>
                  </a:lnTo>
                  <a:lnTo>
                    <a:pt x="112" y="23"/>
                  </a:lnTo>
                  <a:lnTo>
                    <a:pt x="106" y="14"/>
                  </a:lnTo>
                  <a:lnTo>
                    <a:pt x="97" y="9"/>
                  </a:lnTo>
                  <a:lnTo>
                    <a:pt x="87" y="4"/>
                  </a:lnTo>
                  <a:lnTo>
                    <a:pt x="75" y="2"/>
                  </a:lnTo>
                  <a:lnTo>
                    <a:pt x="61" y="0"/>
                  </a:lnTo>
                  <a:lnTo>
                    <a:pt x="50" y="2"/>
                  </a:lnTo>
                  <a:lnTo>
                    <a:pt x="38" y="5"/>
                  </a:lnTo>
                  <a:lnTo>
                    <a:pt x="29" y="11"/>
                  </a:lnTo>
                  <a:lnTo>
                    <a:pt x="20" y="18"/>
                  </a:lnTo>
                  <a:lnTo>
                    <a:pt x="14" y="27"/>
                  </a:lnTo>
                  <a:lnTo>
                    <a:pt x="9" y="39"/>
                  </a:lnTo>
                  <a:lnTo>
                    <a:pt x="6" y="51"/>
                  </a:lnTo>
                  <a:lnTo>
                    <a:pt x="5" y="66"/>
                  </a:lnTo>
                  <a:lnTo>
                    <a:pt x="5" y="67"/>
                  </a:lnTo>
                  <a:lnTo>
                    <a:pt x="28" y="67"/>
                  </a:lnTo>
                  <a:lnTo>
                    <a:pt x="29" y="56"/>
                  </a:lnTo>
                  <a:lnTo>
                    <a:pt x="31" y="48"/>
                  </a:lnTo>
                  <a:lnTo>
                    <a:pt x="33" y="41"/>
                  </a:lnTo>
                  <a:lnTo>
                    <a:pt x="37" y="34"/>
                  </a:lnTo>
                  <a:lnTo>
                    <a:pt x="41" y="30"/>
                  </a:lnTo>
                  <a:lnTo>
                    <a:pt x="48" y="26"/>
                  </a:lnTo>
                  <a:lnTo>
                    <a:pt x="55" y="25"/>
                  </a:lnTo>
                  <a:lnTo>
                    <a:pt x="64" y="24"/>
                  </a:lnTo>
                  <a:lnTo>
                    <a:pt x="71" y="24"/>
                  </a:lnTo>
                  <a:lnTo>
                    <a:pt x="77" y="26"/>
                  </a:lnTo>
                  <a:lnTo>
                    <a:pt x="83" y="28"/>
                  </a:lnTo>
                  <a:lnTo>
                    <a:pt x="87" y="32"/>
                  </a:lnTo>
                  <a:lnTo>
                    <a:pt x="91" y="35"/>
                  </a:lnTo>
                  <a:lnTo>
                    <a:pt x="93" y="41"/>
                  </a:lnTo>
                  <a:lnTo>
                    <a:pt x="95" y="47"/>
                  </a:lnTo>
                  <a:lnTo>
                    <a:pt x="95" y="54"/>
                  </a:lnTo>
                  <a:lnTo>
                    <a:pt x="94" y="62"/>
                  </a:lnTo>
                  <a:lnTo>
                    <a:pt x="93" y="68"/>
                  </a:lnTo>
                  <a:lnTo>
                    <a:pt x="90" y="74"/>
                  </a:lnTo>
                  <a:lnTo>
                    <a:pt x="86" y="77"/>
                  </a:lnTo>
                  <a:lnTo>
                    <a:pt x="80" y="81"/>
                  </a:lnTo>
                  <a:lnTo>
                    <a:pt x="74" y="83"/>
                  </a:lnTo>
                  <a:lnTo>
                    <a:pt x="67" y="84"/>
                  </a:lnTo>
                  <a:lnTo>
                    <a:pt x="58" y="84"/>
                  </a:lnTo>
                  <a:lnTo>
                    <a:pt x="50" y="84"/>
                  </a:lnTo>
                  <a:lnTo>
                    <a:pt x="50" y="106"/>
                  </a:lnTo>
                  <a:lnTo>
                    <a:pt x="64" y="106"/>
                  </a:lnTo>
                  <a:lnTo>
                    <a:pt x="72" y="108"/>
                  </a:lnTo>
                  <a:lnTo>
                    <a:pt x="79" y="109"/>
                  </a:lnTo>
                  <a:lnTo>
                    <a:pt x="87" y="112"/>
                  </a:lnTo>
                  <a:lnTo>
                    <a:pt x="92" y="116"/>
                  </a:lnTo>
                  <a:lnTo>
                    <a:pt x="96" y="120"/>
                  </a:lnTo>
                  <a:lnTo>
                    <a:pt x="99" y="126"/>
                  </a:lnTo>
                  <a:lnTo>
                    <a:pt x="100" y="133"/>
                  </a:lnTo>
                  <a:lnTo>
                    <a:pt x="102" y="141"/>
                  </a:lnTo>
                  <a:lnTo>
                    <a:pt x="100" y="150"/>
                  </a:lnTo>
                  <a:lnTo>
                    <a:pt x="99" y="158"/>
                  </a:lnTo>
                  <a:lnTo>
                    <a:pt x="96" y="164"/>
                  </a:lnTo>
                  <a:lnTo>
                    <a:pt x="91" y="169"/>
                  </a:lnTo>
                  <a:lnTo>
                    <a:pt x="86" y="174"/>
                  </a:lnTo>
                  <a:lnTo>
                    <a:pt x="79" y="177"/>
                  </a:lnTo>
                  <a:lnTo>
                    <a:pt x="72" y="179"/>
                  </a:lnTo>
                  <a:lnTo>
                    <a:pt x="64" y="180"/>
                  </a:lnTo>
                  <a:lnTo>
                    <a:pt x="55" y="179"/>
                  </a:lnTo>
                  <a:lnTo>
                    <a:pt x="47" y="177"/>
                  </a:lnTo>
                  <a:lnTo>
                    <a:pt x="40" y="173"/>
                  </a:lnTo>
                  <a:lnTo>
                    <a:pt x="35" y="168"/>
                  </a:lnTo>
                  <a:lnTo>
                    <a:pt x="31" y="162"/>
                  </a:lnTo>
                  <a:lnTo>
                    <a:pt x="28" y="154"/>
                  </a:lnTo>
                  <a:lnTo>
                    <a:pt x="26" y="146"/>
                  </a:lnTo>
                  <a:lnTo>
                    <a:pt x="25" y="136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8" name="Freeform 495"/>
            <p:cNvSpPr>
              <a:spLocks noEditPoints="1"/>
            </p:cNvSpPr>
            <p:nvPr/>
          </p:nvSpPr>
          <p:spPr bwMode="auto">
            <a:xfrm>
              <a:off x="5537200" y="4640263"/>
              <a:ext cx="68263" cy="109537"/>
            </a:xfrm>
            <a:custGeom>
              <a:avLst/>
              <a:gdLst>
                <a:gd name="T0" fmla="*/ 2147483647 w 144"/>
                <a:gd name="T1" fmla="*/ 2147483647 h 208"/>
                <a:gd name="T2" fmla="*/ 2147483647 w 144"/>
                <a:gd name="T3" fmla="*/ 2147483647 h 208"/>
                <a:gd name="T4" fmla="*/ 2147483647 w 144"/>
                <a:gd name="T5" fmla="*/ 2147483647 h 208"/>
                <a:gd name="T6" fmla="*/ 2147483647 w 144"/>
                <a:gd name="T7" fmla="*/ 2147483647 h 208"/>
                <a:gd name="T8" fmla="*/ 2147483647 w 144"/>
                <a:gd name="T9" fmla="*/ 2147483647 h 208"/>
                <a:gd name="T10" fmla="*/ 2147483647 w 144"/>
                <a:gd name="T11" fmla="*/ 2147483647 h 208"/>
                <a:gd name="T12" fmla="*/ 2147483647 w 144"/>
                <a:gd name="T13" fmla="*/ 2147483647 h 208"/>
                <a:gd name="T14" fmla="*/ 2147483647 w 144"/>
                <a:gd name="T15" fmla="*/ 2147483647 h 208"/>
                <a:gd name="T16" fmla="*/ 2147483647 w 144"/>
                <a:gd name="T17" fmla="*/ 2147483647 h 208"/>
                <a:gd name="T18" fmla="*/ 2147483647 w 144"/>
                <a:gd name="T19" fmla="*/ 2147483647 h 208"/>
                <a:gd name="T20" fmla="*/ 2147483647 w 144"/>
                <a:gd name="T21" fmla="*/ 2147483647 h 208"/>
                <a:gd name="T22" fmla="*/ 2147483647 w 144"/>
                <a:gd name="T23" fmla="*/ 2147483647 h 208"/>
                <a:gd name="T24" fmla="*/ 2147483647 w 144"/>
                <a:gd name="T25" fmla="*/ 2147483647 h 208"/>
                <a:gd name="T26" fmla="*/ 2147483647 w 144"/>
                <a:gd name="T27" fmla="*/ 2147483647 h 208"/>
                <a:gd name="T28" fmla="*/ 2147483647 w 144"/>
                <a:gd name="T29" fmla="*/ 2147483647 h 208"/>
                <a:gd name="T30" fmla="*/ 2147483647 w 144"/>
                <a:gd name="T31" fmla="*/ 2147483647 h 208"/>
                <a:gd name="T32" fmla="*/ 2147483647 w 144"/>
                <a:gd name="T33" fmla="*/ 2147483647 h 208"/>
                <a:gd name="T34" fmla="*/ 2147483647 w 144"/>
                <a:gd name="T35" fmla="*/ 2147483647 h 208"/>
                <a:gd name="T36" fmla="*/ 2147483647 w 144"/>
                <a:gd name="T37" fmla="*/ 2147483647 h 208"/>
                <a:gd name="T38" fmla="*/ 2147483647 w 144"/>
                <a:gd name="T39" fmla="*/ 2147483647 h 208"/>
                <a:gd name="T40" fmla="*/ 2147483647 w 144"/>
                <a:gd name="T41" fmla="*/ 2147483647 h 208"/>
                <a:gd name="T42" fmla="*/ 2147483647 w 144"/>
                <a:gd name="T43" fmla="*/ 2147483647 h 208"/>
                <a:gd name="T44" fmla="*/ 2147483647 w 144"/>
                <a:gd name="T45" fmla="*/ 2147483647 h 208"/>
                <a:gd name="T46" fmla="*/ 2147483647 w 144"/>
                <a:gd name="T47" fmla="*/ 2147483647 h 208"/>
                <a:gd name="T48" fmla="*/ 2147483647 w 144"/>
                <a:gd name="T49" fmla="*/ 2147483647 h 208"/>
                <a:gd name="T50" fmla="*/ 2147483647 w 144"/>
                <a:gd name="T51" fmla="*/ 2147483647 h 208"/>
                <a:gd name="T52" fmla="*/ 2147483647 w 144"/>
                <a:gd name="T53" fmla="*/ 2147483647 h 208"/>
                <a:gd name="T54" fmla="*/ 2147483647 w 144"/>
                <a:gd name="T55" fmla="*/ 2147483647 h 208"/>
                <a:gd name="T56" fmla="*/ 2147483647 w 144"/>
                <a:gd name="T57" fmla="*/ 2147483647 h 208"/>
                <a:gd name="T58" fmla="*/ 2147483647 w 144"/>
                <a:gd name="T59" fmla="*/ 2147483647 h 208"/>
                <a:gd name="T60" fmla="*/ 2147483647 w 144"/>
                <a:gd name="T61" fmla="*/ 2147483647 h 208"/>
                <a:gd name="T62" fmla="*/ 2147483647 w 144"/>
                <a:gd name="T63" fmla="*/ 2147483647 h 208"/>
                <a:gd name="T64" fmla="*/ 2147483647 w 144"/>
                <a:gd name="T65" fmla="*/ 2147483647 h 208"/>
                <a:gd name="T66" fmla="*/ 2147483647 w 144"/>
                <a:gd name="T67" fmla="*/ 2147483647 h 208"/>
                <a:gd name="T68" fmla="*/ 2147483647 w 144"/>
                <a:gd name="T69" fmla="*/ 2147483647 h 208"/>
                <a:gd name="T70" fmla="*/ 2147483647 w 144"/>
                <a:gd name="T71" fmla="*/ 2147483647 h 208"/>
                <a:gd name="T72" fmla="*/ 2147483647 w 144"/>
                <a:gd name="T73" fmla="*/ 0 h 208"/>
                <a:gd name="T74" fmla="*/ 0 w 144"/>
                <a:gd name="T75" fmla="*/ 2147483647 h 2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4"/>
                <a:gd name="T115" fmla="*/ 0 h 208"/>
                <a:gd name="T116" fmla="*/ 144 w 144"/>
                <a:gd name="T117" fmla="*/ 208 h 20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4" h="208">
                  <a:moveTo>
                    <a:pt x="26" y="182"/>
                  </a:moveTo>
                  <a:lnTo>
                    <a:pt x="26" y="111"/>
                  </a:lnTo>
                  <a:lnTo>
                    <a:pt x="75" y="111"/>
                  </a:lnTo>
                  <a:lnTo>
                    <a:pt x="85" y="111"/>
                  </a:lnTo>
                  <a:lnTo>
                    <a:pt x="94" y="113"/>
                  </a:lnTo>
                  <a:lnTo>
                    <a:pt x="102" y="116"/>
                  </a:lnTo>
                  <a:lnTo>
                    <a:pt x="107" y="119"/>
                  </a:lnTo>
                  <a:lnTo>
                    <a:pt x="111" y="124"/>
                  </a:lnTo>
                  <a:lnTo>
                    <a:pt x="115" y="130"/>
                  </a:lnTo>
                  <a:lnTo>
                    <a:pt x="116" y="137"/>
                  </a:lnTo>
                  <a:lnTo>
                    <a:pt x="117" y="146"/>
                  </a:lnTo>
                  <a:lnTo>
                    <a:pt x="116" y="154"/>
                  </a:lnTo>
                  <a:lnTo>
                    <a:pt x="115" y="161"/>
                  </a:lnTo>
                  <a:lnTo>
                    <a:pt x="112" y="168"/>
                  </a:lnTo>
                  <a:lnTo>
                    <a:pt x="108" y="173"/>
                  </a:lnTo>
                  <a:lnTo>
                    <a:pt x="102" y="176"/>
                  </a:lnTo>
                  <a:lnTo>
                    <a:pt x="95" y="180"/>
                  </a:lnTo>
                  <a:lnTo>
                    <a:pt x="87" y="181"/>
                  </a:lnTo>
                  <a:lnTo>
                    <a:pt x="78" y="182"/>
                  </a:lnTo>
                  <a:lnTo>
                    <a:pt x="26" y="182"/>
                  </a:lnTo>
                  <a:close/>
                  <a:moveTo>
                    <a:pt x="26" y="88"/>
                  </a:moveTo>
                  <a:lnTo>
                    <a:pt x="26" y="24"/>
                  </a:lnTo>
                  <a:lnTo>
                    <a:pt x="73" y="24"/>
                  </a:lnTo>
                  <a:lnTo>
                    <a:pt x="82" y="24"/>
                  </a:lnTo>
                  <a:lnTo>
                    <a:pt x="89" y="26"/>
                  </a:lnTo>
                  <a:lnTo>
                    <a:pt x="96" y="28"/>
                  </a:lnTo>
                  <a:lnTo>
                    <a:pt x="101" y="32"/>
                  </a:lnTo>
                  <a:lnTo>
                    <a:pt x="105" y="35"/>
                  </a:lnTo>
                  <a:lnTo>
                    <a:pt x="108" y="41"/>
                  </a:lnTo>
                  <a:lnTo>
                    <a:pt x="109" y="47"/>
                  </a:lnTo>
                  <a:lnTo>
                    <a:pt x="110" y="55"/>
                  </a:lnTo>
                  <a:lnTo>
                    <a:pt x="109" y="63"/>
                  </a:lnTo>
                  <a:lnTo>
                    <a:pt x="108" y="70"/>
                  </a:lnTo>
                  <a:lnTo>
                    <a:pt x="105" y="75"/>
                  </a:lnTo>
                  <a:lnTo>
                    <a:pt x="101" y="80"/>
                  </a:lnTo>
                  <a:lnTo>
                    <a:pt x="95" y="83"/>
                  </a:lnTo>
                  <a:lnTo>
                    <a:pt x="88" y="85"/>
                  </a:lnTo>
                  <a:lnTo>
                    <a:pt x="81" y="88"/>
                  </a:lnTo>
                  <a:lnTo>
                    <a:pt x="71" y="88"/>
                  </a:lnTo>
                  <a:lnTo>
                    <a:pt x="26" y="88"/>
                  </a:lnTo>
                  <a:close/>
                  <a:moveTo>
                    <a:pt x="0" y="208"/>
                  </a:moveTo>
                  <a:lnTo>
                    <a:pt x="81" y="208"/>
                  </a:lnTo>
                  <a:lnTo>
                    <a:pt x="95" y="206"/>
                  </a:lnTo>
                  <a:lnTo>
                    <a:pt x="107" y="203"/>
                  </a:lnTo>
                  <a:lnTo>
                    <a:pt x="118" y="198"/>
                  </a:lnTo>
                  <a:lnTo>
                    <a:pt x="127" y="190"/>
                  </a:lnTo>
                  <a:lnTo>
                    <a:pt x="134" y="182"/>
                  </a:lnTo>
                  <a:lnTo>
                    <a:pt x="140" y="172"/>
                  </a:lnTo>
                  <a:lnTo>
                    <a:pt x="143" y="159"/>
                  </a:lnTo>
                  <a:lnTo>
                    <a:pt x="144" y="146"/>
                  </a:lnTo>
                  <a:lnTo>
                    <a:pt x="143" y="137"/>
                  </a:lnTo>
                  <a:lnTo>
                    <a:pt x="142" y="127"/>
                  </a:lnTo>
                  <a:lnTo>
                    <a:pt x="139" y="119"/>
                  </a:lnTo>
                  <a:lnTo>
                    <a:pt x="134" y="112"/>
                  </a:lnTo>
                  <a:lnTo>
                    <a:pt x="129" y="106"/>
                  </a:lnTo>
                  <a:lnTo>
                    <a:pt x="124" y="102"/>
                  </a:lnTo>
                  <a:lnTo>
                    <a:pt x="116" y="98"/>
                  </a:lnTo>
                  <a:lnTo>
                    <a:pt x="109" y="96"/>
                  </a:lnTo>
                  <a:lnTo>
                    <a:pt x="115" y="92"/>
                  </a:lnTo>
                  <a:lnTo>
                    <a:pt x="121" y="89"/>
                  </a:lnTo>
                  <a:lnTo>
                    <a:pt x="125" y="84"/>
                  </a:lnTo>
                  <a:lnTo>
                    <a:pt x="129" y="78"/>
                  </a:lnTo>
                  <a:lnTo>
                    <a:pt x="131" y="73"/>
                  </a:lnTo>
                  <a:lnTo>
                    <a:pt x="133" y="66"/>
                  </a:lnTo>
                  <a:lnTo>
                    <a:pt x="135" y="59"/>
                  </a:lnTo>
                  <a:lnTo>
                    <a:pt x="135" y="52"/>
                  </a:lnTo>
                  <a:lnTo>
                    <a:pt x="134" y="39"/>
                  </a:lnTo>
                  <a:lnTo>
                    <a:pt x="132" y="28"/>
                  </a:lnTo>
                  <a:lnTo>
                    <a:pt x="127" y="20"/>
                  </a:lnTo>
                  <a:lnTo>
                    <a:pt x="121" y="13"/>
                  </a:lnTo>
                  <a:lnTo>
                    <a:pt x="112" y="7"/>
                  </a:lnTo>
                  <a:lnTo>
                    <a:pt x="103" y="4"/>
                  </a:lnTo>
                  <a:lnTo>
                    <a:pt x="90" y="1"/>
                  </a:lnTo>
                  <a:lnTo>
                    <a:pt x="76" y="0"/>
                  </a:lnTo>
                  <a:lnTo>
                    <a:pt x="0" y="0"/>
                  </a:lnTo>
                  <a:lnTo>
                    <a:pt x="0" y="208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9" name="Freeform 496"/>
            <p:cNvSpPr>
              <a:spLocks noEditPoints="1"/>
            </p:cNvSpPr>
            <p:nvPr/>
          </p:nvSpPr>
          <p:spPr bwMode="auto">
            <a:xfrm>
              <a:off x="5614988" y="4668838"/>
              <a:ext cx="57150" cy="82550"/>
            </a:xfrm>
            <a:custGeom>
              <a:avLst/>
              <a:gdLst>
                <a:gd name="T0" fmla="*/ 2147483647 w 123"/>
                <a:gd name="T1" fmla="*/ 2147483647 h 158"/>
                <a:gd name="T2" fmla="*/ 2147483647 w 123"/>
                <a:gd name="T3" fmla="*/ 2147483647 h 158"/>
                <a:gd name="T4" fmla="*/ 2147483647 w 123"/>
                <a:gd name="T5" fmla="*/ 2147483647 h 158"/>
                <a:gd name="T6" fmla="*/ 2147483647 w 123"/>
                <a:gd name="T7" fmla="*/ 2147483647 h 158"/>
                <a:gd name="T8" fmla="*/ 2147483647 w 123"/>
                <a:gd name="T9" fmla="*/ 2147483647 h 158"/>
                <a:gd name="T10" fmla="*/ 2147483647 w 123"/>
                <a:gd name="T11" fmla="*/ 2147483647 h 158"/>
                <a:gd name="T12" fmla="*/ 2147483647 w 123"/>
                <a:gd name="T13" fmla="*/ 2147483647 h 158"/>
                <a:gd name="T14" fmla="*/ 2147483647 w 123"/>
                <a:gd name="T15" fmla="*/ 2147483647 h 158"/>
                <a:gd name="T16" fmla="*/ 2147483647 w 123"/>
                <a:gd name="T17" fmla="*/ 2147483647 h 158"/>
                <a:gd name="T18" fmla="*/ 2147483647 w 123"/>
                <a:gd name="T19" fmla="*/ 2147483647 h 158"/>
                <a:gd name="T20" fmla="*/ 2147483647 w 123"/>
                <a:gd name="T21" fmla="*/ 2147483647 h 158"/>
                <a:gd name="T22" fmla="*/ 2147483647 w 123"/>
                <a:gd name="T23" fmla="*/ 2147483647 h 158"/>
                <a:gd name="T24" fmla="*/ 2147483647 w 123"/>
                <a:gd name="T25" fmla="*/ 2147483647 h 158"/>
                <a:gd name="T26" fmla="*/ 2147483647 w 123"/>
                <a:gd name="T27" fmla="*/ 2147483647 h 158"/>
                <a:gd name="T28" fmla="*/ 2147483647 w 123"/>
                <a:gd name="T29" fmla="*/ 2147483647 h 158"/>
                <a:gd name="T30" fmla="*/ 2147483647 w 123"/>
                <a:gd name="T31" fmla="*/ 2147483647 h 158"/>
                <a:gd name="T32" fmla="*/ 2147483647 w 123"/>
                <a:gd name="T33" fmla="*/ 2147483647 h 158"/>
                <a:gd name="T34" fmla="*/ 2147483647 w 123"/>
                <a:gd name="T35" fmla="*/ 2147483647 h 158"/>
                <a:gd name="T36" fmla="*/ 2147483647 w 123"/>
                <a:gd name="T37" fmla="*/ 2147483647 h 158"/>
                <a:gd name="T38" fmla="*/ 2147483647 w 123"/>
                <a:gd name="T39" fmla="*/ 2147483647 h 158"/>
                <a:gd name="T40" fmla="*/ 2147483647 w 123"/>
                <a:gd name="T41" fmla="*/ 2147483647 h 158"/>
                <a:gd name="T42" fmla="*/ 2147483647 w 123"/>
                <a:gd name="T43" fmla="*/ 2147483647 h 158"/>
                <a:gd name="T44" fmla="*/ 2147483647 w 123"/>
                <a:gd name="T45" fmla="*/ 2147483647 h 158"/>
                <a:gd name="T46" fmla="*/ 2147483647 w 123"/>
                <a:gd name="T47" fmla="*/ 2147483647 h 158"/>
                <a:gd name="T48" fmla="*/ 2147483647 w 123"/>
                <a:gd name="T49" fmla="*/ 2147483647 h 158"/>
                <a:gd name="T50" fmla="*/ 2147483647 w 123"/>
                <a:gd name="T51" fmla="*/ 2147483647 h 158"/>
                <a:gd name="T52" fmla="*/ 2147483647 w 123"/>
                <a:gd name="T53" fmla="*/ 2147483647 h 158"/>
                <a:gd name="T54" fmla="*/ 2147483647 w 123"/>
                <a:gd name="T55" fmla="*/ 2147483647 h 158"/>
                <a:gd name="T56" fmla="*/ 2147483647 w 123"/>
                <a:gd name="T57" fmla="*/ 2147483647 h 158"/>
                <a:gd name="T58" fmla="*/ 2147483647 w 123"/>
                <a:gd name="T59" fmla="*/ 2147483647 h 158"/>
                <a:gd name="T60" fmla="*/ 2147483647 w 123"/>
                <a:gd name="T61" fmla="*/ 2147483647 h 158"/>
                <a:gd name="T62" fmla="*/ 2147483647 w 123"/>
                <a:gd name="T63" fmla="*/ 2147483647 h 158"/>
                <a:gd name="T64" fmla="*/ 2147483647 w 123"/>
                <a:gd name="T65" fmla="*/ 2147483647 h 158"/>
                <a:gd name="T66" fmla="*/ 2147483647 w 123"/>
                <a:gd name="T67" fmla="*/ 2147483647 h 158"/>
                <a:gd name="T68" fmla="*/ 2147483647 w 123"/>
                <a:gd name="T69" fmla="*/ 2147483647 h 15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3"/>
                <a:gd name="T106" fmla="*/ 0 h 158"/>
                <a:gd name="T107" fmla="*/ 123 w 123"/>
                <a:gd name="T108" fmla="*/ 158 h 15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3" h="158">
                  <a:moveTo>
                    <a:pt x="99" y="107"/>
                  </a:moveTo>
                  <a:lnTo>
                    <a:pt x="97" y="113"/>
                  </a:lnTo>
                  <a:lnTo>
                    <a:pt x="94" y="119"/>
                  </a:lnTo>
                  <a:lnTo>
                    <a:pt x="91" y="123"/>
                  </a:lnTo>
                  <a:lnTo>
                    <a:pt x="86" y="128"/>
                  </a:lnTo>
                  <a:lnTo>
                    <a:pt x="82" y="130"/>
                  </a:lnTo>
                  <a:lnTo>
                    <a:pt x="77" y="132"/>
                  </a:lnTo>
                  <a:lnTo>
                    <a:pt x="70" y="135"/>
                  </a:lnTo>
                  <a:lnTo>
                    <a:pt x="63" y="135"/>
                  </a:lnTo>
                  <a:lnTo>
                    <a:pt x="55" y="134"/>
                  </a:lnTo>
                  <a:lnTo>
                    <a:pt x="47" y="131"/>
                  </a:lnTo>
                  <a:lnTo>
                    <a:pt x="41" y="128"/>
                  </a:lnTo>
                  <a:lnTo>
                    <a:pt x="35" y="122"/>
                  </a:lnTo>
                  <a:lnTo>
                    <a:pt x="30" y="116"/>
                  </a:lnTo>
                  <a:lnTo>
                    <a:pt x="27" y="108"/>
                  </a:lnTo>
                  <a:lnTo>
                    <a:pt x="25" y="98"/>
                  </a:lnTo>
                  <a:lnTo>
                    <a:pt x="24" y="87"/>
                  </a:lnTo>
                  <a:lnTo>
                    <a:pt x="123" y="87"/>
                  </a:lnTo>
                  <a:lnTo>
                    <a:pt x="123" y="75"/>
                  </a:lnTo>
                  <a:lnTo>
                    <a:pt x="122" y="59"/>
                  </a:lnTo>
                  <a:lnTo>
                    <a:pt x="119" y="43"/>
                  </a:lnTo>
                  <a:lnTo>
                    <a:pt x="114" y="30"/>
                  </a:lnTo>
                  <a:lnTo>
                    <a:pt x="107" y="20"/>
                  </a:lnTo>
                  <a:lnTo>
                    <a:pt x="98" y="11"/>
                  </a:lnTo>
                  <a:lnTo>
                    <a:pt x="87" y="4"/>
                  </a:lnTo>
                  <a:lnTo>
                    <a:pt x="76" y="1"/>
                  </a:lnTo>
                  <a:lnTo>
                    <a:pt x="61" y="0"/>
                  </a:lnTo>
                  <a:lnTo>
                    <a:pt x="48" y="1"/>
                  </a:lnTo>
                  <a:lnTo>
                    <a:pt x="36" y="6"/>
                  </a:lnTo>
                  <a:lnTo>
                    <a:pt x="25" y="11"/>
                  </a:lnTo>
                  <a:lnTo>
                    <a:pt x="17" y="21"/>
                  </a:lnTo>
                  <a:lnTo>
                    <a:pt x="9" y="32"/>
                  </a:lnTo>
                  <a:lnTo>
                    <a:pt x="4" y="46"/>
                  </a:lnTo>
                  <a:lnTo>
                    <a:pt x="1" y="63"/>
                  </a:lnTo>
                  <a:lnTo>
                    <a:pt x="0" y="80"/>
                  </a:lnTo>
                  <a:lnTo>
                    <a:pt x="1" y="98"/>
                  </a:lnTo>
                  <a:lnTo>
                    <a:pt x="4" y="113"/>
                  </a:lnTo>
                  <a:lnTo>
                    <a:pt x="9" y="127"/>
                  </a:lnTo>
                  <a:lnTo>
                    <a:pt x="17" y="137"/>
                  </a:lnTo>
                  <a:lnTo>
                    <a:pt x="25" y="146"/>
                  </a:lnTo>
                  <a:lnTo>
                    <a:pt x="36" y="152"/>
                  </a:lnTo>
                  <a:lnTo>
                    <a:pt x="48" y="157"/>
                  </a:lnTo>
                  <a:lnTo>
                    <a:pt x="61" y="158"/>
                  </a:lnTo>
                  <a:lnTo>
                    <a:pt x="73" y="157"/>
                  </a:lnTo>
                  <a:lnTo>
                    <a:pt x="84" y="155"/>
                  </a:lnTo>
                  <a:lnTo>
                    <a:pt x="94" y="150"/>
                  </a:lnTo>
                  <a:lnTo>
                    <a:pt x="102" y="144"/>
                  </a:lnTo>
                  <a:lnTo>
                    <a:pt x="108" y="137"/>
                  </a:lnTo>
                  <a:lnTo>
                    <a:pt x="115" y="128"/>
                  </a:lnTo>
                  <a:lnTo>
                    <a:pt x="119" y="119"/>
                  </a:lnTo>
                  <a:lnTo>
                    <a:pt x="121" y="107"/>
                  </a:lnTo>
                  <a:lnTo>
                    <a:pt x="99" y="107"/>
                  </a:lnTo>
                  <a:close/>
                  <a:moveTo>
                    <a:pt x="24" y="66"/>
                  </a:moveTo>
                  <a:lnTo>
                    <a:pt x="25" y="56"/>
                  </a:lnTo>
                  <a:lnTo>
                    <a:pt x="27" y="47"/>
                  </a:lnTo>
                  <a:lnTo>
                    <a:pt x="31" y="39"/>
                  </a:lnTo>
                  <a:lnTo>
                    <a:pt x="36" y="34"/>
                  </a:lnTo>
                  <a:lnTo>
                    <a:pt x="41" y="28"/>
                  </a:lnTo>
                  <a:lnTo>
                    <a:pt x="47" y="24"/>
                  </a:lnTo>
                  <a:lnTo>
                    <a:pt x="54" y="23"/>
                  </a:lnTo>
                  <a:lnTo>
                    <a:pt x="62" y="22"/>
                  </a:lnTo>
                  <a:lnTo>
                    <a:pt x="70" y="23"/>
                  </a:lnTo>
                  <a:lnTo>
                    <a:pt x="78" y="24"/>
                  </a:lnTo>
                  <a:lnTo>
                    <a:pt x="84" y="29"/>
                  </a:lnTo>
                  <a:lnTo>
                    <a:pt x="89" y="34"/>
                  </a:lnTo>
                  <a:lnTo>
                    <a:pt x="94" y="39"/>
                  </a:lnTo>
                  <a:lnTo>
                    <a:pt x="97" y="47"/>
                  </a:lnTo>
                  <a:lnTo>
                    <a:pt x="98" y="56"/>
                  </a:lnTo>
                  <a:lnTo>
                    <a:pt x="99" y="66"/>
                  </a:lnTo>
                  <a:lnTo>
                    <a:pt x="24" y="66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0" name="Freeform 497"/>
            <p:cNvSpPr>
              <a:spLocks/>
            </p:cNvSpPr>
            <p:nvPr/>
          </p:nvSpPr>
          <p:spPr bwMode="auto">
            <a:xfrm>
              <a:off x="5684838" y="4668838"/>
              <a:ext cx="31750" cy="80962"/>
            </a:xfrm>
            <a:custGeom>
              <a:avLst/>
              <a:gdLst>
                <a:gd name="T0" fmla="*/ 0 w 66"/>
                <a:gd name="T1" fmla="*/ 2147483647 h 155"/>
                <a:gd name="T2" fmla="*/ 2147483647 w 66"/>
                <a:gd name="T3" fmla="*/ 2147483647 h 155"/>
                <a:gd name="T4" fmla="*/ 2147483647 w 66"/>
                <a:gd name="T5" fmla="*/ 2147483647 h 155"/>
                <a:gd name="T6" fmla="*/ 2147483647 w 66"/>
                <a:gd name="T7" fmla="*/ 2147483647 h 155"/>
                <a:gd name="T8" fmla="*/ 2147483647 w 66"/>
                <a:gd name="T9" fmla="*/ 2147483647 h 155"/>
                <a:gd name="T10" fmla="*/ 2147483647 w 66"/>
                <a:gd name="T11" fmla="*/ 2147483647 h 155"/>
                <a:gd name="T12" fmla="*/ 2147483647 w 66"/>
                <a:gd name="T13" fmla="*/ 2147483647 h 155"/>
                <a:gd name="T14" fmla="*/ 2147483647 w 66"/>
                <a:gd name="T15" fmla="*/ 2147483647 h 155"/>
                <a:gd name="T16" fmla="*/ 2147483647 w 66"/>
                <a:gd name="T17" fmla="*/ 2147483647 h 155"/>
                <a:gd name="T18" fmla="*/ 2147483647 w 66"/>
                <a:gd name="T19" fmla="*/ 2147483647 h 155"/>
                <a:gd name="T20" fmla="*/ 2147483647 w 66"/>
                <a:gd name="T21" fmla="*/ 2147483647 h 155"/>
                <a:gd name="T22" fmla="*/ 2147483647 w 66"/>
                <a:gd name="T23" fmla="*/ 2147483647 h 155"/>
                <a:gd name="T24" fmla="*/ 2147483647 w 66"/>
                <a:gd name="T25" fmla="*/ 0 h 155"/>
                <a:gd name="T26" fmla="*/ 2147483647 w 66"/>
                <a:gd name="T27" fmla="*/ 0 h 155"/>
                <a:gd name="T28" fmla="*/ 2147483647 w 66"/>
                <a:gd name="T29" fmla="*/ 0 h 155"/>
                <a:gd name="T30" fmla="*/ 2147483647 w 66"/>
                <a:gd name="T31" fmla="*/ 2147483647 h 155"/>
                <a:gd name="T32" fmla="*/ 2147483647 w 66"/>
                <a:gd name="T33" fmla="*/ 2147483647 h 155"/>
                <a:gd name="T34" fmla="*/ 2147483647 w 66"/>
                <a:gd name="T35" fmla="*/ 2147483647 h 155"/>
                <a:gd name="T36" fmla="*/ 2147483647 w 66"/>
                <a:gd name="T37" fmla="*/ 2147483647 h 155"/>
                <a:gd name="T38" fmla="*/ 2147483647 w 66"/>
                <a:gd name="T39" fmla="*/ 2147483647 h 155"/>
                <a:gd name="T40" fmla="*/ 2147483647 w 66"/>
                <a:gd name="T41" fmla="*/ 2147483647 h 155"/>
                <a:gd name="T42" fmla="*/ 2147483647 w 66"/>
                <a:gd name="T43" fmla="*/ 2147483647 h 155"/>
                <a:gd name="T44" fmla="*/ 2147483647 w 66"/>
                <a:gd name="T45" fmla="*/ 2147483647 h 155"/>
                <a:gd name="T46" fmla="*/ 0 w 66"/>
                <a:gd name="T47" fmla="*/ 2147483647 h 155"/>
                <a:gd name="T48" fmla="*/ 0 w 66"/>
                <a:gd name="T49" fmla="*/ 2147483647 h 15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6"/>
                <a:gd name="T76" fmla="*/ 0 h 155"/>
                <a:gd name="T77" fmla="*/ 66 w 66"/>
                <a:gd name="T78" fmla="*/ 155 h 15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6" h="155">
                  <a:moveTo>
                    <a:pt x="0" y="155"/>
                  </a:moveTo>
                  <a:lnTo>
                    <a:pt x="23" y="155"/>
                  </a:lnTo>
                  <a:lnTo>
                    <a:pt x="23" y="70"/>
                  </a:lnTo>
                  <a:lnTo>
                    <a:pt x="24" y="60"/>
                  </a:lnTo>
                  <a:lnTo>
                    <a:pt x="25" y="51"/>
                  </a:lnTo>
                  <a:lnTo>
                    <a:pt x="28" y="44"/>
                  </a:lnTo>
                  <a:lnTo>
                    <a:pt x="32" y="38"/>
                  </a:lnTo>
                  <a:lnTo>
                    <a:pt x="38" y="32"/>
                  </a:lnTo>
                  <a:lnTo>
                    <a:pt x="44" y="29"/>
                  </a:lnTo>
                  <a:lnTo>
                    <a:pt x="52" y="28"/>
                  </a:lnTo>
                  <a:lnTo>
                    <a:pt x="61" y="27"/>
                  </a:lnTo>
                  <a:lnTo>
                    <a:pt x="66" y="27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7" y="2"/>
                  </a:lnTo>
                  <a:lnTo>
                    <a:pt x="42" y="4"/>
                  </a:lnTo>
                  <a:lnTo>
                    <a:pt x="36" y="7"/>
                  </a:lnTo>
                  <a:lnTo>
                    <a:pt x="32" y="11"/>
                  </a:lnTo>
                  <a:lnTo>
                    <a:pt x="28" y="17"/>
                  </a:lnTo>
                  <a:lnTo>
                    <a:pt x="25" y="23"/>
                  </a:lnTo>
                  <a:lnTo>
                    <a:pt x="22" y="30"/>
                  </a:lnTo>
                  <a:lnTo>
                    <a:pt x="22" y="3"/>
                  </a:lnTo>
                  <a:lnTo>
                    <a:pt x="0" y="3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1" name="Freeform 498"/>
            <p:cNvSpPr>
              <a:spLocks/>
            </p:cNvSpPr>
            <p:nvPr/>
          </p:nvSpPr>
          <p:spPr bwMode="auto">
            <a:xfrm>
              <a:off x="5718175" y="4648200"/>
              <a:ext cx="31750" cy="103188"/>
            </a:xfrm>
            <a:custGeom>
              <a:avLst/>
              <a:gdLst>
                <a:gd name="T0" fmla="*/ 2147483647 w 68"/>
                <a:gd name="T1" fmla="*/ 2147483647 h 196"/>
                <a:gd name="T2" fmla="*/ 2147483647 w 68"/>
                <a:gd name="T3" fmla="*/ 2147483647 h 196"/>
                <a:gd name="T4" fmla="*/ 2147483647 w 68"/>
                <a:gd name="T5" fmla="*/ 2147483647 h 196"/>
                <a:gd name="T6" fmla="*/ 2147483647 w 68"/>
                <a:gd name="T7" fmla="*/ 2147483647 h 196"/>
                <a:gd name="T8" fmla="*/ 2147483647 w 68"/>
                <a:gd name="T9" fmla="*/ 2147483647 h 196"/>
                <a:gd name="T10" fmla="*/ 2147483647 w 68"/>
                <a:gd name="T11" fmla="*/ 0 h 196"/>
                <a:gd name="T12" fmla="*/ 2147483647 w 68"/>
                <a:gd name="T13" fmla="*/ 0 h 196"/>
                <a:gd name="T14" fmla="*/ 2147483647 w 68"/>
                <a:gd name="T15" fmla="*/ 2147483647 h 196"/>
                <a:gd name="T16" fmla="*/ 0 w 68"/>
                <a:gd name="T17" fmla="*/ 2147483647 h 196"/>
                <a:gd name="T18" fmla="*/ 0 w 68"/>
                <a:gd name="T19" fmla="*/ 2147483647 h 196"/>
                <a:gd name="T20" fmla="*/ 2147483647 w 68"/>
                <a:gd name="T21" fmla="*/ 2147483647 h 196"/>
                <a:gd name="T22" fmla="*/ 2147483647 w 68"/>
                <a:gd name="T23" fmla="*/ 2147483647 h 196"/>
                <a:gd name="T24" fmla="*/ 2147483647 w 68"/>
                <a:gd name="T25" fmla="*/ 2147483647 h 196"/>
                <a:gd name="T26" fmla="*/ 2147483647 w 68"/>
                <a:gd name="T27" fmla="*/ 2147483647 h 196"/>
                <a:gd name="T28" fmla="*/ 2147483647 w 68"/>
                <a:gd name="T29" fmla="*/ 2147483647 h 196"/>
                <a:gd name="T30" fmla="*/ 2147483647 w 68"/>
                <a:gd name="T31" fmla="*/ 2147483647 h 196"/>
                <a:gd name="T32" fmla="*/ 2147483647 w 68"/>
                <a:gd name="T33" fmla="*/ 2147483647 h 196"/>
                <a:gd name="T34" fmla="*/ 2147483647 w 68"/>
                <a:gd name="T35" fmla="*/ 2147483647 h 196"/>
                <a:gd name="T36" fmla="*/ 2147483647 w 68"/>
                <a:gd name="T37" fmla="*/ 2147483647 h 196"/>
                <a:gd name="T38" fmla="*/ 2147483647 w 68"/>
                <a:gd name="T39" fmla="*/ 2147483647 h 196"/>
                <a:gd name="T40" fmla="*/ 2147483647 w 68"/>
                <a:gd name="T41" fmla="*/ 2147483647 h 196"/>
                <a:gd name="T42" fmla="*/ 2147483647 w 68"/>
                <a:gd name="T43" fmla="*/ 2147483647 h 196"/>
                <a:gd name="T44" fmla="*/ 2147483647 w 68"/>
                <a:gd name="T45" fmla="*/ 2147483647 h 196"/>
                <a:gd name="T46" fmla="*/ 2147483647 w 68"/>
                <a:gd name="T47" fmla="*/ 2147483647 h 196"/>
                <a:gd name="T48" fmla="*/ 2147483647 w 68"/>
                <a:gd name="T49" fmla="*/ 2147483647 h 196"/>
                <a:gd name="T50" fmla="*/ 2147483647 w 68"/>
                <a:gd name="T51" fmla="*/ 2147483647 h 196"/>
                <a:gd name="T52" fmla="*/ 2147483647 w 68"/>
                <a:gd name="T53" fmla="*/ 2147483647 h 196"/>
                <a:gd name="T54" fmla="*/ 2147483647 w 68"/>
                <a:gd name="T55" fmla="*/ 2147483647 h 19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8"/>
                <a:gd name="T85" fmla="*/ 0 h 196"/>
                <a:gd name="T86" fmla="*/ 68 w 68"/>
                <a:gd name="T87" fmla="*/ 196 h 19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8" h="196">
                  <a:moveTo>
                    <a:pt x="43" y="155"/>
                  </a:moveTo>
                  <a:lnTo>
                    <a:pt x="43" y="62"/>
                  </a:lnTo>
                  <a:lnTo>
                    <a:pt x="68" y="62"/>
                  </a:lnTo>
                  <a:lnTo>
                    <a:pt x="68" y="42"/>
                  </a:lnTo>
                  <a:lnTo>
                    <a:pt x="43" y="42"/>
                  </a:lnTo>
                  <a:lnTo>
                    <a:pt x="43" y="0"/>
                  </a:lnTo>
                  <a:lnTo>
                    <a:pt x="20" y="0"/>
                  </a:lnTo>
                  <a:lnTo>
                    <a:pt x="20" y="42"/>
                  </a:lnTo>
                  <a:lnTo>
                    <a:pt x="0" y="42"/>
                  </a:lnTo>
                  <a:lnTo>
                    <a:pt x="0" y="62"/>
                  </a:lnTo>
                  <a:lnTo>
                    <a:pt x="20" y="62"/>
                  </a:lnTo>
                  <a:lnTo>
                    <a:pt x="20" y="165"/>
                  </a:lnTo>
                  <a:lnTo>
                    <a:pt x="20" y="173"/>
                  </a:lnTo>
                  <a:lnTo>
                    <a:pt x="21" y="178"/>
                  </a:lnTo>
                  <a:lnTo>
                    <a:pt x="23" y="184"/>
                  </a:lnTo>
                  <a:lnTo>
                    <a:pt x="27" y="189"/>
                  </a:lnTo>
                  <a:lnTo>
                    <a:pt x="31" y="192"/>
                  </a:lnTo>
                  <a:lnTo>
                    <a:pt x="36" y="195"/>
                  </a:lnTo>
                  <a:lnTo>
                    <a:pt x="42" y="196"/>
                  </a:lnTo>
                  <a:lnTo>
                    <a:pt x="50" y="196"/>
                  </a:lnTo>
                  <a:lnTo>
                    <a:pt x="58" y="195"/>
                  </a:lnTo>
                  <a:lnTo>
                    <a:pt x="68" y="194"/>
                  </a:lnTo>
                  <a:lnTo>
                    <a:pt x="68" y="171"/>
                  </a:lnTo>
                  <a:lnTo>
                    <a:pt x="56" y="173"/>
                  </a:lnTo>
                  <a:lnTo>
                    <a:pt x="50" y="171"/>
                  </a:lnTo>
                  <a:lnTo>
                    <a:pt x="46" y="169"/>
                  </a:lnTo>
                  <a:lnTo>
                    <a:pt x="43" y="163"/>
                  </a:lnTo>
                  <a:lnTo>
                    <a:pt x="43" y="155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2" name="Freeform 499"/>
            <p:cNvSpPr>
              <a:spLocks/>
            </p:cNvSpPr>
            <p:nvPr/>
          </p:nvSpPr>
          <p:spPr bwMode="auto">
            <a:xfrm>
              <a:off x="5759450" y="4640263"/>
              <a:ext cx="53975" cy="109537"/>
            </a:xfrm>
            <a:custGeom>
              <a:avLst/>
              <a:gdLst>
                <a:gd name="T0" fmla="*/ 2147483647 w 114"/>
                <a:gd name="T1" fmla="*/ 2147483647 h 208"/>
                <a:gd name="T2" fmla="*/ 2147483647 w 114"/>
                <a:gd name="T3" fmla="*/ 2147483647 h 208"/>
                <a:gd name="T4" fmla="*/ 2147483647 w 114"/>
                <a:gd name="T5" fmla="*/ 2147483647 h 208"/>
                <a:gd name="T6" fmla="*/ 2147483647 w 114"/>
                <a:gd name="T7" fmla="*/ 2147483647 h 208"/>
                <a:gd name="T8" fmla="*/ 2147483647 w 114"/>
                <a:gd name="T9" fmla="*/ 2147483647 h 208"/>
                <a:gd name="T10" fmla="*/ 2147483647 w 114"/>
                <a:gd name="T11" fmla="*/ 2147483647 h 208"/>
                <a:gd name="T12" fmla="*/ 2147483647 w 114"/>
                <a:gd name="T13" fmla="*/ 2147483647 h 208"/>
                <a:gd name="T14" fmla="*/ 2147483647 w 114"/>
                <a:gd name="T15" fmla="*/ 2147483647 h 208"/>
                <a:gd name="T16" fmla="*/ 2147483647 w 114"/>
                <a:gd name="T17" fmla="*/ 2147483647 h 208"/>
                <a:gd name="T18" fmla="*/ 2147483647 w 114"/>
                <a:gd name="T19" fmla="*/ 2147483647 h 208"/>
                <a:gd name="T20" fmla="*/ 2147483647 w 114"/>
                <a:gd name="T21" fmla="*/ 2147483647 h 208"/>
                <a:gd name="T22" fmla="*/ 2147483647 w 114"/>
                <a:gd name="T23" fmla="*/ 2147483647 h 208"/>
                <a:gd name="T24" fmla="*/ 2147483647 w 114"/>
                <a:gd name="T25" fmla="*/ 2147483647 h 208"/>
                <a:gd name="T26" fmla="*/ 2147483647 w 114"/>
                <a:gd name="T27" fmla="*/ 2147483647 h 208"/>
                <a:gd name="T28" fmla="*/ 2147483647 w 114"/>
                <a:gd name="T29" fmla="*/ 2147483647 h 208"/>
                <a:gd name="T30" fmla="*/ 2147483647 w 114"/>
                <a:gd name="T31" fmla="*/ 2147483647 h 208"/>
                <a:gd name="T32" fmla="*/ 2147483647 w 114"/>
                <a:gd name="T33" fmla="*/ 2147483647 h 208"/>
                <a:gd name="T34" fmla="*/ 2147483647 w 114"/>
                <a:gd name="T35" fmla="*/ 2147483647 h 208"/>
                <a:gd name="T36" fmla="*/ 2147483647 w 114"/>
                <a:gd name="T37" fmla="*/ 2147483647 h 208"/>
                <a:gd name="T38" fmla="*/ 2147483647 w 114"/>
                <a:gd name="T39" fmla="*/ 2147483647 h 208"/>
                <a:gd name="T40" fmla="*/ 2147483647 w 114"/>
                <a:gd name="T41" fmla="*/ 2147483647 h 208"/>
                <a:gd name="T42" fmla="*/ 2147483647 w 114"/>
                <a:gd name="T43" fmla="*/ 2147483647 h 208"/>
                <a:gd name="T44" fmla="*/ 2147483647 w 114"/>
                <a:gd name="T45" fmla="*/ 2147483647 h 208"/>
                <a:gd name="T46" fmla="*/ 2147483647 w 114"/>
                <a:gd name="T47" fmla="*/ 2147483647 h 208"/>
                <a:gd name="T48" fmla="*/ 2147483647 w 114"/>
                <a:gd name="T49" fmla="*/ 0 h 208"/>
                <a:gd name="T50" fmla="*/ 0 w 114"/>
                <a:gd name="T51" fmla="*/ 0 h 208"/>
                <a:gd name="T52" fmla="*/ 0 w 114"/>
                <a:gd name="T53" fmla="*/ 2147483647 h 208"/>
                <a:gd name="T54" fmla="*/ 2147483647 w 114"/>
                <a:gd name="T55" fmla="*/ 2147483647 h 208"/>
                <a:gd name="T56" fmla="*/ 2147483647 w 114"/>
                <a:gd name="T57" fmla="*/ 2147483647 h 208"/>
                <a:gd name="T58" fmla="*/ 2147483647 w 114"/>
                <a:gd name="T59" fmla="*/ 2147483647 h 208"/>
                <a:gd name="T60" fmla="*/ 2147483647 w 114"/>
                <a:gd name="T61" fmla="*/ 2147483647 h 208"/>
                <a:gd name="T62" fmla="*/ 2147483647 w 114"/>
                <a:gd name="T63" fmla="*/ 2147483647 h 208"/>
                <a:gd name="T64" fmla="*/ 2147483647 w 114"/>
                <a:gd name="T65" fmla="*/ 2147483647 h 208"/>
                <a:gd name="T66" fmla="*/ 2147483647 w 114"/>
                <a:gd name="T67" fmla="*/ 2147483647 h 208"/>
                <a:gd name="T68" fmla="*/ 2147483647 w 114"/>
                <a:gd name="T69" fmla="*/ 2147483647 h 208"/>
                <a:gd name="T70" fmla="*/ 2147483647 w 114"/>
                <a:gd name="T71" fmla="*/ 2147483647 h 208"/>
                <a:gd name="T72" fmla="*/ 2147483647 w 114"/>
                <a:gd name="T73" fmla="*/ 2147483647 h 208"/>
                <a:gd name="T74" fmla="*/ 2147483647 w 114"/>
                <a:gd name="T75" fmla="*/ 2147483647 h 208"/>
                <a:gd name="T76" fmla="*/ 2147483647 w 114"/>
                <a:gd name="T77" fmla="*/ 2147483647 h 208"/>
                <a:gd name="T78" fmla="*/ 2147483647 w 114"/>
                <a:gd name="T79" fmla="*/ 2147483647 h 208"/>
                <a:gd name="T80" fmla="*/ 2147483647 w 114"/>
                <a:gd name="T81" fmla="*/ 2147483647 h 208"/>
                <a:gd name="T82" fmla="*/ 2147483647 w 114"/>
                <a:gd name="T83" fmla="*/ 2147483647 h 208"/>
                <a:gd name="T84" fmla="*/ 2147483647 w 114"/>
                <a:gd name="T85" fmla="*/ 2147483647 h 208"/>
                <a:gd name="T86" fmla="*/ 2147483647 w 114"/>
                <a:gd name="T87" fmla="*/ 2147483647 h 208"/>
                <a:gd name="T88" fmla="*/ 2147483647 w 114"/>
                <a:gd name="T89" fmla="*/ 2147483647 h 208"/>
                <a:gd name="T90" fmla="*/ 2147483647 w 114"/>
                <a:gd name="T91" fmla="*/ 2147483647 h 20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4"/>
                <a:gd name="T139" fmla="*/ 0 h 208"/>
                <a:gd name="T140" fmla="*/ 114 w 114"/>
                <a:gd name="T141" fmla="*/ 208 h 20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4" h="208">
                  <a:moveTo>
                    <a:pt x="90" y="208"/>
                  </a:moveTo>
                  <a:lnTo>
                    <a:pt x="114" y="208"/>
                  </a:lnTo>
                  <a:lnTo>
                    <a:pt x="114" y="117"/>
                  </a:lnTo>
                  <a:lnTo>
                    <a:pt x="114" y="110"/>
                  </a:lnTo>
                  <a:lnTo>
                    <a:pt x="114" y="99"/>
                  </a:lnTo>
                  <a:lnTo>
                    <a:pt x="113" y="90"/>
                  </a:lnTo>
                  <a:lnTo>
                    <a:pt x="112" y="81"/>
                  </a:lnTo>
                  <a:lnTo>
                    <a:pt x="107" y="74"/>
                  </a:lnTo>
                  <a:lnTo>
                    <a:pt x="104" y="68"/>
                  </a:lnTo>
                  <a:lnTo>
                    <a:pt x="101" y="64"/>
                  </a:lnTo>
                  <a:lnTo>
                    <a:pt x="97" y="61"/>
                  </a:lnTo>
                  <a:lnTo>
                    <a:pt x="91" y="57"/>
                  </a:lnTo>
                  <a:lnTo>
                    <a:pt x="86" y="55"/>
                  </a:lnTo>
                  <a:lnTo>
                    <a:pt x="80" y="54"/>
                  </a:lnTo>
                  <a:lnTo>
                    <a:pt x="73" y="53"/>
                  </a:lnTo>
                  <a:lnTo>
                    <a:pt x="65" y="53"/>
                  </a:lnTo>
                  <a:lnTo>
                    <a:pt x="59" y="53"/>
                  </a:lnTo>
                  <a:lnTo>
                    <a:pt x="51" y="54"/>
                  </a:lnTo>
                  <a:lnTo>
                    <a:pt x="46" y="56"/>
                  </a:lnTo>
                  <a:lnTo>
                    <a:pt x="40" y="59"/>
                  </a:lnTo>
                  <a:lnTo>
                    <a:pt x="35" y="62"/>
                  </a:lnTo>
                  <a:lnTo>
                    <a:pt x="30" y="67"/>
                  </a:lnTo>
                  <a:lnTo>
                    <a:pt x="26" y="71"/>
                  </a:lnTo>
                  <a:lnTo>
                    <a:pt x="23" y="77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208"/>
                  </a:lnTo>
                  <a:lnTo>
                    <a:pt x="23" y="208"/>
                  </a:lnTo>
                  <a:lnTo>
                    <a:pt x="23" y="118"/>
                  </a:lnTo>
                  <a:lnTo>
                    <a:pt x="24" y="109"/>
                  </a:lnTo>
                  <a:lnTo>
                    <a:pt x="26" y="100"/>
                  </a:lnTo>
                  <a:lnTo>
                    <a:pt x="29" y="92"/>
                  </a:lnTo>
                  <a:lnTo>
                    <a:pt x="33" y="87"/>
                  </a:lnTo>
                  <a:lnTo>
                    <a:pt x="40" y="82"/>
                  </a:lnTo>
                  <a:lnTo>
                    <a:pt x="46" y="78"/>
                  </a:lnTo>
                  <a:lnTo>
                    <a:pt x="55" y="76"/>
                  </a:lnTo>
                  <a:lnTo>
                    <a:pt x="63" y="75"/>
                  </a:lnTo>
                  <a:lnTo>
                    <a:pt x="70" y="76"/>
                  </a:lnTo>
                  <a:lnTo>
                    <a:pt x="77" y="77"/>
                  </a:lnTo>
                  <a:lnTo>
                    <a:pt x="82" y="81"/>
                  </a:lnTo>
                  <a:lnTo>
                    <a:pt x="85" y="84"/>
                  </a:lnTo>
                  <a:lnTo>
                    <a:pt x="87" y="90"/>
                  </a:lnTo>
                  <a:lnTo>
                    <a:pt x="89" y="97"/>
                  </a:lnTo>
                  <a:lnTo>
                    <a:pt x="90" y="105"/>
                  </a:lnTo>
                  <a:lnTo>
                    <a:pt x="90" y="114"/>
                  </a:lnTo>
                  <a:lnTo>
                    <a:pt x="90" y="208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3" name="Freeform 500"/>
            <p:cNvSpPr>
              <a:spLocks noEditPoints="1"/>
            </p:cNvSpPr>
            <p:nvPr/>
          </p:nvSpPr>
          <p:spPr bwMode="auto">
            <a:xfrm>
              <a:off x="5826125" y="4668838"/>
              <a:ext cx="58738" cy="82550"/>
            </a:xfrm>
            <a:custGeom>
              <a:avLst/>
              <a:gdLst>
                <a:gd name="T0" fmla="*/ 2147483647 w 123"/>
                <a:gd name="T1" fmla="*/ 2147483647 h 158"/>
                <a:gd name="T2" fmla="*/ 2147483647 w 123"/>
                <a:gd name="T3" fmla="*/ 2147483647 h 158"/>
                <a:gd name="T4" fmla="*/ 2147483647 w 123"/>
                <a:gd name="T5" fmla="*/ 2147483647 h 158"/>
                <a:gd name="T6" fmla="*/ 2147483647 w 123"/>
                <a:gd name="T7" fmla="*/ 2147483647 h 158"/>
                <a:gd name="T8" fmla="*/ 2147483647 w 123"/>
                <a:gd name="T9" fmla="*/ 2147483647 h 158"/>
                <a:gd name="T10" fmla="*/ 2147483647 w 123"/>
                <a:gd name="T11" fmla="*/ 2147483647 h 158"/>
                <a:gd name="T12" fmla="*/ 2147483647 w 123"/>
                <a:gd name="T13" fmla="*/ 2147483647 h 158"/>
                <a:gd name="T14" fmla="*/ 2147483647 w 123"/>
                <a:gd name="T15" fmla="*/ 2147483647 h 158"/>
                <a:gd name="T16" fmla="*/ 2147483647 w 123"/>
                <a:gd name="T17" fmla="*/ 2147483647 h 158"/>
                <a:gd name="T18" fmla="*/ 2147483647 w 123"/>
                <a:gd name="T19" fmla="*/ 2147483647 h 158"/>
                <a:gd name="T20" fmla="*/ 2147483647 w 123"/>
                <a:gd name="T21" fmla="*/ 2147483647 h 158"/>
                <a:gd name="T22" fmla="*/ 2147483647 w 123"/>
                <a:gd name="T23" fmla="*/ 2147483647 h 158"/>
                <a:gd name="T24" fmla="*/ 2147483647 w 123"/>
                <a:gd name="T25" fmla="*/ 2147483647 h 158"/>
                <a:gd name="T26" fmla="*/ 2147483647 w 123"/>
                <a:gd name="T27" fmla="*/ 2147483647 h 158"/>
                <a:gd name="T28" fmla="*/ 2147483647 w 123"/>
                <a:gd name="T29" fmla="*/ 2147483647 h 158"/>
                <a:gd name="T30" fmla="*/ 2147483647 w 123"/>
                <a:gd name="T31" fmla="*/ 2147483647 h 158"/>
                <a:gd name="T32" fmla="*/ 2147483647 w 123"/>
                <a:gd name="T33" fmla="*/ 2147483647 h 158"/>
                <a:gd name="T34" fmla="*/ 2147483647 w 123"/>
                <a:gd name="T35" fmla="*/ 2147483647 h 158"/>
                <a:gd name="T36" fmla="*/ 2147483647 w 123"/>
                <a:gd name="T37" fmla="*/ 2147483647 h 158"/>
                <a:gd name="T38" fmla="*/ 2147483647 w 123"/>
                <a:gd name="T39" fmla="*/ 2147483647 h 158"/>
                <a:gd name="T40" fmla="*/ 2147483647 w 123"/>
                <a:gd name="T41" fmla="*/ 2147483647 h 158"/>
                <a:gd name="T42" fmla="*/ 2147483647 w 123"/>
                <a:gd name="T43" fmla="*/ 2147483647 h 158"/>
                <a:gd name="T44" fmla="*/ 2147483647 w 123"/>
                <a:gd name="T45" fmla="*/ 2147483647 h 158"/>
                <a:gd name="T46" fmla="*/ 2147483647 w 123"/>
                <a:gd name="T47" fmla="*/ 2147483647 h 158"/>
                <a:gd name="T48" fmla="*/ 2147483647 w 123"/>
                <a:gd name="T49" fmla="*/ 2147483647 h 158"/>
                <a:gd name="T50" fmla="*/ 2147483647 w 123"/>
                <a:gd name="T51" fmla="*/ 2147483647 h 158"/>
                <a:gd name="T52" fmla="*/ 2147483647 w 123"/>
                <a:gd name="T53" fmla="*/ 2147483647 h 158"/>
                <a:gd name="T54" fmla="*/ 2147483647 w 123"/>
                <a:gd name="T55" fmla="*/ 2147483647 h 158"/>
                <a:gd name="T56" fmla="*/ 2147483647 w 123"/>
                <a:gd name="T57" fmla="*/ 2147483647 h 158"/>
                <a:gd name="T58" fmla="*/ 2147483647 w 123"/>
                <a:gd name="T59" fmla="*/ 2147483647 h 158"/>
                <a:gd name="T60" fmla="*/ 2147483647 w 123"/>
                <a:gd name="T61" fmla="*/ 2147483647 h 158"/>
                <a:gd name="T62" fmla="*/ 2147483647 w 123"/>
                <a:gd name="T63" fmla="*/ 2147483647 h 158"/>
                <a:gd name="T64" fmla="*/ 2147483647 w 123"/>
                <a:gd name="T65" fmla="*/ 2147483647 h 158"/>
                <a:gd name="T66" fmla="*/ 2147483647 w 123"/>
                <a:gd name="T67" fmla="*/ 2147483647 h 158"/>
                <a:gd name="T68" fmla="*/ 2147483647 w 123"/>
                <a:gd name="T69" fmla="*/ 2147483647 h 15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3"/>
                <a:gd name="T106" fmla="*/ 0 h 158"/>
                <a:gd name="T107" fmla="*/ 123 w 123"/>
                <a:gd name="T108" fmla="*/ 158 h 15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3" h="158">
                  <a:moveTo>
                    <a:pt x="99" y="107"/>
                  </a:moveTo>
                  <a:lnTo>
                    <a:pt x="97" y="113"/>
                  </a:lnTo>
                  <a:lnTo>
                    <a:pt x="94" y="119"/>
                  </a:lnTo>
                  <a:lnTo>
                    <a:pt x="91" y="123"/>
                  </a:lnTo>
                  <a:lnTo>
                    <a:pt x="87" y="128"/>
                  </a:lnTo>
                  <a:lnTo>
                    <a:pt x="82" y="130"/>
                  </a:lnTo>
                  <a:lnTo>
                    <a:pt x="77" y="132"/>
                  </a:lnTo>
                  <a:lnTo>
                    <a:pt x="71" y="135"/>
                  </a:lnTo>
                  <a:lnTo>
                    <a:pt x="63" y="135"/>
                  </a:lnTo>
                  <a:lnTo>
                    <a:pt x="55" y="134"/>
                  </a:lnTo>
                  <a:lnTo>
                    <a:pt x="48" y="131"/>
                  </a:lnTo>
                  <a:lnTo>
                    <a:pt x="41" y="128"/>
                  </a:lnTo>
                  <a:lnTo>
                    <a:pt x="35" y="122"/>
                  </a:lnTo>
                  <a:lnTo>
                    <a:pt x="31" y="116"/>
                  </a:lnTo>
                  <a:lnTo>
                    <a:pt x="27" y="108"/>
                  </a:lnTo>
                  <a:lnTo>
                    <a:pt x="25" y="98"/>
                  </a:lnTo>
                  <a:lnTo>
                    <a:pt x="24" y="87"/>
                  </a:lnTo>
                  <a:lnTo>
                    <a:pt x="123" y="87"/>
                  </a:lnTo>
                  <a:lnTo>
                    <a:pt x="123" y="75"/>
                  </a:lnTo>
                  <a:lnTo>
                    <a:pt x="122" y="59"/>
                  </a:lnTo>
                  <a:lnTo>
                    <a:pt x="119" y="43"/>
                  </a:lnTo>
                  <a:lnTo>
                    <a:pt x="114" y="30"/>
                  </a:lnTo>
                  <a:lnTo>
                    <a:pt x="108" y="20"/>
                  </a:lnTo>
                  <a:lnTo>
                    <a:pt x="98" y="11"/>
                  </a:lnTo>
                  <a:lnTo>
                    <a:pt x="88" y="4"/>
                  </a:lnTo>
                  <a:lnTo>
                    <a:pt x="76" y="1"/>
                  </a:lnTo>
                  <a:lnTo>
                    <a:pt x="61" y="0"/>
                  </a:lnTo>
                  <a:lnTo>
                    <a:pt x="49" y="1"/>
                  </a:lnTo>
                  <a:lnTo>
                    <a:pt x="36" y="6"/>
                  </a:lnTo>
                  <a:lnTo>
                    <a:pt x="25" y="11"/>
                  </a:lnTo>
                  <a:lnTo>
                    <a:pt x="17" y="21"/>
                  </a:lnTo>
                  <a:lnTo>
                    <a:pt x="10" y="32"/>
                  </a:lnTo>
                  <a:lnTo>
                    <a:pt x="4" y="46"/>
                  </a:lnTo>
                  <a:lnTo>
                    <a:pt x="1" y="63"/>
                  </a:lnTo>
                  <a:lnTo>
                    <a:pt x="0" y="80"/>
                  </a:lnTo>
                  <a:lnTo>
                    <a:pt x="1" y="98"/>
                  </a:lnTo>
                  <a:lnTo>
                    <a:pt x="4" y="113"/>
                  </a:lnTo>
                  <a:lnTo>
                    <a:pt x="10" y="127"/>
                  </a:lnTo>
                  <a:lnTo>
                    <a:pt x="17" y="137"/>
                  </a:lnTo>
                  <a:lnTo>
                    <a:pt x="25" y="146"/>
                  </a:lnTo>
                  <a:lnTo>
                    <a:pt x="36" y="152"/>
                  </a:lnTo>
                  <a:lnTo>
                    <a:pt x="49" y="157"/>
                  </a:lnTo>
                  <a:lnTo>
                    <a:pt x="61" y="158"/>
                  </a:lnTo>
                  <a:lnTo>
                    <a:pt x="73" y="157"/>
                  </a:lnTo>
                  <a:lnTo>
                    <a:pt x="84" y="155"/>
                  </a:lnTo>
                  <a:lnTo>
                    <a:pt x="94" y="150"/>
                  </a:lnTo>
                  <a:lnTo>
                    <a:pt x="102" y="144"/>
                  </a:lnTo>
                  <a:lnTo>
                    <a:pt x="109" y="137"/>
                  </a:lnTo>
                  <a:lnTo>
                    <a:pt x="115" y="128"/>
                  </a:lnTo>
                  <a:lnTo>
                    <a:pt x="119" y="119"/>
                  </a:lnTo>
                  <a:lnTo>
                    <a:pt x="121" y="107"/>
                  </a:lnTo>
                  <a:lnTo>
                    <a:pt x="99" y="107"/>
                  </a:lnTo>
                  <a:close/>
                  <a:moveTo>
                    <a:pt x="24" y="66"/>
                  </a:moveTo>
                  <a:lnTo>
                    <a:pt x="25" y="56"/>
                  </a:lnTo>
                  <a:lnTo>
                    <a:pt x="27" y="47"/>
                  </a:lnTo>
                  <a:lnTo>
                    <a:pt x="32" y="39"/>
                  </a:lnTo>
                  <a:lnTo>
                    <a:pt x="36" y="34"/>
                  </a:lnTo>
                  <a:lnTo>
                    <a:pt x="41" y="28"/>
                  </a:lnTo>
                  <a:lnTo>
                    <a:pt x="48" y="24"/>
                  </a:lnTo>
                  <a:lnTo>
                    <a:pt x="54" y="23"/>
                  </a:lnTo>
                  <a:lnTo>
                    <a:pt x="62" y="22"/>
                  </a:lnTo>
                  <a:lnTo>
                    <a:pt x="71" y="23"/>
                  </a:lnTo>
                  <a:lnTo>
                    <a:pt x="78" y="24"/>
                  </a:lnTo>
                  <a:lnTo>
                    <a:pt x="84" y="29"/>
                  </a:lnTo>
                  <a:lnTo>
                    <a:pt x="90" y="34"/>
                  </a:lnTo>
                  <a:lnTo>
                    <a:pt x="94" y="39"/>
                  </a:lnTo>
                  <a:lnTo>
                    <a:pt x="97" y="47"/>
                  </a:lnTo>
                  <a:lnTo>
                    <a:pt x="98" y="56"/>
                  </a:lnTo>
                  <a:lnTo>
                    <a:pt x="99" y="66"/>
                  </a:lnTo>
                  <a:lnTo>
                    <a:pt x="24" y="66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4" name="Freeform 501"/>
            <p:cNvSpPr>
              <a:spLocks noEditPoints="1"/>
            </p:cNvSpPr>
            <p:nvPr/>
          </p:nvSpPr>
          <p:spPr bwMode="auto">
            <a:xfrm>
              <a:off x="5929313" y="4640263"/>
              <a:ext cx="71437" cy="109537"/>
            </a:xfrm>
            <a:custGeom>
              <a:avLst/>
              <a:gdLst>
                <a:gd name="T0" fmla="*/ 0 w 153"/>
                <a:gd name="T1" fmla="*/ 2147483647 h 208"/>
                <a:gd name="T2" fmla="*/ 2147483647 w 153"/>
                <a:gd name="T3" fmla="*/ 2147483647 h 208"/>
                <a:gd name="T4" fmla="*/ 2147483647 w 153"/>
                <a:gd name="T5" fmla="*/ 2147483647 h 208"/>
                <a:gd name="T6" fmla="*/ 2147483647 w 153"/>
                <a:gd name="T7" fmla="*/ 2147483647 h 208"/>
                <a:gd name="T8" fmla="*/ 2147483647 w 153"/>
                <a:gd name="T9" fmla="*/ 2147483647 h 208"/>
                <a:gd name="T10" fmla="*/ 2147483647 w 153"/>
                <a:gd name="T11" fmla="*/ 2147483647 h 208"/>
                <a:gd name="T12" fmla="*/ 2147483647 w 153"/>
                <a:gd name="T13" fmla="*/ 2147483647 h 208"/>
                <a:gd name="T14" fmla="*/ 2147483647 w 153"/>
                <a:gd name="T15" fmla="*/ 2147483647 h 208"/>
                <a:gd name="T16" fmla="*/ 2147483647 w 153"/>
                <a:gd name="T17" fmla="*/ 2147483647 h 208"/>
                <a:gd name="T18" fmla="*/ 2147483647 w 153"/>
                <a:gd name="T19" fmla="*/ 2147483647 h 208"/>
                <a:gd name="T20" fmla="*/ 2147483647 w 153"/>
                <a:gd name="T21" fmla="*/ 2147483647 h 208"/>
                <a:gd name="T22" fmla="*/ 2147483647 w 153"/>
                <a:gd name="T23" fmla="*/ 2147483647 h 208"/>
                <a:gd name="T24" fmla="*/ 2147483647 w 153"/>
                <a:gd name="T25" fmla="*/ 2147483647 h 208"/>
                <a:gd name="T26" fmla="*/ 2147483647 w 153"/>
                <a:gd name="T27" fmla="*/ 2147483647 h 208"/>
                <a:gd name="T28" fmla="*/ 2147483647 w 153"/>
                <a:gd name="T29" fmla="*/ 2147483647 h 208"/>
                <a:gd name="T30" fmla="*/ 2147483647 w 153"/>
                <a:gd name="T31" fmla="*/ 2147483647 h 208"/>
                <a:gd name="T32" fmla="*/ 2147483647 w 153"/>
                <a:gd name="T33" fmla="*/ 2147483647 h 208"/>
                <a:gd name="T34" fmla="*/ 2147483647 w 153"/>
                <a:gd name="T35" fmla="*/ 2147483647 h 208"/>
                <a:gd name="T36" fmla="*/ 2147483647 w 153"/>
                <a:gd name="T37" fmla="*/ 2147483647 h 208"/>
                <a:gd name="T38" fmla="*/ 2147483647 w 153"/>
                <a:gd name="T39" fmla="*/ 2147483647 h 208"/>
                <a:gd name="T40" fmla="*/ 2147483647 w 153"/>
                <a:gd name="T41" fmla="*/ 2147483647 h 208"/>
                <a:gd name="T42" fmla="*/ 2147483647 w 153"/>
                <a:gd name="T43" fmla="*/ 2147483647 h 208"/>
                <a:gd name="T44" fmla="*/ 2147483647 w 153"/>
                <a:gd name="T45" fmla="*/ 2147483647 h 208"/>
                <a:gd name="T46" fmla="*/ 2147483647 w 153"/>
                <a:gd name="T47" fmla="*/ 2147483647 h 208"/>
                <a:gd name="T48" fmla="*/ 2147483647 w 153"/>
                <a:gd name="T49" fmla="*/ 2147483647 h 208"/>
                <a:gd name="T50" fmla="*/ 2147483647 w 153"/>
                <a:gd name="T51" fmla="*/ 2147483647 h 208"/>
                <a:gd name="T52" fmla="*/ 2147483647 w 153"/>
                <a:gd name="T53" fmla="*/ 2147483647 h 208"/>
                <a:gd name="T54" fmla="*/ 2147483647 w 153"/>
                <a:gd name="T55" fmla="*/ 2147483647 h 208"/>
                <a:gd name="T56" fmla="*/ 2147483647 w 153"/>
                <a:gd name="T57" fmla="*/ 2147483647 h 208"/>
                <a:gd name="T58" fmla="*/ 2147483647 w 153"/>
                <a:gd name="T59" fmla="*/ 2147483647 h 208"/>
                <a:gd name="T60" fmla="*/ 2147483647 w 153"/>
                <a:gd name="T61" fmla="*/ 2147483647 h 208"/>
                <a:gd name="T62" fmla="*/ 2147483647 w 153"/>
                <a:gd name="T63" fmla="*/ 2147483647 h 208"/>
                <a:gd name="T64" fmla="*/ 2147483647 w 153"/>
                <a:gd name="T65" fmla="*/ 0 h 208"/>
                <a:gd name="T66" fmla="*/ 2147483647 w 153"/>
                <a:gd name="T67" fmla="*/ 0 h 208"/>
                <a:gd name="T68" fmla="*/ 0 w 153"/>
                <a:gd name="T69" fmla="*/ 0 h 208"/>
                <a:gd name="T70" fmla="*/ 0 w 153"/>
                <a:gd name="T71" fmla="*/ 2147483647 h 208"/>
                <a:gd name="T72" fmla="*/ 2147483647 w 153"/>
                <a:gd name="T73" fmla="*/ 2147483647 h 208"/>
                <a:gd name="T74" fmla="*/ 2147483647 w 153"/>
                <a:gd name="T75" fmla="*/ 2147483647 h 208"/>
                <a:gd name="T76" fmla="*/ 2147483647 w 153"/>
                <a:gd name="T77" fmla="*/ 2147483647 h 208"/>
                <a:gd name="T78" fmla="*/ 2147483647 w 153"/>
                <a:gd name="T79" fmla="*/ 2147483647 h 208"/>
                <a:gd name="T80" fmla="*/ 2147483647 w 153"/>
                <a:gd name="T81" fmla="*/ 2147483647 h 208"/>
                <a:gd name="T82" fmla="*/ 2147483647 w 153"/>
                <a:gd name="T83" fmla="*/ 2147483647 h 208"/>
                <a:gd name="T84" fmla="*/ 2147483647 w 153"/>
                <a:gd name="T85" fmla="*/ 2147483647 h 208"/>
                <a:gd name="T86" fmla="*/ 2147483647 w 153"/>
                <a:gd name="T87" fmla="*/ 2147483647 h 208"/>
                <a:gd name="T88" fmla="*/ 2147483647 w 153"/>
                <a:gd name="T89" fmla="*/ 2147483647 h 208"/>
                <a:gd name="T90" fmla="*/ 2147483647 w 153"/>
                <a:gd name="T91" fmla="*/ 2147483647 h 208"/>
                <a:gd name="T92" fmla="*/ 2147483647 w 153"/>
                <a:gd name="T93" fmla="*/ 2147483647 h 208"/>
                <a:gd name="T94" fmla="*/ 2147483647 w 153"/>
                <a:gd name="T95" fmla="*/ 2147483647 h 208"/>
                <a:gd name="T96" fmla="*/ 2147483647 w 153"/>
                <a:gd name="T97" fmla="*/ 2147483647 h 208"/>
                <a:gd name="T98" fmla="*/ 2147483647 w 153"/>
                <a:gd name="T99" fmla="*/ 2147483647 h 208"/>
                <a:gd name="T100" fmla="*/ 2147483647 w 153"/>
                <a:gd name="T101" fmla="*/ 2147483647 h 208"/>
                <a:gd name="T102" fmla="*/ 2147483647 w 153"/>
                <a:gd name="T103" fmla="*/ 2147483647 h 208"/>
                <a:gd name="T104" fmla="*/ 2147483647 w 153"/>
                <a:gd name="T105" fmla="*/ 2147483647 h 208"/>
                <a:gd name="T106" fmla="*/ 2147483647 w 153"/>
                <a:gd name="T107" fmla="*/ 2147483647 h 208"/>
                <a:gd name="T108" fmla="*/ 2147483647 w 153"/>
                <a:gd name="T109" fmla="*/ 2147483647 h 208"/>
                <a:gd name="T110" fmla="*/ 2147483647 w 153"/>
                <a:gd name="T111" fmla="*/ 2147483647 h 20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3"/>
                <a:gd name="T169" fmla="*/ 0 h 208"/>
                <a:gd name="T170" fmla="*/ 153 w 153"/>
                <a:gd name="T171" fmla="*/ 208 h 20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3" h="208">
                  <a:moveTo>
                    <a:pt x="0" y="208"/>
                  </a:moveTo>
                  <a:lnTo>
                    <a:pt x="71" y="208"/>
                  </a:lnTo>
                  <a:lnTo>
                    <a:pt x="81" y="208"/>
                  </a:lnTo>
                  <a:lnTo>
                    <a:pt x="89" y="205"/>
                  </a:lnTo>
                  <a:lnTo>
                    <a:pt x="98" y="204"/>
                  </a:lnTo>
                  <a:lnTo>
                    <a:pt x="106" y="201"/>
                  </a:lnTo>
                  <a:lnTo>
                    <a:pt x="113" y="197"/>
                  </a:lnTo>
                  <a:lnTo>
                    <a:pt x="120" y="191"/>
                  </a:lnTo>
                  <a:lnTo>
                    <a:pt x="126" y="187"/>
                  </a:lnTo>
                  <a:lnTo>
                    <a:pt x="131" y="180"/>
                  </a:lnTo>
                  <a:lnTo>
                    <a:pt x="137" y="173"/>
                  </a:lnTo>
                  <a:lnTo>
                    <a:pt x="141" y="165"/>
                  </a:lnTo>
                  <a:lnTo>
                    <a:pt x="145" y="156"/>
                  </a:lnTo>
                  <a:lnTo>
                    <a:pt x="148" y="146"/>
                  </a:lnTo>
                  <a:lnTo>
                    <a:pt x="150" y="137"/>
                  </a:lnTo>
                  <a:lnTo>
                    <a:pt x="152" y="125"/>
                  </a:lnTo>
                  <a:lnTo>
                    <a:pt x="153" y="113"/>
                  </a:lnTo>
                  <a:lnTo>
                    <a:pt x="153" y="100"/>
                  </a:lnTo>
                  <a:lnTo>
                    <a:pt x="153" y="89"/>
                  </a:lnTo>
                  <a:lnTo>
                    <a:pt x="152" y="78"/>
                  </a:lnTo>
                  <a:lnTo>
                    <a:pt x="150" y="68"/>
                  </a:lnTo>
                  <a:lnTo>
                    <a:pt x="148" y="57"/>
                  </a:lnTo>
                  <a:lnTo>
                    <a:pt x="145" y="49"/>
                  </a:lnTo>
                  <a:lnTo>
                    <a:pt x="142" y="40"/>
                  </a:lnTo>
                  <a:lnTo>
                    <a:pt x="138" y="33"/>
                  </a:lnTo>
                  <a:lnTo>
                    <a:pt x="132" y="26"/>
                  </a:lnTo>
                  <a:lnTo>
                    <a:pt x="127" y="20"/>
                  </a:lnTo>
                  <a:lnTo>
                    <a:pt x="121" y="15"/>
                  </a:lnTo>
                  <a:lnTo>
                    <a:pt x="114" y="11"/>
                  </a:lnTo>
                  <a:lnTo>
                    <a:pt x="107" y="7"/>
                  </a:lnTo>
                  <a:lnTo>
                    <a:pt x="100" y="4"/>
                  </a:lnTo>
                  <a:lnTo>
                    <a:pt x="91" y="1"/>
                  </a:lnTo>
                  <a:lnTo>
                    <a:pt x="82" y="0"/>
                  </a:lnTo>
                  <a:lnTo>
                    <a:pt x="72" y="0"/>
                  </a:lnTo>
                  <a:lnTo>
                    <a:pt x="0" y="0"/>
                  </a:lnTo>
                  <a:lnTo>
                    <a:pt x="0" y="208"/>
                  </a:lnTo>
                  <a:close/>
                  <a:moveTo>
                    <a:pt x="70" y="25"/>
                  </a:moveTo>
                  <a:lnTo>
                    <a:pt x="83" y="26"/>
                  </a:lnTo>
                  <a:lnTo>
                    <a:pt x="94" y="29"/>
                  </a:lnTo>
                  <a:lnTo>
                    <a:pt x="104" y="36"/>
                  </a:lnTo>
                  <a:lnTo>
                    <a:pt x="112" y="45"/>
                  </a:lnTo>
                  <a:lnTo>
                    <a:pt x="119" y="56"/>
                  </a:lnTo>
                  <a:lnTo>
                    <a:pt x="123" y="69"/>
                  </a:lnTo>
                  <a:lnTo>
                    <a:pt x="126" y="84"/>
                  </a:lnTo>
                  <a:lnTo>
                    <a:pt x="127" y="103"/>
                  </a:lnTo>
                  <a:lnTo>
                    <a:pt x="126" y="121"/>
                  </a:lnTo>
                  <a:lnTo>
                    <a:pt x="124" y="137"/>
                  </a:lnTo>
                  <a:lnTo>
                    <a:pt x="119" y="151"/>
                  </a:lnTo>
                  <a:lnTo>
                    <a:pt x="112" y="162"/>
                  </a:lnTo>
                  <a:lnTo>
                    <a:pt x="105" y="170"/>
                  </a:lnTo>
                  <a:lnTo>
                    <a:pt x="94" y="177"/>
                  </a:lnTo>
                  <a:lnTo>
                    <a:pt x="83" y="181"/>
                  </a:lnTo>
                  <a:lnTo>
                    <a:pt x="70" y="182"/>
                  </a:lnTo>
                  <a:lnTo>
                    <a:pt x="26" y="182"/>
                  </a:lnTo>
                  <a:lnTo>
                    <a:pt x="26" y="25"/>
                  </a:lnTo>
                  <a:lnTo>
                    <a:pt x="70" y="25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5" name="Rectangle 502"/>
            <p:cNvSpPr>
              <a:spLocks noChangeArrowheads="1"/>
            </p:cNvSpPr>
            <p:nvPr/>
          </p:nvSpPr>
          <p:spPr bwMode="auto">
            <a:xfrm>
              <a:off x="6015038" y="4733925"/>
              <a:ext cx="12700" cy="15875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06" name="Freeform 503"/>
            <p:cNvSpPr>
              <a:spLocks noEditPoints="1"/>
            </p:cNvSpPr>
            <p:nvPr/>
          </p:nvSpPr>
          <p:spPr bwMode="auto">
            <a:xfrm>
              <a:off x="4851400" y="4838700"/>
              <a:ext cx="60325" cy="104775"/>
            </a:xfrm>
            <a:custGeom>
              <a:avLst/>
              <a:gdLst>
                <a:gd name="T0" fmla="*/ 2147483647 w 129"/>
                <a:gd name="T1" fmla="*/ 2147483647 h 196"/>
                <a:gd name="T2" fmla="*/ 2147483647 w 129"/>
                <a:gd name="T3" fmla="*/ 2147483647 h 196"/>
                <a:gd name="T4" fmla="*/ 2147483647 w 129"/>
                <a:gd name="T5" fmla="*/ 2147483647 h 196"/>
                <a:gd name="T6" fmla="*/ 2147483647 w 129"/>
                <a:gd name="T7" fmla="*/ 2147483647 h 196"/>
                <a:gd name="T8" fmla="*/ 2147483647 w 129"/>
                <a:gd name="T9" fmla="*/ 2147483647 h 196"/>
                <a:gd name="T10" fmla="*/ 2147483647 w 129"/>
                <a:gd name="T11" fmla="*/ 2147483647 h 196"/>
                <a:gd name="T12" fmla="*/ 2147483647 w 129"/>
                <a:gd name="T13" fmla="*/ 0 h 196"/>
                <a:gd name="T14" fmla="*/ 2147483647 w 129"/>
                <a:gd name="T15" fmla="*/ 0 h 196"/>
                <a:gd name="T16" fmla="*/ 0 w 129"/>
                <a:gd name="T17" fmla="*/ 2147483647 h 196"/>
                <a:gd name="T18" fmla="*/ 0 w 129"/>
                <a:gd name="T19" fmla="*/ 2147483647 h 196"/>
                <a:gd name="T20" fmla="*/ 2147483647 w 129"/>
                <a:gd name="T21" fmla="*/ 2147483647 h 196"/>
                <a:gd name="T22" fmla="*/ 2147483647 w 129"/>
                <a:gd name="T23" fmla="*/ 2147483647 h 196"/>
                <a:gd name="T24" fmla="*/ 2147483647 w 129"/>
                <a:gd name="T25" fmla="*/ 2147483647 h 196"/>
                <a:gd name="T26" fmla="*/ 2147483647 w 129"/>
                <a:gd name="T27" fmla="*/ 2147483647 h 196"/>
                <a:gd name="T28" fmla="*/ 2147483647 w 129"/>
                <a:gd name="T29" fmla="*/ 2147483647 h 196"/>
                <a:gd name="T30" fmla="*/ 2147483647 w 129"/>
                <a:gd name="T31" fmla="*/ 2147483647 h 19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9"/>
                <a:gd name="T49" fmla="*/ 0 h 196"/>
                <a:gd name="T50" fmla="*/ 129 w 129"/>
                <a:gd name="T51" fmla="*/ 196 h 19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9" h="196">
                  <a:moveTo>
                    <a:pt x="79" y="196"/>
                  </a:moveTo>
                  <a:lnTo>
                    <a:pt x="103" y="196"/>
                  </a:lnTo>
                  <a:lnTo>
                    <a:pt x="103" y="147"/>
                  </a:lnTo>
                  <a:lnTo>
                    <a:pt x="129" y="147"/>
                  </a:lnTo>
                  <a:lnTo>
                    <a:pt x="129" y="124"/>
                  </a:lnTo>
                  <a:lnTo>
                    <a:pt x="103" y="124"/>
                  </a:lnTo>
                  <a:lnTo>
                    <a:pt x="103" y="0"/>
                  </a:lnTo>
                  <a:lnTo>
                    <a:pt x="79" y="0"/>
                  </a:lnTo>
                  <a:lnTo>
                    <a:pt x="0" y="122"/>
                  </a:lnTo>
                  <a:lnTo>
                    <a:pt x="0" y="147"/>
                  </a:lnTo>
                  <a:lnTo>
                    <a:pt x="79" y="147"/>
                  </a:lnTo>
                  <a:lnTo>
                    <a:pt x="79" y="196"/>
                  </a:lnTo>
                  <a:close/>
                  <a:moveTo>
                    <a:pt x="22" y="124"/>
                  </a:moveTo>
                  <a:lnTo>
                    <a:pt x="79" y="34"/>
                  </a:lnTo>
                  <a:lnTo>
                    <a:pt x="79" y="124"/>
                  </a:lnTo>
                  <a:lnTo>
                    <a:pt x="22" y="124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7" name="Freeform 504"/>
            <p:cNvSpPr>
              <a:spLocks noEditPoints="1"/>
            </p:cNvSpPr>
            <p:nvPr/>
          </p:nvSpPr>
          <p:spPr bwMode="auto">
            <a:xfrm>
              <a:off x="4918075" y="4838700"/>
              <a:ext cx="60325" cy="104775"/>
            </a:xfrm>
            <a:custGeom>
              <a:avLst/>
              <a:gdLst>
                <a:gd name="T0" fmla="*/ 2147483647 w 129"/>
                <a:gd name="T1" fmla="*/ 2147483647 h 196"/>
                <a:gd name="T2" fmla="*/ 2147483647 w 129"/>
                <a:gd name="T3" fmla="*/ 2147483647 h 196"/>
                <a:gd name="T4" fmla="*/ 2147483647 w 129"/>
                <a:gd name="T5" fmla="*/ 2147483647 h 196"/>
                <a:gd name="T6" fmla="*/ 2147483647 w 129"/>
                <a:gd name="T7" fmla="*/ 2147483647 h 196"/>
                <a:gd name="T8" fmla="*/ 2147483647 w 129"/>
                <a:gd name="T9" fmla="*/ 2147483647 h 196"/>
                <a:gd name="T10" fmla="*/ 2147483647 w 129"/>
                <a:gd name="T11" fmla="*/ 2147483647 h 196"/>
                <a:gd name="T12" fmla="*/ 2147483647 w 129"/>
                <a:gd name="T13" fmla="*/ 0 h 196"/>
                <a:gd name="T14" fmla="*/ 2147483647 w 129"/>
                <a:gd name="T15" fmla="*/ 0 h 196"/>
                <a:gd name="T16" fmla="*/ 0 w 129"/>
                <a:gd name="T17" fmla="*/ 2147483647 h 196"/>
                <a:gd name="T18" fmla="*/ 0 w 129"/>
                <a:gd name="T19" fmla="*/ 2147483647 h 196"/>
                <a:gd name="T20" fmla="*/ 2147483647 w 129"/>
                <a:gd name="T21" fmla="*/ 2147483647 h 196"/>
                <a:gd name="T22" fmla="*/ 2147483647 w 129"/>
                <a:gd name="T23" fmla="*/ 2147483647 h 196"/>
                <a:gd name="T24" fmla="*/ 2147483647 w 129"/>
                <a:gd name="T25" fmla="*/ 2147483647 h 196"/>
                <a:gd name="T26" fmla="*/ 2147483647 w 129"/>
                <a:gd name="T27" fmla="*/ 2147483647 h 196"/>
                <a:gd name="T28" fmla="*/ 2147483647 w 129"/>
                <a:gd name="T29" fmla="*/ 2147483647 h 196"/>
                <a:gd name="T30" fmla="*/ 2147483647 w 129"/>
                <a:gd name="T31" fmla="*/ 2147483647 h 19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9"/>
                <a:gd name="T49" fmla="*/ 0 h 196"/>
                <a:gd name="T50" fmla="*/ 129 w 129"/>
                <a:gd name="T51" fmla="*/ 196 h 19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9" h="196">
                  <a:moveTo>
                    <a:pt x="79" y="196"/>
                  </a:moveTo>
                  <a:lnTo>
                    <a:pt x="104" y="196"/>
                  </a:lnTo>
                  <a:lnTo>
                    <a:pt x="104" y="147"/>
                  </a:lnTo>
                  <a:lnTo>
                    <a:pt x="129" y="147"/>
                  </a:lnTo>
                  <a:lnTo>
                    <a:pt x="129" y="124"/>
                  </a:lnTo>
                  <a:lnTo>
                    <a:pt x="104" y="124"/>
                  </a:lnTo>
                  <a:lnTo>
                    <a:pt x="104" y="0"/>
                  </a:lnTo>
                  <a:lnTo>
                    <a:pt x="79" y="0"/>
                  </a:lnTo>
                  <a:lnTo>
                    <a:pt x="0" y="122"/>
                  </a:lnTo>
                  <a:lnTo>
                    <a:pt x="0" y="147"/>
                  </a:lnTo>
                  <a:lnTo>
                    <a:pt x="79" y="147"/>
                  </a:lnTo>
                  <a:lnTo>
                    <a:pt x="79" y="196"/>
                  </a:lnTo>
                  <a:close/>
                  <a:moveTo>
                    <a:pt x="22" y="124"/>
                  </a:moveTo>
                  <a:lnTo>
                    <a:pt x="79" y="34"/>
                  </a:lnTo>
                  <a:lnTo>
                    <a:pt x="79" y="124"/>
                  </a:lnTo>
                  <a:lnTo>
                    <a:pt x="22" y="124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8" name="Freeform 505"/>
            <p:cNvSpPr>
              <a:spLocks/>
            </p:cNvSpPr>
            <p:nvPr/>
          </p:nvSpPr>
          <p:spPr bwMode="auto">
            <a:xfrm>
              <a:off x="5530850" y="4833938"/>
              <a:ext cx="50800" cy="111125"/>
            </a:xfrm>
            <a:custGeom>
              <a:avLst/>
              <a:gdLst>
                <a:gd name="T0" fmla="*/ 0 w 108"/>
                <a:gd name="T1" fmla="*/ 2147483647 h 212"/>
                <a:gd name="T2" fmla="*/ 0 w 108"/>
                <a:gd name="T3" fmla="*/ 2147483647 h 212"/>
                <a:gd name="T4" fmla="*/ 2147483647 w 108"/>
                <a:gd name="T5" fmla="*/ 2147483647 h 212"/>
                <a:gd name="T6" fmla="*/ 2147483647 w 108"/>
                <a:gd name="T7" fmla="*/ 2147483647 h 212"/>
                <a:gd name="T8" fmla="*/ 2147483647 w 108"/>
                <a:gd name="T9" fmla="*/ 2147483647 h 212"/>
                <a:gd name="T10" fmla="*/ 2147483647 w 108"/>
                <a:gd name="T11" fmla="*/ 2147483647 h 212"/>
                <a:gd name="T12" fmla="*/ 2147483647 w 108"/>
                <a:gd name="T13" fmla="*/ 2147483647 h 212"/>
                <a:gd name="T14" fmla="*/ 2147483647 w 108"/>
                <a:gd name="T15" fmla="*/ 2147483647 h 212"/>
                <a:gd name="T16" fmla="*/ 2147483647 w 108"/>
                <a:gd name="T17" fmla="*/ 2147483647 h 212"/>
                <a:gd name="T18" fmla="*/ 2147483647 w 108"/>
                <a:gd name="T19" fmla="*/ 2147483647 h 212"/>
                <a:gd name="T20" fmla="*/ 2147483647 w 108"/>
                <a:gd name="T21" fmla="*/ 2147483647 h 212"/>
                <a:gd name="T22" fmla="*/ 2147483647 w 108"/>
                <a:gd name="T23" fmla="*/ 2147483647 h 212"/>
                <a:gd name="T24" fmla="*/ 2147483647 w 108"/>
                <a:gd name="T25" fmla="*/ 2147483647 h 212"/>
                <a:gd name="T26" fmla="*/ 2147483647 w 108"/>
                <a:gd name="T27" fmla="*/ 2147483647 h 212"/>
                <a:gd name="T28" fmla="*/ 2147483647 w 108"/>
                <a:gd name="T29" fmla="*/ 2147483647 h 212"/>
                <a:gd name="T30" fmla="*/ 2147483647 w 108"/>
                <a:gd name="T31" fmla="*/ 2147483647 h 212"/>
                <a:gd name="T32" fmla="*/ 2147483647 w 108"/>
                <a:gd name="T33" fmla="*/ 2147483647 h 212"/>
                <a:gd name="T34" fmla="*/ 2147483647 w 108"/>
                <a:gd name="T35" fmla="*/ 2147483647 h 212"/>
                <a:gd name="T36" fmla="*/ 2147483647 w 108"/>
                <a:gd name="T37" fmla="*/ 0 h 212"/>
                <a:gd name="T38" fmla="*/ 2147483647 w 108"/>
                <a:gd name="T39" fmla="*/ 0 h 212"/>
                <a:gd name="T40" fmla="*/ 2147483647 w 108"/>
                <a:gd name="T41" fmla="*/ 2147483647 h 212"/>
                <a:gd name="T42" fmla="*/ 2147483647 w 108"/>
                <a:gd name="T43" fmla="*/ 2147483647 h 212"/>
                <a:gd name="T44" fmla="*/ 2147483647 w 108"/>
                <a:gd name="T45" fmla="*/ 2147483647 h 212"/>
                <a:gd name="T46" fmla="*/ 2147483647 w 108"/>
                <a:gd name="T47" fmla="*/ 2147483647 h 212"/>
                <a:gd name="T48" fmla="*/ 2147483647 w 108"/>
                <a:gd name="T49" fmla="*/ 2147483647 h 212"/>
                <a:gd name="T50" fmla="*/ 2147483647 w 108"/>
                <a:gd name="T51" fmla="*/ 2147483647 h 212"/>
                <a:gd name="T52" fmla="*/ 2147483647 w 108"/>
                <a:gd name="T53" fmla="*/ 2147483647 h 212"/>
                <a:gd name="T54" fmla="*/ 2147483647 w 108"/>
                <a:gd name="T55" fmla="*/ 2147483647 h 212"/>
                <a:gd name="T56" fmla="*/ 2147483647 w 108"/>
                <a:gd name="T57" fmla="*/ 2147483647 h 212"/>
                <a:gd name="T58" fmla="*/ 2147483647 w 108"/>
                <a:gd name="T59" fmla="*/ 2147483647 h 212"/>
                <a:gd name="T60" fmla="*/ 2147483647 w 108"/>
                <a:gd name="T61" fmla="*/ 2147483647 h 212"/>
                <a:gd name="T62" fmla="*/ 2147483647 w 108"/>
                <a:gd name="T63" fmla="*/ 2147483647 h 212"/>
                <a:gd name="T64" fmla="*/ 2147483647 w 108"/>
                <a:gd name="T65" fmla="*/ 2147483647 h 212"/>
                <a:gd name="T66" fmla="*/ 2147483647 w 108"/>
                <a:gd name="T67" fmla="*/ 2147483647 h 212"/>
                <a:gd name="T68" fmla="*/ 2147483647 w 108"/>
                <a:gd name="T69" fmla="*/ 2147483647 h 212"/>
                <a:gd name="T70" fmla="*/ 2147483647 w 108"/>
                <a:gd name="T71" fmla="*/ 2147483647 h 212"/>
                <a:gd name="T72" fmla="*/ 2147483647 w 108"/>
                <a:gd name="T73" fmla="*/ 2147483647 h 212"/>
                <a:gd name="T74" fmla="*/ 2147483647 w 108"/>
                <a:gd name="T75" fmla="*/ 2147483647 h 212"/>
                <a:gd name="T76" fmla="*/ 0 w 108"/>
                <a:gd name="T77" fmla="*/ 2147483647 h 21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8"/>
                <a:gd name="T118" fmla="*/ 0 h 212"/>
                <a:gd name="T119" fmla="*/ 108 w 108"/>
                <a:gd name="T120" fmla="*/ 212 h 21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8" h="212">
                  <a:moveTo>
                    <a:pt x="0" y="140"/>
                  </a:moveTo>
                  <a:lnTo>
                    <a:pt x="0" y="149"/>
                  </a:lnTo>
                  <a:lnTo>
                    <a:pt x="1" y="163"/>
                  </a:lnTo>
                  <a:lnTo>
                    <a:pt x="3" y="177"/>
                  </a:lnTo>
                  <a:lnTo>
                    <a:pt x="7" y="187"/>
                  </a:lnTo>
                  <a:lnTo>
                    <a:pt x="13" y="195"/>
                  </a:lnTo>
                  <a:lnTo>
                    <a:pt x="21" y="202"/>
                  </a:lnTo>
                  <a:lnTo>
                    <a:pt x="30" y="208"/>
                  </a:lnTo>
                  <a:lnTo>
                    <a:pt x="42" y="211"/>
                  </a:lnTo>
                  <a:lnTo>
                    <a:pt x="54" y="212"/>
                  </a:lnTo>
                  <a:lnTo>
                    <a:pt x="67" y="211"/>
                  </a:lnTo>
                  <a:lnTo>
                    <a:pt x="79" y="208"/>
                  </a:lnTo>
                  <a:lnTo>
                    <a:pt x="87" y="204"/>
                  </a:lnTo>
                  <a:lnTo>
                    <a:pt x="96" y="197"/>
                  </a:lnTo>
                  <a:lnTo>
                    <a:pt x="101" y="187"/>
                  </a:lnTo>
                  <a:lnTo>
                    <a:pt x="105" y="177"/>
                  </a:lnTo>
                  <a:lnTo>
                    <a:pt x="107" y="164"/>
                  </a:lnTo>
                  <a:lnTo>
                    <a:pt x="108" y="149"/>
                  </a:lnTo>
                  <a:lnTo>
                    <a:pt x="108" y="0"/>
                  </a:lnTo>
                  <a:lnTo>
                    <a:pt x="83" y="0"/>
                  </a:lnTo>
                  <a:lnTo>
                    <a:pt x="83" y="138"/>
                  </a:lnTo>
                  <a:lnTo>
                    <a:pt x="83" y="149"/>
                  </a:lnTo>
                  <a:lnTo>
                    <a:pt x="83" y="158"/>
                  </a:lnTo>
                  <a:lnTo>
                    <a:pt x="82" y="165"/>
                  </a:lnTo>
                  <a:lnTo>
                    <a:pt x="80" y="171"/>
                  </a:lnTo>
                  <a:lnTo>
                    <a:pt x="75" y="178"/>
                  </a:lnTo>
                  <a:lnTo>
                    <a:pt x="69" y="183"/>
                  </a:lnTo>
                  <a:lnTo>
                    <a:pt x="63" y="185"/>
                  </a:lnTo>
                  <a:lnTo>
                    <a:pt x="53" y="186"/>
                  </a:lnTo>
                  <a:lnTo>
                    <a:pt x="46" y="186"/>
                  </a:lnTo>
                  <a:lnTo>
                    <a:pt x="40" y="184"/>
                  </a:lnTo>
                  <a:lnTo>
                    <a:pt x="34" y="182"/>
                  </a:lnTo>
                  <a:lnTo>
                    <a:pt x="31" y="177"/>
                  </a:lnTo>
                  <a:lnTo>
                    <a:pt x="28" y="172"/>
                  </a:lnTo>
                  <a:lnTo>
                    <a:pt x="26" y="165"/>
                  </a:lnTo>
                  <a:lnTo>
                    <a:pt x="24" y="157"/>
                  </a:lnTo>
                  <a:lnTo>
                    <a:pt x="24" y="148"/>
                  </a:lnTo>
                  <a:lnTo>
                    <a:pt x="24" y="140"/>
                  </a:lnTo>
                  <a:lnTo>
                    <a:pt x="0" y="140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9" name="Freeform 506"/>
            <p:cNvSpPr>
              <a:spLocks noEditPoints="1"/>
            </p:cNvSpPr>
            <p:nvPr/>
          </p:nvSpPr>
          <p:spPr bwMode="auto">
            <a:xfrm>
              <a:off x="5594350" y="4860925"/>
              <a:ext cx="58738" cy="84138"/>
            </a:xfrm>
            <a:custGeom>
              <a:avLst/>
              <a:gdLst>
                <a:gd name="T0" fmla="*/ 2147483647 w 123"/>
                <a:gd name="T1" fmla="*/ 2147483647 h 159"/>
                <a:gd name="T2" fmla="*/ 2147483647 w 123"/>
                <a:gd name="T3" fmla="*/ 2147483647 h 159"/>
                <a:gd name="T4" fmla="*/ 2147483647 w 123"/>
                <a:gd name="T5" fmla="*/ 2147483647 h 159"/>
                <a:gd name="T6" fmla="*/ 2147483647 w 123"/>
                <a:gd name="T7" fmla="*/ 2147483647 h 159"/>
                <a:gd name="T8" fmla="*/ 2147483647 w 123"/>
                <a:gd name="T9" fmla="*/ 2147483647 h 159"/>
                <a:gd name="T10" fmla="*/ 2147483647 w 123"/>
                <a:gd name="T11" fmla="*/ 2147483647 h 159"/>
                <a:gd name="T12" fmla="*/ 2147483647 w 123"/>
                <a:gd name="T13" fmla="*/ 2147483647 h 159"/>
                <a:gd name="T14" fmla="*/ 2147483647 w 123"/>
                <a:gd name="T15" fmla="*/ 2147483647 h 159"/>
                <a:gd name="T16" fmla="*/ 2147483647 w 123"/>
                <a:gd name="T17" fmla="*/ 2147483647 h 159"/>
                <a:gd name="T18" fmla="*/ 2147483647 w 123"/>
                <a:gd name="T19" fmla="*/ 2147483647 h 159"/>
                <a:gd name="T20" fmla="*/ 2147483647 w 123"/>
                <a:gd name="T21" fmla="*/ 2147483647 h 159"/>
                <a:gd name="T22" fmla="*/ 2147483647 w 123"/>
                <a:gd name="T23" fmla="*/ 2147483647 h 159"/>
                <a:gd name="T24" fmla="*/ 2147483647 w 123"/>
                <a:gd name="T25" fmla="*/ 2147483647 h 159"/>
                <a:gd name="T26" fmla="*/ 2147483647 w 123"/>
                <a:gd name="T27" fmla="*/ 2147483647 h 159"/>
                <a:gd name="T28" fmla="*/ 2147483647 w 123"/>
                <a:gd name="T29" fmla="*/ 2147483647 h 159"/>
                <a:gd name="T30" fmla="*/ 2147483647 w 123"/>
                <a:gd name="T31" fmla="*/ 2147483647 h 159"/>
                <a:gd name="T32" fmla="*/ 2147483647 w 123"/>
                <a:gd name="T33" fmla="*/ 2147483647 h 159"/>
                <a:gd name="T34" fmla="*/ 2147483647 w 123"/>
                <a:gd name="T35" fmla="*/ 2147483647 h 159"/>
                <a:gd name="T36" fmla="*/ 2147483647 w 123"/>
                <a:gd name="T37" fmla="*/ 2147483647 h 159"/>
                <a:gd name="T38" fmla="*/ 2147483647 w 123"/>
                <a:gd name="T39" fmla="*/ 2147483647 h 159"/>
                <a:gd name="T40" fmla="*/ 2147483647 w 123"/>
                <a:gd name="T41" fmla="*/ 2147483647 h 159"/>
                <a:gd name="T42" fmla="*/ 2147483647 w 123"/>
                <a:gd name="T43" fmla="*/ 2147483647 h 159"/>
                <a:gd name="T44" fmla="*/ 2147483647 w 123"/>
                <a:gd name="T45" fmla="*/ 2147483647 h 159"/>
                <a:gd name="T46" fmla="*/ 2147483647 w 123"/>
                <a:gd name="T47" fmla="*/ 2147483647 h 159"/>
                <a:gd name="T48" fmla="*/ 2147483647 w 123"/>
                <a:gd name="T49" fmla="*/ 2147483647 h 159"/>
                <a:gd name="T50" fmla="*/ 2147483647 w 123"/>
                <a:gd name="T51" fmla="*/ 2147483647 h 159"/>
                <a:gd name="T52" fmla="*/ 2147483647 w 123"/>
                <a:gd name="T53" fmla="*/ 2147483647 h 159"/>
                <a:gd name="T54" fmla="*/ 2147483647 w 123"/>
                <a:gd name="T55" fmla="*/ 2147483647 h 159"/>
                <a:gd name="T56" fmla="*/ 2147483647 w 123"/>
                <a:gd name="T57" fmla="*/ 2147483647 h 159"/>
                <a:gd name="T58" fmla="*/ 2147483647 w 123"/>
                <a:gd name="T59" fmla="*/ 2147483647 h 159"/>
                <a:gd name="T60" fmla="*/ 2147483647 w 123"/>
                <a:gd name="T61" fmla="*/ 2147483647 h 159"/>
                <a:gd name="T62" fmla="*/ 2147483647 w 123"/>
                <a:gd name="T63" fmla="*/ 2147483647 h 159"/>
                <a:gd name="T64" fmla="*/ 2147483647 w 123"/>
                <a:gd name="T65" fmla="*/ 2147483647 h 159"/>
                <a:gd name="T66" fmla="*/ 2147483647 w 123"/>
                <a:gd name="T67" fmla="*/ 2147483647 h 159"/>
                <a:gd name="T68" fmla="*/ 2147483647 w 123"/>
                <a:gd name="T69" fmla="*/ 2147483647 h 15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3"/>
                <a:gd name="T106" fmla="*/ 0 h 159"/>
                <a:gd name="T107" fmla="*/ 123 w 123"/>
                <a:gd name="T108" fmla="*/ 159 h 15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3" h="159">
                  <a:moveTo>
                    <a:pt x="99" y="107"/>
                  </a:moveTo>
                  <a:lnTo>
                    <a:pt x="97" y="113"/>
                  </a:lnTo>
                  <a:lnTo>
                    <a:pt x="94" y="119"/>
                  </a:lnTo>
                  <a:lnTo>
                    <a:pt x="90" y="124"/>
                  </a:lnTo>
                  <a:lnTo>
                    <a:pt x="86" y="128"/>
                  </a:lnTo>
                  <a:lnTo>
                    <a:pt x="82" y="131"/>
                  </a:lnTo>
                  <a:lnTo>
                    <a:pt x="77" y="133"/>
                  </a:lnTo>
                  <a:lnTo>
                    <a:pt x="70" y="135"/>
                  </a:lnTo>
                  <a:lnTo>
                    <a:pt x="63" y="135"/>
                  </a:lnTo>
                  <a:lnTo>
                    <a:pt x="55" y="134"/>
                  </a:lnTo>
                  <a:lnTo>
                    <a:pt x="47" y="132"/>
                  </a:lnTo>
                  <a:lnTo>
                    <a:pt x="41" y="128"/>
                  </a:lnTo>
                  <a:lnTo>
                    <a:pt x="35" y="123"/>
                  </a:lnTo>
                  <a:lnTo>
                    <a:pt x="30" y="117"/>
                  </a:lnTo>
                  <a:lnTo>
                    <a:pt x="27" y="109"/>
                  </a:lnTo>
                  <a:lnTo>
                    <a:pt x="25" y="98"/>
                  </a:lnTo>
                  <a:lnTo>
                    <a:pt x="24" y="88"/>
                  </a:lnTo>
                  <a:lnTo>
                    <a:pt x="123" y="88"/>
                  </a:lnTo>
                  <a:lnTo>
                    <a:pt x="123" y="76"/>
                  </a:lnTo>
                  <a:lnTo>
                    <a:pt x="122" y="60"/>
                  </a:lnTo>
                  <a:lnTo>
                    <a:pt x="119" y="43"/>
                  </a:lnTo>
                  <a:lnTo>
                    <a:pt x="114" y="31"/>
                  </a:lnTo>
                  <a:lnTo>
                    <a:pt x="107" y="20"/>
                  </a:lnTo>
                  <a:lnTo>
                    <a:pt x="98" y="12"/>
                  </a:lnTo>
                  <a:lnTo>
                    <a:pt x="87" y="5"/>
                  </a:lnTo>
                  <a:lnTo>
                    <a:pt x="76" y="1"/>
                  </a:lnTo>
                  <a:lnTo>
                    <a:pt x="61" y="0"/>
                  </a:lnTo>
                  <a:lnTo>
                    <a:pt x="48" y="1"/>
                  </a:lnTo>
                  <a:lnTo>
                    <a:pt x="36" y="6"/>
                  </a:lnTo>
                  <a:lnTo>
                    <a:pt x="25" y="12"/>
                  </a:lnTo>
                  <a:lnTo>
                    <a:pt x="17" y="21"/>
                  </a:lnTo>
                  <a:lnTo>
                    <a:pt x="9" y="33"/>
                  </a:lnTo>
                  <a:lnTo>
                    <a:pt x="4" y="47"/>
                  </a:lnTo>
                  <a:lnTo>
                    <a:pt x="1" y="63"/>
                  </a:lnTo>
                  <a:lnTo>
                    <a:pt x="0" y="81"/>
                  </a:lnTo>
                  <a:lnTo>
                    <a:pt x="1" y="98"/>
                  </a:lnTo>
                  <a:lnTo>
                    <a:pt x="4" y="113"/>
                  </a:lnTo>
                  <a:lnTo>
                    <a:pt x="9" y="127"/>
                  </a:lnTo>
                  <a:lnTo>
                    <a:pt x="17" y="138"/>
                  </a:lnTo>
                  <a:lnTo>
                    <a:pt x="25" y="147"/>
                  </a:lnTo>
                  <a:lnTo>
                    <a:pt x="36" y="153"/>
                  </a:lnTo>
                  <a:lnTo>
                    <a:pt x="48" y="157"/>
                  </a:lnTo>
                  <a:lnTo>
                    <a:pt x="61" y="159"/>
                  </a:lnTo>
                  <a:lnTo>
                    <a:pt x="72" y="157"/>
                  </a:lnTo>
                  <a:lnTo>
                    <a:pt x="84" y="155"/>
                  </a:lnTo>
                  <a:lnTo>
                    <a:pt x="94" y="150"/>
                  </a:lnTo>
                  <a:lnTo>
                    <a:pt x="102" y="145"/>
                  </a:lnTo>
                  <a:lnTo>
                    <a:pt x="108" y="138"/>
                  </a:lnTo>
                  <a:lnTo>
                    <a:pt x="115" y="128"/>
                  </a:lnTo>
                  <a:lnTo>
                    <a:pt x="119" y="119"/>
                  </a:lnTo>
                  <a:lnTo>
                    <a:pt x="121" y="107"/>
                  </a:lnTo>
                  <a:lnTo>
                    <a:pt x="99" y="107"/>
                  </a:lnTo>
                  <a:close/>
                  <a:moveTo>
                    <a:pt x="24" y="67"/>
                  </a:moveTo>
                  <a:lnTo>
                    <a:pt x="25" y="56"/>
                  </a:lnTo>
                  <a:lnTo>
                    <a:pt x="27" y="48"/>
                  </a:lnTo>
                  <a:lnTo>
                    <a:pt x="31" y="40"/>
                  </a:lnTo>
                  <a:lnTo>
                    <a:pt x="36" y="34"/>
                  </a:lnTo>
                  <a:lnTo>
                    <a:pt x="41" y="28"/>
                  </a:lnTo>
                  <a:lnTo>
                    <a:pt x="47" y="25"/>
                  </a:lnTo>
                  <a:lnTo>
                    <a:pt x="53" y="24"/>
                  </a:lnTo>
                  <a:lnTo>
                    <a:pt x="62" y="22"/>
                  </a:lnTo>
                  <a:lnTo>
                    <a:pt x="70" y="24"/>
                  </a:lnTo>
                  <a:lnTo>
                    <a:pt x="78" y="25"/>
                  </a:lnTo>
                  <a:lnTo>
                    <a:pt x="84" y="29"/>
                  </a:lnTo>
                  <a:lnTo>
                    <a:pt x="89" y="34"/>
                  </a:lnTo>
                  <a:lnTo>
                    <a:pt x="94" y="40"/>
                  </a:lnTo>
                  <a:lnTo>
                    <a:pt x="97" y="48"/>
                  </a:lnTo>
                  <a:lnTo>
                    <a:pt x="98" y="56"/>
                  </a:lnTo>
                  <a:lnTo>
                    <a:pt x="99" y="67"/>
                  </a:lnTo>
                  <a:lnTo>
                    <a:pt x="24" y="67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0" name="Freeform 507"/>
            <p:cNvSpPr>
              <a:spLocks noEditPoints="1"/>
            </p:cNvSpPr>
            <p:nvPr/>
          </p:nvSpPr>
          <p:spPr bwMode="auto">
            <a:xfrm>
              <a:off x="5661025" y="4860925"/>
              <a:ext cx="60325" cy="84138"/>
            </a:xfrm>
            <a:custGeom>
              <a:avLst/>
              <a:gdLst>
                <a:gd name="T0" fmla="*/ 2147483647 w 129"/>
                <a:gd name="T1" fmla="*/ 2147483647 h 159"/>
                <a:gd name="T2" fmla="*/ 2147483647 w 129"/>
                <a:gd name="T3" fmla="*/ 2147483647 h 159"/>
                <a:gd name="T4" fmla="*/ 2147483647 w 129"/>
                <a:gd name="T5" fmla="*/ 2147483647 h 159"/>
                <a:gd name="T6" fmla="*/ 2147483647 w 129"/>
                <a:gd name="T7" fmla="*/ 2147483647 h 159"/>
                <a:gd name="T8" fmla="*/ 2147483647 w 129"/>
                <a:gd name="T9" fmla="*/ 2147483647 h 159"/>
                <a:gd name="T10" fmla="*/ 2147483647 w 129"/>
                <a:gd name="T11" fmla="*/ 2147483647 h 159"/>
                <a:gd name="T12" fmla="*/ 2147483647 w 129"/>
                <a:gd name="T13" fmla="*/ 2147483647 h 159"/>
                <a:gd name="T14" fmla="*/ 2147483647 w 129"/>
                <a:gd name="T15" fmla="*/ 2147483647 h 159"/>
                <a:gd name="T16" fmla="*/ 2147483647 w 129"/>
                <a:gd name="T17" fmla="*/ 2147483647 h 159"/>
                <a:gd name="T18" fmla="*/ 2147483647 w 129"/>
                <a:gd name="T19" fmla="*/ 2147483647 h 159"/>
                <a:gd name="T20" fmla="*/ 2147483647 w 129"/>
                <a:gd name="T21" fmla="*/ 2147483647 h 159"/>
                <a:gd name="T22" fmla="*/ 2147483647 w 129"/>
                <a:gd name="T23" fmla="*/ 2147483647 h 159"/>
                <a:gd name="T24" fmla="*/ 2147483647 w 129"/>
                <a:gd name="T25" fmla="*/ 2147483647 h 159"/>
                <a:gd name="T26" fmla="*/ 2147483647 w 129"/>
                <a:gd name="T27" fmla="*/ 2147483647 h 159"/>
                <a:gd name="T28" fmla="*/ 2147483647 w 129"/>
                <a:gd name="T29" fmla="*/ 2147483647 h 159"/>
                <a:gd name="T30" fmla="*/ 2147483647 w 129"/>
                <a:gd name="T31" fmla="*/ 2147483647 h 159"/>
                <a:gd name="T32" fmla="*/ 2147483647 w 129"/>
                <a:gd name="T33" fmla="*/ 2147483647 h 159"/>
                <a:gd name="T34" fmla="*/ 2147483647 w 129"/>
                <a:gd name="T35" fmla="*/ 2147483647 h 159"/>
                <a:gd name="T36" fmla="*/ 2147483647 w 129"/>
                <a:gd name="T37" fmla="*/ 2147483647 h 159"/>
                <a:gd name="T38" fmla="*/ 2147483647 w 129"/>
                <a:gd name="T39" fmla="*/ 2147483647 h 159"/>
                <a:gd name="T40" fmla="*/ 2147483647 w 129"/>
                <a:gd name="T41" fmla="*/ 2147483647 h 159"/>
                <a:gd name="T42" fmla="*/ 2147483647 w 129"/>
                <a:gd name="T43" fmla="*/ 2147483647 h 159"/>
                <a:gd name="T44" fmla="*/ 2147483647 w 129"/>
                <a:gd name="T45" fmla="*/ 2147483647 h 159"/>
                <a:gd name="T46" fmla="*/ 2147483647 w 129"/>
                <a:gd name="T47" fmla="*/ 2147483647 h 159"/>
                <a:gd name="T48" fmla="*/ 2147483647 w 129"/>
                <a:gd name="T49" fmla="*/ 2147483647 h 159"/>
                <a:gd name="T50" fmla="*/ 2147483647 w 129"/>
                <a:gd name="T51" fmla="*/ 2147483647 h 159"/>
                <a:gd name="T52" fmla="*/ 2147483647 w 129"/>
                <a:gd name="T53" fmla="*/ 2147483647 h 159"/>
                <a:gd name="T54" fmla="*/ 2147483647 w 129"/>
                <a:gd name="T55" fmla="*/ 0 h 159"/>
                <a:gd name="T56" fmla="*/ 2147483647 w 129"/>
                <a:gd name="T57" fmla="*/ 2147483647 h 159"/>
                <a:gd name="T58" fmla="*/ 2147483647 w 129"/>
                <a:gd name="T59" fmla="*/ 2147483647 h 159"/>
                <a:gd name="T60" fmla="*/ 2147483647 w 129"/>
                <a:gd name="T61" fmla="*/ 2147483647 h 159"/>
                <a:gd name="T62" fmla="*/ 2147483647 w 129"/>
                <a:gd name="T63" fmla="*/ 2147483647 h 159"/>
                <a:gd name="T64" fmla="*/ 2147483647 w 129"/>
                <a:gd name="T65" fmla="*/ 2147483647 h 159"/>
                <a:gd name="T66" fmla="*/ 2147483647 w 129"/>
                <a:gd name="T67" fmla="*/ 2147483647 h 159"/>
                <a:gd name="T68" fmla="*/ 2147483647 w 129"/>
                <a:gd name="T69" fmla="*/ 2147483647 h 159"/>
                <a:gd name="T70" fmla="*/ 2147483647 w 129"/>
                <a:gd name="T71" fmla="*/ 2147483647 h 159"/>
                <a:gd name="T72" fmla="*/ 2147483647 w 129"/>
                <a:gd name="T73" fmla="*/ 2147483647 h 159"/>
                <a:gd name="T74" fmla="*/ 2147483647 w 129"/>
                <a:gd name="T75" fmla="*/ 2147483647 h 159"/>
                <a:gd name="T76" fmla="*/ 2147483647 w 129"/>
                <a:gd name="T77" fmla="*/ 2147483647 h 159"/>
                <a:gd name="T78" fmla="*/ 2147483647 w 129"/>
                <a:gd name="T79" fmla="*/ 2147483647 h 159"/>
                <a:gd name="T80" fmla="*/ 2147483647 w 129"/>
                <a:gd name="T81" fmla="*/ 2147483647 h 159"/>
                <a:gd name="T82" fmla="*/ 2147483647 w 129"/>
                <a:gd name="T83" fmla="*/ 2147483647 h 159"/>
                <a:gd name="T84" fmla="*/ 2147483647 w 129"/>
                <a:gd name="T85" fmla="*/ 2147483647 h 159"/>
                <a:gd name="T86" fmla="*/ 2147483647 w 129"/>
                <a:gd name="T87" fmla="*/ 2147483647 h 159"/>
                <a:gd name="T88" fmla="*/ 2147483647 w 129"/>
                <a:gd name="T89" fmla="*/ 2147483647 h 159"/>
                <a:gd name="T90" fmla="*/ 2147483647 w 129"/>
                <a:gd name="T91" fmla="*/ 2147483647 h 159"/>
                <a:gd name="T92" fmla="*/ 2147483647 w 129"/>
                <a:gd name="T93" fmla="*/ 2147483647 h 159"/>
                <a:gd name="T94" fmla="*/ 2147483647 w 129"/>
                <a:gd name="T95" fmla="*/ 2147483647 h 159"/>
                <a:gd name="T96" fmla="*/ 0 w 129"/>
                <a:gd name="T97" fmla="*/ 2147483647 h 159"/>
                <a:gd name="T98" fmla="*/ 2147483647 w 129"/>
                <a:gd name="T99" fmla="*/ 2147483647 h 159"/>
                <a:gd name="T100" fmla="*/ 2147483647 w 129"/>
                <a:gd name="T101" fmla="*/ 2147483647 h 159"/>
                <a:gd name="T102" fmla="*/ 2147483647 w 129"/>
                <a:gd name="T103" fmla="*/ 2147483647 h 159"/>
                <a:gd name="T104" fmla="*/ 2147483647 w 129"/>
                <a:gd name="T105" fmla="*/ 2147483647 h 159"/>
                <a:gd name="T106" fmla="*/ 2147483647 w 129"/>
                <a:gd name="T107" fmla="*/ 2147483647 h 159"/>
                <a:gd name="T108" fmla="*/ 2147483647 w 129"/>
                <a:gd name="T109" fmla="*/ 2147483647 h 15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9"/>
                <a:gd name="T166" fmla="*/ 0 h 159"/>
                <a:gd name="T167" fmla="*/ 129 w 129"/>
                <a:gd name="T168" fmla="*/ 159 h 15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9" h="159">
                  <a:moveTo>
                    <a:pt x="91" y="77"/>
                  </a:moveTo>
                  <a:lnTo>
                    <a:pt x="91" y="99"/>
                  </a:lnTo>
                  <a:lnTo>
                    <a:pt x="90" y="107"/>
                  </a:lnTo>
                  <a:lnTo>
                    <a:pt x="88" y="114"/>
                  </a:lnTo>
                  <a:lnTo>
                    <a:pt x="84" y="120"/>
                  </a:lnTo>
                  <a:lnTo>
                    <a:pt x="79" y="126"/>
                  </a:lnTo>
                  <a:lnTo>
                    <a:pt x="73" y="131"/>
                  </a:lnTo>
                  <a:lnTo>
                    <a:pt x="65" y="134"/>
                  </a:lnTo>
                  <a:lnTo>
                    <a:pt x="58" y="135"/>
                  </a:lnTo>
                  <a:lnTo>
                    <a:pt x="49" y="137"/>
                  </a:lnTo>
                  <a:lnTo>
                    <a:pt x="43" y="137"/>
                  </a:lnTo>
                  <a:lnTo>
                    <a:pt x="38" y="135"/>
                  </a:lnTo>
                  <a:lnTo>
                    <a:pt x="34" y="133"/>
                  </a:lnTo>
                  <a:lnTo>
                    <a:pt x="31" y="131"/>
                  </a:lnTo>
                  <a:lnTo>
                    <a:pt x="27" y="127"/>
                  </a:lnTo>
                  <a:lnTo>
                    <a:pt x="26" y="123"/>
                  </a:lnTo>
                  <a:lnTo>
                    <a:pt x="24" y="118"/>
                  </a:lnTo>
                  <a:lnTo>
                    <a:pt x="24" y="113"/>
                  </a:lnTo>
                  <a:lnTo>
                    <a:pt x="24" y="107"/>
                  </a:lnTo>
                  <a:lnTo>
                    <a:pt x="25" y="103"/>
                  </a:lnTo>
                  <a:lnTo>
                    <a:pt x="27" y="99"/>
                  </a:lnTo>
                  <a:lnTo>
                    <a:pt x="30" y="96"/>
                  </a:lnTo>
                  <a:lnTo>
                    <a:pt x="33" y="92"/>
                  </a:lnTo>
                  <a:lnTo>
                    <a:pt x="37" y="90"/>
                  </a:lnTo>
                  <a:lnTo>
                    <a:pt x="42" y="89"/>
                  </a:lnTo>
                  <a:lnTo>
                    <a:pt x="47" y="88"/>
                  </a:lnTo>
                  <a:lnTo>
                    <a:pt x="59" y="85"/>
                  </a:lnTo>
                  <a:lnTo>
                    <a:pt x="71" y="84"/>
                  </a:lnTo>
                  <a:lnTo>
                    <a:pt x="81" y="82"/>
                  </a:lnTo>
                  <a:lnTo>
                    <a:pt x="91" y="77"/>
                  </a:lnTo>
                  <a:close/>
                  <a:moveTo>
                    <a:pt x="93" y="134"/>
                  </a:moveTo>
                  <a:lnTo>
                    <a:pt x="93" y="140"/>
                  </a:lnTo>
                  <a:lnTo>
                    <a:pt x="94" y="145"/>
                  </a:lnTo>
                  <a:lnTo>
                    <a:pt x="96" y="148"/>
                  </a:lnTo>
                  <a:lnTo>
                    <a:pt x="98" y="152"/>
                  </a:lnTo>
                  <a:lnTo>
                    <a:pt x="101" y="154"/>
                  </a:lnTo>
                  <a:lnTo>
                    <a:pt x="105" y="156"/>
                  </a:lnTo>
                  <a:lnTo>
                    <a:pt x="110" y="157"/>
                  </a:lnTo>
                  <a:lnTo>
                    <a:pt x="116" y="157"/>
                  </a:lnTo>
                  <a:lnTo>
                    <a:pt x="121" y="156"/>
                  </a:lnTo>
                  <a:lnTo>
                    <a:pt x="129" y="155"/>
                  </a:lnTo>
                  <a:lnTo>
                    <a:pt x="129" y="135"/>
                  </a:lnTo>
                  <a:lnTo>
                    <a:pt x="122" y="137"/>
                  </a:lnTo>
                  <a:lnTo>
                    <a:pt x="118" y="135"/>
                  </a:lnTo>
                  <a:lnTo>
                    <a:pt x="115" y="132"/>
                  </a:lnTo>
                  <a:lnTo>
                    <a:pt x="114" y="127"/>
                  </a:lnTo>
                  <a:lnTo>
                    <a:pt x="114" y="120"/>
                  </a:lnTo>
                  <a:lnTo>
                    <a:pt x="114" y="46"/>
                  </a:lnTo>
                  <a:lnTo>
                    <a:pt x="113" y="35"/>
                  </a:lnTo>
                  <a:lnTo>
                    <a:pt x="111" y="26"/>
                  </a:lnTo>
                  <a:lnTo>
                    <a:pt x="107" y="18"/>
                  </a:lnTo>
                  <a:lnTo>
                    <a:pt x="101" y="11"/>
                  </a:lnTo>
                  <a:lnTo>
                    <a:pt x="94" y="6"/>
                  </a:lnTo>
                  <a:lnTo>
                    <a:pt x="84" y="3"/>
                  </a:lnTo>
                  <a:lnTo>
                    <a:pt x="74" y="1"/>
                  </a:lnTo>
                  <a:lnTo>
                    <a:pt x="61" y="0"/>
                  </a:lnTo>
                  <a:lnTo>
                    <a:pt x="49" y="1"/>
                  </a:lnTo>
                  <a:lnTo>
                    <a:pt x="38" y="4"/>
                  </a:lnTo>
                  <a:lnTo>
                    <a:pt x="28" y="7"/>
                  </a:lnTo>
                  <a:lnTo>
                    <a:pt x="21" y="13"/>
                  </a:lnTo>
                  <a:lnTo>
                    <a:pt x="15" y="20"/>
                  </a:lnTo>
                  <a:lnTo>
                    <a:pt x="11" y="28"/>
                  </a:lnTo>
                  <a:lnTo>
                    <a:pt x="7" y="38"/>
                  </a:lnTo>
                  <a:lnTo>
                    <a:pt x="6" y="48"/>
                  </a:lnTo>
                  <a:lnTo>
                    <a:pt x="6" y="49"/>
                  </a:lnTo>
                  <a:lnTo>
                    <a:pt x="28" y="49"/>
                  </a:lnTo>
                  <a:lnTo>
                    <a:pt x="28" y="43"/>
                  </a:lnTo>
                  <a:lnTo>
                    <a:pt x="31" y="38"/>
                  </a:lnTo>
                  <a:lnTo>
                    <a:pt x="33" y="33"/>
                  </a:lnTo>
                  <a:lnTo>
                    <a:pt x="37" y="29"/>
                  </a:lnTo>
                  <a:lnTo>
                    <a:pt x="41" y="26"/>
                  </a:lnTo>
                  <a:lnTo>
                    <a:pt x="46" y="24"/>
                  </a:lnTo>
                  <a:lnTo>
                    <a:pt x="53" y="22"/>
                  </a:lnTo>
                  <a:lnTo>
                    <a:pt x="60" y="22"/>
                  </a:lnTo>
                  <a:lnTo>
                    <a:pt x="67" y="22"/>
                  </a:lnTo>
                  <a:lnTo>
                    <a:pt x="74" y="24"/>
                  </a:lnTo>
                  <a:lnTo>
                    <a:pt x="79" y="26"/>
                  </a:lnTo>
                  <a:lnTo>
                    <a:pt x="83" y="28"/>
                  </a:lnTo>
                  <a:lnTo>
                    <a:pt x="86" y="31"/>
                  </a:lnTo>
                  <a:lnTo>
                    <a:pt x="89" y="35"/>
                  </a:lnTo>
                  <a:lnTo>
                    <a:pt x="91" y="39"/>
                  </a:lnTo>
                  <a:lnTo>
                    <a:pt x="91" y="45"/>
                  </a:lnTo>
                  <a:lnTo>
                    <a:pt x="91" y="50"/>
                  </a:lnTo>
                  <a:lnTo>
                    <a:pt x="90" y="55"/>
                  </a:lnTo>
                  <a:lnTo>
                    <a:pt x="89" y="57"/>
                  </a:lnTo>
                  <a:lnTo>
                    <a:pt x="84" y="60"/>
                  </a:lnTo>
                  <a:lnTo>
                    <a:pt x="79" y="62"/>
                  </a:lnTo>
                  <a:lnTo>
                    <a:pt x="71" y="63"/>
                  </a:lnTo>
                  <a:lnTo>
                    <a:pt x="60" y="64"/>
                  </a:lnTo>
                  <a:lnTo>
                    <a:pt x="47" y="65"/>
                  </a:lnTo>
                  <a:lnTo>
                    <a:pt x="36" y="68"/>
                  </a:lnTo>
                  <a:lnTo>
                    <a:pt x="26" y="71"/>
                  </a:lnTo>
                  <a:lnTo>
                    <a:pt x="18" y="75"/>
                  </a:lnTo>
                  <a:lnTo>
                    <a:pt x="12" y="81"/>
                  </a:lnTo>
                  <a:lnTo>
                    <a:pt x="6" y="86"/>
                  </a:lnTo>
                  <a:lnTo>
                    <a:pt x="3" y="95"/>
                  </a:lnTo>
                  <a:lnTo>
                    <a:pt x="1" y="103"/>
                  </a:lnTo>
                  <a:lnTo>
                    <a:pt x="0" y="113"/>
                  </a:lnTo>
                  <a:lnTo>
                    <a:pt x="1" y="124"/>
                  </a:lnTo>
                  <a:lnTo>
                    <a:pt x="3" y="132"/>
                  </a:lnTo>
                  <a:lnTo>
                    <a:pt x="6" y="140"/>
                  </a:lnTo>
                  <a:lnTo>
                    <a:pt x="12" y="147"/>
                  </a:lnTo>
                  <a:lnTo>
                    <a:pt x="18" y="152"/>
                  </a:lnTo>
                  <a:lnTo>
                    <a:pt x="25" y="155"/>
                  </a:lnTo>
                  <a:lnTo>
                    <a:pt x="35" y="157"/>
                  </a:lnTo>
                  <a:lnTo>
                    <a:pt x="44" y="159"/>
                  </a:lnTo>
                  <a:lnTo>
                    <a:pt x="58" y="157"/>
                  </a:lnTo>
                  <a:lnTo>
                    <a:pt x="71" y="153"/>
                  </a:lnTo>
                  <a:lnTo>
                    <a:pt x="82" y="145"/>
                  </a:lnTo>
                  <a:lnTo>
                    <a:pt x="93" y="134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1" name="Freeform 508"/>
            <p:cNvSpPr>
              <a:spLocks/>
            </p:cNvSpPr>
            <p:nvPr/>
          </p:nvSpPr>
          <p:spPr bwMode="auto">
            <a:xfrm>
              <a:off x="5734050" y="4860925"/>
              <a:ext cx="52388" cy="82550"/>
            </a:xfrm>
            <a:custGeom>
              <a:avLst/>
              <a:gdLst>
                <a:gd name="T0" fmla="*/ 2147483647 w 114"/>
                <a:gd name="T1" fmla="*/ 2147483647 h 155"/>
                <a:gd name="T2" fmla="*/ 2147483647 w 114"/>
                <a:gd name="T3" fmla="*/ 2147483647 h 155"/>
                <a:gd name="T4" fmla="*/ 2147483647 w 114"/>
                <a:gd name="T5" fmla="*/ 2147483647 h 155"/>
                <a:gd name="T6" fmla="*/ 2147483647 w 114"/>
                <a:gd name="T7" fmla="*/ 2147483647 h 155"/>
                <a:gd name="T8" fmla="*/ 2147483647 w 114"/>
                <a:gd name="T9" fmla="*/ 2147483647 h 155"/>
                <a:gd name="T10" fmla="*/ 2147483647 w 114"/>
                <a:gd name="T11" fmla="*/ 2147483647 h 155"/>
                <a:gd name="T12" fmla="*/ 2147483647 w 114"/>
                <a:gd name="T13" fmla="*/ 2147483647 h 155"/>
                <a:gd name="T14" fmla="*/ 2147483647 w 114"/>
                <a:gd name="T15" fmla="*/ 2147483647 h 155"/>
                <a:gd name="T16" fmla="*/ 2147483647 w 114"/>
                <a:gd name="T17" fmla="*/ 2147483647 h 155"/>
                <a:gd name="T18" fmla="*/ 2147483647 w 114"/>
                <a:gd name="T19" fmla="*/ 2147483647 h 155"/>
                <a:gd name="T20" fmla="*/ 2147483647 w 114"/>
                <a:gd name="T21" fmla="*/ 2147483647 h 155"/>
                <a:gd name="T22" fmla="*/ 2147483647 w 114"/>
                <a:gd name="T23" fmla="*/ 2147483647 h 155"/>
                <a:gd name="T24" fmla="*/ 2147483647 w 114"/>
                <a:gd name="T25" fmla="*/ 2147483647 h 155"/>
                <a:gd name="T26" fmla="*/ 2147483647 w 114"/>
                <a:gd name="T27" fmla="*/ 2147483647 h 155"/>
                <a:gd name="T28" fmla="*/ 2147483647 w 114"/>
                <a:gd name="T29" fmla="*/ 0 h 155"/>
                <a:gd name="T30" fmla="*/ 2147483647 w 114"/>
                <a:gd name="T31" fmla="*/ 0 h 155"/>
                <a:gd name="T32" fmla="*/ 2147483647 w 114"/>
                <a:gd name="T33" fmla="*/ 0 h 155"/>
                <a:gd name="T34" fmla="*/ 2147483647 w 114"/>
                <a:gd name="T35" fmla="*/ 2147483647 h 155"/>
                <a:gd name="T36" fmla="*/ 2147483647 w 114"/>
                <a:gd name="T37" fmla="*/ 2147483647 h 155"/>
                <a:gd name="T38" fmla="*/ 2147483647 w 114"/>
                <a:gd name="T39" fmla="*/ 2147483647 h 155"/>
                <a:gd name="T40" fmla="*/ 2147483647 w 114"/>
                <a:gd name="T41" fmla="*/ 2147483647 h 155"/>
                <a:gd name="T42" fmla="*/ 2147483647 w 114"/>
                <a:gd name="T43" fmla="*/ 2147483647 h 155"/>
                <a:gd name="T44" fmla="*/ 2147483647 w 114"/>
                <a:gd name="T45" fmla="*/ 2147483647 h 155"/>
                <a:gd name="T46" fmla="*/ 2147483647 w 114"/>
                <a:gd name="T47" fmla="*/ 2147483647 h 155"/>
                <a:gd name="T48" fmla="*/ 2147483647 w 114"/>
                <a:gd name="T49" fmla="*/ 2147483647 h 155"/>
                <a:gd name="T50" fmla="*/ 0 w 114"/>
                <a:gd name="T51" fmla="*/ 2147483647 h 155"/>
                <a:gd name="T52" fmla="*/ 0 w 114"/>
                <a:gd name="T53" fmla="*/ 2147483647 h 155"/>
                <a:gd name="T54" fmla="*/ 2147483647 w 114"/>
                <a:gd name="T55" fmla="*/ 2147483647 h 155"/>
                <a:gd name="T56" fmla="*/ 2147483647 w 114"/>
                <a:gd name="T57" fmla="*/ 2147483647 h 155"/>
                <a:gd name="T58" fmla="*/ 2147483647 w 114"/>
                <a:gd name="T59" fmla="*/ 2147483647 h 155"/>
                <a:gd name="T60" fmla="*/ 2147483647 w 114"/>
                <a:gd name="T61" fmla="*/ 2147483647 h 155"/>
                <a:gd name="T62" fmla="*/ 2147483647 w 114"/>
                <a:gd name="T63" fmla="*/ 2147483647 h 155"/>
                <a:gd name="T64" fmla="*/ 2147483647 w 114"/>
                <a:gd name="T65" fmla="*/ 2147483647 h 155"/>
                <a:gd name="T66" fmla="*/ 2147483647 w 114"/>
                <a:gd name="T67" fmla="*/ 2147483647 h 155"/>
                <a:gd name="T68" fmla="*/ 2147483647 w 114"/>
                <a:gd name="T69" fmla="*/ 2147483647 h 155"/>
                <a:gd name="T70" fmla="*/ 2147483647 w 114"/>
                <a:gd name="T71" fmla="*/ 2147483647 h 155"/>
                <a:gd name="T72" fmla="*/ 2147483647 w 114"/>
                <a:gd name="T73" fmla="*/ 2147483647 h 155"/>
                <a:gd name="T74" fmla="*/ 2147483647 w 114"/>
                <a:gd name="T75" fmla="*/ 2147483647 h 155"/>
                <a:gd name="T76" fmla="*/ 2147483647 w 114"/>
                <a:gd name="T77" fmla="*/ 2147483647 h 155"/>
                <a:gd name="T78" fmla="*/ 2147483647 w 114"/>
                <a:gd name="T79" fmla="*/ 2147483647 h 155"/>
                <a:gd name="T80" fmla="*/ 2147483647 w 114"/>
                <a:gd name="T81" fmla="*/ 2147483647 h 155"/>
                <a:gd name="T82" fmla="*/ 2147483647 w 114"/>
                <a:gd name="T83" fmla="*/ 2147483647 h 155"/>
                <a:gd name="T84" fmla="*/ 2147483647 w 114"/>
                <a:gd name="T85" fmla="*/ 2147483647 h 155"/>
                <a:gd name="T86" fmla="*/ 2147483647 w 114"/>
                <a:gd name="T87" fmla="*/ 2147483647 h 155"/>
                <a:gd name="T88" fmla="*/ 2147483647 w 114"/>
                <a:gd name="T89" fmla="*/ 2147483647 h 155"/>
                <a:gd name="T90" fmla="*/ 2147483647 w 114"/>
                <a:gd name="T91" fmla="*/ 2147483647 h 15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4"/>
                <a:gd name="T139" fmla="*/ 0 h 155"/>
                <a:gd name="T140" fmla="*/ 114 w 114"/>
                <a:gd name="T141" fmla="*/ 155 h 15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4" h="155">
                  <a:moveTo>
                    <a:pt x="90" y="155"/>
                  </a:moveTo>
                  <a:lnTo>
                    <a:pt x="114" y="155"/>
                  </a:lnTo>
                  <a:lnTo>
                    <a:pt x="114" y="64"/>
                  </a:lnTo>
                  <a:lnTo>
                    <a:pt x="114" y="57"/>
                  </a:lnTo>
                  <a:lnTo>
                    <a:pt x="114" y="47"/>
                  </a:lnTo>
                  <a:lnTo>
                    <a:pt x="113" y="38"/>
                  </a:lnTo>
                  <a:lnTo>
                    <a:pt x="112" y="28"/>
                  </a:lnTo>
                  <a:lnTo>
                    <a:pt x="107" y="21"/>
                  </a:lnTo>
                  <a:lnTo>
                    <a:pt x="104" y="15"/>
                  </a:lnTo>
                  <a:lnTo>
                    <a:pt x="101" y="12"/>
                  </a:lnTo>
                  <a:lnTo>
                    <a:pt x="97" y="8"/>
                  </a:lnTo>
                  <a:lnTo>
                    <a:pt x="92" y="5"/>
                  </a:lnTo>
                  <a:lnTo>
                    <a:pt x="86" y="3"/>
                  </a:lnTo>
                  <a:lnTo>
                    <a:pt x="80" y="1"/>
                  </a:lnTo>
                  <a:lnTo>
                    <a:pt x="73" y="0"/>
                  </a:lnTo>
                  <a:lnTo>
                    <a:pt x="65" y="0"/>
                  </a:lnTo>
                  <a:lnTo>
                    <a:pt x="59" y="0"/>
                  </a:lnTo>
                  <a:lnTo>
                    <a:pt x="53" y="1"/>
                  </a:lnTo>
                  <a:lnTo>
                    <a:pt x="46" y="4"/>
                  </a:lnTo>
                  <a:lnTo>
                    <a:pt x="41" y="6"/>
                  </a:lnTo>
                  <a:lnTo>
                    <a:pt x="36" y="10"/>
                  </a:lnTo>
                  <a:lnTo>
                    <a:pt x="30" y="14"/>
                  </a:lnTo>
                  <a:lnTo>
                    <a:pt x="26" y="20"/>
                  </a:lnTo>
                  <a:lnTo>
                    <a:pt x="22" y="26"/>
                  </a:lnTo>
                  <a:lnTo>
                    <a:pt x="22" y="4"/>
                  </a:lnTo>
                  <a:lnTo>
                    <a:pt x="0" y="4"/>
                  </a:lnTo>
                  <a:lnTo>
                    <a:pt x="0" y="155"/>
                  </a:lnTo>
                  <a:lnTo>
                    <a:pt x="23" y="155"/>
                  </a:lnTo>
                  <a:lnTo>
                    <a:pt x="23" y="69"/>
                  </a:lnTo>
                  <a:lnTo>
                    <a:pt x="24" y="58"/>
                  </a:lnTo>
                  <a:lnTo>
                    <a:pt x="26" y="49"/>
                  </a:lnTo>
                  <a:lnTo>
                    <a:pt x="29" y="41"/>
                  </a:lnTo>
                  <a:lnTo>
                    <a:pt x="34" y="34"/>
                  </a:lnTo>
                  <a:lnTo>
                    <a:pt x="40" y="29"/>
                  </a:lnTo>
                  <a:lnTo>
                    <a:pt x="46" y="26"/>
                  </a:lnTo>
                  <a:lnTo>
                    <a:pt x="55" y="24"/>
                  </a:lnTo>
                  <a:lnTo>
                    <a:pt x="63" y="22"/>
                  </a:lnTo>
                  <a:lnTo>
                    <a:pt x="70" y="24"/>
                  </a:lnTo>
                  <a:lnTo>
                    <a:pt x="77" y="25"/>
                  </a:lnTo>
                  <a:lnTo>
                    <a:pt x="81" y="28"/>
                  </a:lnTo>
                  <a:lnTo>
                    <a:pt x="85" y="32"/>
                  </a:lnTo>
                  <a:lnTo>
                    <a:pt x="87" y="38"/>
                  </a:lnTo>
                  <a:lnTo>
                    <a:pt x="89" y="45"/>
                  </a:lnTo>
                  <a:lnTo>
                    <a:pt x="90" y="53"/>
                  </a:lnTo>
                  <a:lnTo>
                    <a:pt x="90" y="62"/>
                  </a:lnTo>
                  <a:lnTo>
                    <a:pt x="90" y="155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2" name="Freeform 509"/>
            <p:cNvSpPr>
              <a:spLocks noEditPoints="1"/>
            </p:cNvSpPr>
            <p:nvPr/>
          </p:nvSpPr>
          <p:spPr bwMode="auto">
            <a:xfrm>
              <a:off x="5835650" y="4833938"/>
              <a:ext cx="63500" cy="109537"/>
            </a:xfrm>
            <a:custGeom>
              <a:avLst/>
              <a:gdLst>
                <a:gd name="T0" fmla="*/ 0 w 134"/>
                <a:gd name="T1" fmla="*/ 2147483647 h 207"/>
                <a:gd name="T2" fmla="*/ 2147483647 w 134"/>
                <a:gd name="T3" fmla="*/ 2147483647 h 207"/>
                <a:gd name="T4" fmla="*/ 2147483647 w 134"/>
                <a:gd name="T5" fmla="*/ 2147483647 h 207"/>
                <a:gd name="T6" fmla="*/ 2147483647 w 134"/>
                <a:gd name="T7" fmla="*/ 2147483647 h 207"/>
                <a:gd name="T8" fmla="*/ 2147483647 w 134"/>
                <a:gd name="T9" fmla="*/ 2147483647 h 207"/>
                <a:gd name="T10" fmla="*/ 2147483647 w 134"/>
                <a:gd name="T11" fmla="*/ 2147483647 h 207"/>
                <a:gd name="T12" fmla="*/ 2147483647 w 134"/>
                <a:gd name="T13" fmla="*/ 2147483647 h 207"/>
                <a:gd name="T14" fmla="*/ 2147483647 w 134"/>
                <a:gd name="T15" fmla="*/ 2147483647 h 207"/>
                <a:gd name="T16" fmla="*/ 2147483647 w 134"/>
                <a:gd name="T17" fmla="*/ 2147483647 h 207"/>
                <a:gd name="T18" fmla="*/ 2147483647 w 134"/>
                <a:gd name="T19" fmla="*/ 2147483647 h 207"/>
                <a:gd name="T20" fmla="*/ 2147483647 w 134"/>
                <a:gd name="T21" fmla="*/ 2147483647 h 207"/>
                <a:gd name="T22" fmla="*/ 2147483647 w 134"/>
                <a:gd name="T23" fmla="*/ 2147483647 h 207"/>
                <a:gd name="T24" fmla="*/ 2147483647 w 134"/>
                <a:gd name="T25" fmla="*/ 2147483647 h 207"/>
                <a:gd name="T26" fmla="*/ 2147483647 w 134"/>
                <a:gd name="T27" fmla="*/ 2147483647 h 207"/>
                <a:gd name="T28" fmla="*/ 2147483647 w 134"/>
                <a:gd name="T29" fmla="*/ 2147483647 h 207"/>
                <a:gd name="T30" fmla="*/ 2147483647 w 134"/>
                <a:gd name="T31" fmla="*/ 2147483647 h 207"/>
                <a:gd name="T32" fmla="*/ 2147483647 w 134"/>
                <a:gd name="T33" fmla="*/ 2147483647 h 207"/>
                <a:gd name="T34" fmla="*/ 2147483647 w 134"/>
                <a:gd name="T35" fmla="*/ 2147483647 h 207"/>
                <a:gd name="T36" fmla="*/ 2147483647 w 134"/>
                <a:gd name="T37" fmla="*/ 2147483647 h 207"/>
                <a:gd name="T38" fmla="*/ 2147483647 w 134"/>
                <a:gd name="T39" fmla="*/ 2147483647 h 207"/>
                <a:gd name="T40" fmla="*/ 2147483647 w 134"/>
                <a:gd name="T41" fmla="*/ 2147483647 h 207"/>
                <a:gd name="T42" fmla="*/ 2147483647 w 134"/>
                <a:gd name="T43" fmla="*/ 2147483647 h 207"/>
                <a:gd name="T44" fmla="*/ 2147483647 w 134"/>
                <a:gd name="T45" fmla="*/ 2147483647 h 207"/>
                <a:gd name="T46" fmla="*/ 2147483647 w 134"/>
                <a:gd name="T47" fmla="*/ 2147483647 h 207"/>
                <a:gd name="T48" fmla="*/ 2147483647 w 134"/>
                <a:gd name="T49" fmla="*/ 2147483647 h 207"/>
                <a:gd name="T50" fmla="*/ 2147483647 w 134"/>
                <a:gd name="T51" fmla="*/ 2147483647 h 207"/>
                <a:gd name="T52" fmla="*/ 2147483647 w 134"/>
                <a:gd name="T53" fmla="*/ 0 h 207"/>
                <a:gd name="T54" fmla="*/ 2147483647 w 134"/>
                <a:gd name="T55" fmla="*/ 0 h 207"/>
                <a:gd name="T56" fmla="*/ 2147483647 w 134"/>
                <a:gd name="T57" fmla="*/ 0 h 207"/>
                <a:gd name="T58" fmla="*/ 0 w 134"/>
                <a:gd name="T59" fmla="*/ 0 h 207"/>
                <a:gd name="T60" fmla="*/ 0 w 134"/>
                <a:gd name="T61" fmla="*/ 2147483647 h 207"/>
                <a:gd name="T62" fmla="*/ 2147483647 w 134"/>
                <a:gd name="T63" fmla="*/ 2147483647 h 207"/>
                <a:gd name="T64" fmla="*/ 2147483647 w 134"/>
                <a:gd name="T65" fmla="*/ 2147483647 h 207"/>
                <a:gd name="T66" fmla="*/ 2147483647 w 134"/>
                <a:gd name="T67" fmla="*/ 2147483647 h 207"/>
                <a:gd name="T68" fmla="*/ 2147483647 w 134"/>
                <a:gd name="T69" fmla="*/ 2147483647 h 207"/>
                <a:gd name="T70" fmla="*/ 2147483647 w 134"/>
                <a:gd name="T71" fmla="*/ 2147483647 h 207"/>
                <a:gd name="T72" fmla="*/ 2147483647 w 134"/>
                <a:gd name="T73" fmla="*/ 2147483647 h 207"/>
                <a:gd name="T74" fmla="*/ 2147483647 w 134"/>
                <a:gd name="T75" fmla="*/ 2147483647 h 207"/>
                <a:gd name="T76" fmla="*/ 2147483647 w 134"/>
                <a:gd name="T77" fmla="*/ 2147483647 h 207"/>
                <a:gd name="T78" fmla="*/ 2147483647 w 134"/>
                <a:gd name="T79" fmla="*/ 2147483647 h 207"/>
                <a:gd name="T80" fmla="*/ 2147483647 w 134"/>
                <a:gd name="T81" fmla="*/ 2147483647 h 207"/>
                <a:gd name="T82" fmla="*/ 2147483647 w 134"/>
                <a:gd name="T83" fmla="*/ 2147483647 h 207"/>
                <a:gd name="T84" fmla="*/ 2147483647 w 134"/>
                <a:gd name="T85" fmla="*/ 2147483647 h 207"/>
                <a:gd name="T86" fmla="*/ 2147483647 w 134"/>
                <a:gd name="T87" fmla="*/ 2147483647 h 207"/>
                <a:gd name="T88" fmla="*/ 2147483647 w 134"/>
                <a:gd name="T89" fmla="*/ 2147483647 h 207"/>
                <a:gd name="T90" fmla="*/ 2147483647 w 134"/>
                <a:gd name="T91" fmla="*/ 2147483647 h 207"/>
                <a:gd name="T92" fmla="*/ 2147483647 w 134"/>
                <a:gd name="T93" fmla="*/ 2147483647 h 207"/>
                <a:gd name="T94" fmla="*/ 2147483647 w 134"/>
                <a:gd name="T95" fmla="*/ 2147483647 h 207"/>
                <a:gd name="T96" fmla="*/ 2147483647 w 134"/>
                <a:gd name="T97" fmla="*/ 2147483647 h 207"/>
                <a:gd name="T98" fmla="*/ 2147483647 w 134"/>
                <a:gd name="T99" fmla="*/ 2147483647 h 207"/>
                <a:gd name="T100" fmla="*/ 2147483647 w 134"/>
                <a:gd name="T101" fmla="*/ 2147483647 h 20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34"/>
                <a:gd name="T154" fmla="*/ 0 h 207"/>
                <a:gd name="T155" fmla="*/ 134 w 134"/>
                <a:gd name="T156" fmla="*/ 207 h 20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34" h="207">
                  <a:moveTo>
                    <a:pt x="0" y="207"/>
                  </a:moveTo>
                  <a:lnTo>
                    <a:pt x="26" y="207"/>
                  </a:lnTo>
                  <a:lnTo>
                    <a:pt x="26" y="120"/>
                  </a:lnTo>
                  <a:lnTo>
                    <a:pt x="63" y="120"/>
                  </a:lnTo>
                  <a:lnTo>
                    <a:pt x="77" y="120"/>
                  </a:lnTo>
                  <a:lnTo>
                    <a:pt x="90" y="119"/>
                  </a:lnTo>
                  <a:lnTo>
                    <a:pt x="100" y="116"/>
                  </a:lnTo>
                  <a:lnTo>
                    <a:pt x="110" y="112"/>
                  </a:lnTo>
                  <a:lnTo>
                    <a:pt x="115" y="107"/>
                  </a:lnTo>
                  <a:lnTo>
                    <a:pt x="120" y="102"/>
                  </a:lnTo>
                  <a:lnTo>
                    <a:pt x="125" y="97"/>
                  </a:lnTo>
                  <a:lnTo>
                    <a:pt x="128" y="91"/>
                  </a:lnTo>
                  <a:lnTo>
                    <a:pt x="131" y="84"/>
                  </a:lnTo>
                  <a:lnTo>
                    <a:pt x="132" y="77"/>
                  </a:lnTo>
                  <a:lnTo>
                    <a:pt x="134" y="69"/>
                  </a:lnTo>
                  <a:lnTo>
                    <a:pt x="134" y="60"/>
                  </a:lnTo>
                  <a:lnTo>
                    <a:pt x="134" y="51"/>
                  </a:lnTo>
                  <a:lnTo>
                    <a:pt x="133" y="43"/>
                  </a:lnTo>
                  <a:lnTo>
                    <a:pt x="131" y="35"/>
                  </a:lnTo>
                  <a:lnTo>
                    <a:pt x="128" y="28"/>
                  </a:lnTo>
                  <a:lnTo>
                    <a:pt x="125" y="22"/>
                  </a:lnTo>
                  <a:lnTo>
                    <a:pt x="120" y="16"/>
                  </a:lnTo>
                  <a:lnTo>
                    <a:pt x="116" y="11"/>
                  </a:lnTo>
                  <a:lnTo>
                    <a:pt x="110" y="8"/>
                  </a:lnTo>
                  <a:lnTo>
                    <a:pt x="101" y="3"/>
                  </a:lnTo>
                  <a:lnTo>
                    <a:pt x="91" y="1"/>
                  </a:lnTo>
                  <a:lnTo>
                    <a:pt x="80" y="0"/>
                  </a:lnTo>
                  <a:lnTo>
                    <a:pt x="69" y="0"/>
                  </a:lnTo>
                  <a:lnTo>
                    <a:pt x="62" y="0"/>
                  </a:lnTo>
                  <a:lnTo>
                    <a:pt x="0" y="0"/>
                  </a:lnTo>
                  <a:lnTo>
                    <a:pt x="0" y="207"/>
                  </a:lnTo>
                  <a:close/>
                  <a:moveTo>
                    <a:pt x="26" y="94"/>
                  </a:moveTo>
                  <a:lnTo>
                    <a:pt x="26" y="25"/>
                  </a:lnTo>
                  <a:lnTo>
                    <a:pt x="70" y="25"/>
                  </a:lnTo>
                  <a:lnTo>
                    <a:pt x="79" y="25"/>
                  </a:lnTo>
                  <a:lnTo>
                    <a:pt x="87" y="28"/>
                  </a:lnTo>
                  <a:lnTo>
                    <a:pt x="93" y="30"/>
                  </a:lnTo>
                  <a:lnTo>
                    <a:pt x="98" y="34"/>
                  </a:lnTo>
                  <a:lnTo>
                    <a:pt x="102" y="38"/>
                  </a:lnTo>
                  <a:lnTo>
                    <a:pt x="106" y="44"/>
                  </a:lnTo>
                  <a:lnTo>
                    <a:pt x="107" y="51"/>
                  </a:lnTo>
                  <a:lnTo>
                    <a:pt x="108" y="59"/>
                  </a:lnTo>
                  <a:lnTo>
                    <a:pt x="107" y="69"/>
                  </a:lnTo>
                  <a:lnTo>
                    <a:pt x="106" y="77"/>
                  </a:lnTo>
                  <a:lnTo>
                    <a:pt x="102" y="83"/>
                  </a:lnTo>
                  <a:lnTo>
                    <a:pt x="98" y="87"/>
                  </a:lnTo>
                  <a:lnTo>
                    <a:pt x="93" y="91"/>
                  </a:lnTo>
                  <a:lnTo>
                    <a:pt x="86" y="93"/>
                  </a:lnTo>
                  <a:lnTo>
                    <a:pt x="77" y="94"/>
                  </a:lnTo>
                  <a:lnTo>
                    <a:pt x="68" y="94"/>
                  </a:lnTo>
                  <a:lnTo>
                    <a:pt x="26" y="94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3" name="Freeform 510"/>
            <p:cNvSpPr>
              <a:spLocks noEditPoints="1"/>
            </p:cNvSpPr>
            <p:nvPr/>
          </p:nvSpPr>
          <p:spPr bwMode="auto">
            <a:xfrm>
              <a:off x="5911850" y="4833938"/>
              <a:ext cx="12700" cy="109537"/>
            </a:xfrm>
            <a:custGeom>
              <a:avLst/>
              <a:gdLst>
                <a:gd name="T0" fmla="*/ 0 w 23"/>
                <a:gd name="T1" fmla="*/ 2147483647 h 207"/>
                <a:gd name="T2" fmla="*/ 2147483647 w 23"/>
                <a:gd name="T3" fmla="*/ 2147483647 h 207"/>
                <a:gd name="T4" fmla="*/ 2147483647 w 23"/>
                <a:gd name="T5" fmla="*/ 2147483647 h 207"/>
                <a:gd name="T6" fmla="*/ 0 w 23"/>
                <a:gd name="T7" fmla="*/ 2147483647 h 207"/>
                <a:gd name="T8" fmla="*/ 0 w 23"/>
                <a:gd name="T9" fmla="*/ 2147483647 h 207"/>
                <a:gd name="T10" fmla="*/ 0 w 23"/>
                <a:gd name="T11" fmla="*/ 2147483647 h 207"/>
                <a:gd name="T12" fmla="*/ 2147483647 w 23"/>
                <a:gd name="T13" fmla="*/ 2147483647 h 207"/>
                <a:gd name="T14" fmla="*/ 2147483647 w 23"/>
                <a:gd name="T15" fmla="*/ 0 h 207"/>
                <a:gd name="T16" fmla="*/ 0 w 23"/>
                <a:gd name="T17" fmla="*/ 0 h 207"/>
                <a:gd name="T18" fmla="*/ 0 w 23"/>
                <a:gd name="T19" fmla="*/ 2147483647 h 2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"/>
                <a:gd name="T31" fmla="*/ 0 h 207"/>
                <a:gd name="T32" fmla="*/ 23 w 23"/>
                <a:gd name="T33" fmla="*/ 207 h 20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" h="207">
                  <a:moveTo>
                    <a:pt x="0" y="207"/>
                  </a:moveTo>
                  <a:lnTo>
                    <a:pt x="23" y="207"/>
                  </a:lnTo>
                  <a:lnTo>
                    <a:pt x="23" y="56"/>
                  </a:lnTo>
                  <a:lnTo>
                    <a:pt x="0" y="56"/>
                  </a:lnTo>
                  <a:lnTo>
                    <a:pt x="0" y="207"/>
                  </a:lnTo>
                  <a:close/>
                  <a:moveTo>
                    <a:pt x="0" y="28"/>
                  </a:moveTo>
                  <a:lnTo>
                    <a:pt x="23" y="28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4" name="Freeform 511"/>
            <p:cNvSpPr>
              <a:spLocks noEditPoints="1"/>
            </p:cNvSpPr>
            <p:nvPr/>
          </p:nvSpPr>
          <p:spPr bwMode="auto">
            <a:xfrm>
              <a:off x="5937250" y="4860925"/>
              <a:ext cx="57150" cy="84138"/>
            </a:xfrm>
            <a:custGeom>
              <a:avLst/>
              <a:gdLst>
                <a:gd name="T0" fmla="*/ 2147483647 w 124"/>
                <a:gd name="T1" fmla="*/ 2147483647 h 159"/>
                <a:gd name="T2" fmla="*/ 2147483647 w 124"/>
                <a:gd name="T3" fmla="*/ 2147483647 h 159"/>
                <a:gd name="T4" fmla="*/ 2147483647 w 124"/>
                <a:gd name="T5" fmla="*/ 2147483647 h 159"/>
                <a:gd name="T6" fmla="*/ 2147483647 w 124"/>
                <a:gd name="T7" fmla="*/ 2147483647 h 159"/>
                <a:gd name="T8" fmla="*/ 2147483647 w 124"/>
                <a:gd name="T9" fmla="*/ 2147483647 h 159"/>
                <a:gd name="T10" fmla="*/ 2147483647 w 124"/>
                <a:gd name="T11" fmla="*/ 2147483647 h 159"/>
                <a:gd name="T12" fmla="*/ 2147483647 w 124"/>
                <a:gd name="T13" fmla="*/ 2147483647 h 159"/>
                <a:gd name="T14" fmla="*/ 2147483647 w 124"/>
                <a:gd name="T15" fmla="*/ 2147483647 h 159"/>
                <a:gd name="T16" fmla="*/ 2147483647 w 124"/>
                <a:gd name="T17" fmla="*/ 2147483647 h 159"/>
                <a:gd name="T18" fmla="*/ 2147483647 w 124"/>
                <a:gd name="T19" fmla="*/ 2147483647 h 159"/>
                <a:gd name="T20" fmla="*/ 2147483647 w 124"/>
                <a:gd name="T21" fmla="*/ 2147483647 h 159"/>
                <a:gd name="T22" fmla="*/ 2147483647 w 124"/>
                <a:gd name="T23" fmla="*/ 2147483647 h 159"/>
                <a:gd name="T24" fmla="*/ 2147483647 w 124"/>
                <a:gd name="T25" fmla="*/ 2147483647 h 159"/>
                <a:gd name="T26" fmla="*/ 2147483647 w 124"/>
                <a:gd name="T27" fmla="*/ 2147483647 h 159"/>
                <a:gd name="T28" fmla="*/ 2147483647 w 124"/>
                <a:gd name="T29" fmla="*/ 2147483647 h 159"/>
                <a:gd name="T30" fmla="*/ 2147483647 w 124"/>
                <a:gd name="T31" fmla="*/ 2147483647 h 159"/>
                <a:gd name="T32" fmla="*/ 2147483647 w 124"/>
                <a:gd name="T33" fmla="*/ 2147483647 h 159"/>
                <a:gd name="T34" fmla="*/ 2147483647 w 124"/>
                <a:gd name="T35" fmla="*/ 2147483647 h 159"/>
                <a:gd name="T36" fmla="*/ 2147483647 w 124"/>
                <a:gd name="T37" fmla="*/ 2147483647 h 159"/>
                <a:gd name="T38" fmla="*/ 2147483647 w 124"/>
                <a:gd name="T39" fmla="*/ 2147483647 h 159"/>
                <a:gd name="T40" fmla="*/ 2147483647 w 124"/>
                <a:gd name="T41" fmla="*/ 2147483647 h 159"/>
                <a:gd name="T42" fmla="*/ 2147483647 w 124"/>
                <a:gd name="T43" fmla="*/ 2147483647 h 159"/>
                <a:gd name="T44" fmla="*/ 2147483647 w 124"/>
                <a:gd name="T45" fmla="*/ 2147483647 h 159"/>
                <a:gd name="T46" fmla="*/ 2147483647 w 124"/>
                <a:gd name="T47" fmla="*/ 2147483647 h 159"/>
                <a:gd name="T48" fmla="*/ 2147483647 w 124"/>
                <a:gd name="T49" fmla="*/ 2147483647 h 159"/>
                <a:gd name="T50" fmla="*/ 2147483647 w 124"/>
                <a:gd name="T51" fmla="*/ 2147483647 h 159"/>
                <a:gd name="T52" fmla="*/ 2147483647 w 124"/>
                <a:gd name="T53" fmla="*/ 2147483647 h 159"/>
                <a:gd name="T54" fmla="*/ 2147483647 w 124"/>
                <a:gd name="T55" fmla="*/ 2147483647 h 159"/>
                <a:gd name="T56" fmla="*/ 2147483647 w 124"/>
                <a:gd name="T57" fmla="*/ 2147483647 h 159"/>
                <a:gd name="T58" fmla="*/ 2147483647 w 124"/>
                <a:gd name="T59" fmla="*/ 2147483647 h 159"/>
                <a:gd name="T60" fmla="*/ 2147483647 w 124"/>
                <a:gd name="T61" fmla="*/ 2147483647 h 159"/>
                <a:gd name="T62" fmla="*/ 2147483647 w 124"/>
                <a:gd name="T63" fmla="*/ 2147483647 h 159"/>
                <a:gd name="T64" fmla="*/ 2147483647 w 124"/>
                <a:gd name="T65" fmla="*/ 2147483647 h 159"/>
                <a:gd name="T66" fmla="*/ 2147483647 w 124"/>
                <a:gd name="T67" fmla="*/ 2147483647 h 159"/>
                <a:gd name="T68" fmla="*/ 2147483647 w 124"/>
                <a:gd name="T69" fmla="*/ 2147483647 h 15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4"/>
                <a:gd name="T106" fmla="*/ 0 h 159"/>
                <a:gd name="T107" fmla="*/ 124 w 124"/>
                <a:gd name="T108" fmla="*/ 159 h 15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4" h="159">
                  <a:moveTo>
                    <a:pt x="99" y="107"/>
                  </a:moveTo>
                  <a:lnTo>
                    <a:pt x="97" y="113"/>
                  </a:lnTo>
                  <a:lnTo>
                    <a:pt x="94" y="119"/>
                  </a:lnTo>
                  <a:lnTo>
                    <a:pt x="91" y="124"/>
                  </a:lnTo>
                  <a:lnTo>
                    <a:pt x="87" y="128"/>
                  </a:lnTo>
                  <a:lnTo>
                    <a:pt x="82" y="131"/>
                  </a:lnTo>
                  <a:lnTo>
                    <a:pt x="77" y="133"/>
                  </a:lnTo>
                  <a:lnTo>
                    <a:pt x="71" y="135"/>
                  </a:lnTo>
                  <a:lnTo>
                    <a:pt x="63" y="135"/>
                  </a:lnTo>
                  <a:lnTo>
                    <a:pt x="55" y="134"/>
                  </a:lnTo>
                  <a:lnTo>
                    <a:pt x="48" y="132"/>
                  </a:lnTo>
                  <a:lnTo>
                    <a:pt x="41" y="128"/>
                  </a:lnTo>
                  <a:lnTo>
                    <a:pt x="35" y="123"/>
                  </a:lnTo>
                  <a:lnTo>
                    <a:pt x="31" y="117"/>
                  </a:lnTo>
                  <a:lnTo>
                    <a:pt x="28" y="109"/>
                  </a:lnTo>
                  <a:lnTo>
                    <a:pt x="25" y="98"/>
                  </a:lnTo>
                  <a:lnTo>
                    <a:pt x="24" y="88"/>
                  </a:lnTo>
                  <a:lnTo>
                    <a:pt x="124" y="88"/>
                  </a:lnTo>
                  <a:lnTo>
                    <a:pt x="124" y="76"/>
                  </a:lnTo>
                  <a:lnTo>
                    <a:pt x="122" y="60"/>
                  </a:lnTo>
                  <a:lnTo>
                    <a:pt x="119" y="43"/>
                  </a:lnTo>
                  <a:lnTo>
                    <a:pt x="114" y="31"/>
                  </a:lnTo>
                  <a:lnTo>
                    <a:pt x="108" y="20"/>
                  </a:lnTo>
                  <a:lnTo>
                    <a:pt x="98" y="12"/>
                  </a:lnTo>
                  <a:lnTo>
                    <a:pt x="88" y="5"/>
                  </a:lnTo>
                  <a:lnTo>
                    <a:pt x="76" y="1"/>
                  </a:lnTo>
                  <a:lnTo>
                    <a:pt x="61" y="0"/>
                  </a:lnTo>
                  <a:lnTo>
                    <a:pt x="49" y="1"/>
                  </a:lnTo>
                  <a:lnTo>
                    <a:pt x="36" y="6"/>
                  </a:lnTo>
                  <a:lnTo>
                    <a:pt x="25" y="12"/>
                  </a:lnTo>
                  <a:lnTo>
                    <a:pt x="17" y="21"/>
                  </a:lnTo>
                  <a:lnTo>
                    <a:pt x="10" y="33"/>
                  </a:lnTo>
                  <a:lnTo>
                    <a:pt x="4" y="47"/>
                  </a:lnTo>
                  <a:lnTo>
                    <a:pt x="1" y="63"/>
                  </a:lnTo>
                  <a:lnTo>
                    <a:pt x="0" y="81"/>
                  </a:lnTo>
                  <a:lnTo>
                    <a:pt x="1" y="98"/>
                  </a:lnTo>
                  <a:lnTo>
                    <a:pt x="4" y="113"/>
                  </a:lnTo>
                  <a:lnTo>
                    <a:pt x="10" y="127"/>
                  </a:lnTo>
                  <a:lnTo>
                    <a:pt x="17" y="138"/>
                  </a:lnTo>
                  <a:lnTo>
                    <a:pt x="25" y="147"/>
                  </a:lnTo>
                  <a:lnTo>
                    <a:pt x="36" y="153"/>
                  </a:lnTo>
                  <a:lnTo>
                    <a:pt x="49" y="157"/>
                  </a:lnTo>
                  <a:lnTo>
                    <a:pt x="61" y="159"/>
                  </a:lnTo>
                  <a:lnTo>
                    <a:pt x="73" y="157"/>
                  </a:lnTo>
                  <a:lnTo>
                    <a:pt x="85" y="155"/>
                  </a:lnTo>
                  <a:lnTo>
                    <a:pt x="94" y="150"/>
                  </a:lnTo>
                  <a:lnTo>
                    <a:pt x="102" y="145"/>
                  </a:lnTo>
                  <a:lnTo>
                    <a:pt x="109" y="138"/>
                  </a:lnTo>
                  <a:lnTo>
                    <a:pt x="115" y="128"/>
                  </a:lnTo>
                  <a:lnTo>
                    <a:pt x="119" y="119"/>
                  </a:lnTo>
                  <a:lnTo>
                    <a:pt x="121" y="107"/>
                  </a:lnTo>
                  <a:lnTo>
                    <a:pt x="99" y="107"/>
                  </a:lnTo>
                  <a:close/>
                  <a:moveTo>
                    <a:pt x="24" y="67"/>
                  </a:moveTo>
                  <a:lnTo>
                    <a:pt x="25" y="56"/>
                  </a:lnTo>
                  <a:lnTo>
                    <a:pt x="28" y="48"/>
                  </a:lnTo>
                  <a:lnTo>
                    <a:pt x="32" y="40"/>
                  </a:lnTo>
                  <a:lnTo>
                    <a:pt x="36" y="34"/>
                  </a:lnTo>
                  <a:lnTo>
                    <a:pt x="41" y="28"/>
                  </a:lnTo>
                  <a:lnTo>
                    <a:pt x="48" y="25"/>
                  </a:lnTo>
                  <a:lnTo>
                    <a:pt x="54" y="24"/>
                  </a:lnTo>
                  <a:lnTo>
                    <a:pt x="62" y="22"/>
                  </a:lnTo>
                  <a:lnTo>
                    <a:pt x="71" y="24"/>
                  </a:lnTo>
                  <a:lnTo>
                    <a:pt x="78" y="25"/>
                  </a:lnTo>
                  <a:lnTo>
                    <a:pt x="85" y="29"/>
                  </a:lnTo>
                  <a:lnTo>
                    <a:pt x="90" y="34"/>
                  </a:lnTo>
                  <a:lnTo>
                    <a:pt x="94" y="40"/>
                  </a:lnTo>
                  <a:lnTo>
                    <a:pt x="97" y="48"/>
                  </a:lnTo>
                  <a:lnTo>
                    <a:pt x="98" y="56"/>
                  </a:lnTo>
                  <a:lnTo>
                    <a:pt x="99" y="67"/>
                  </a:lnTo>
                  <a:lnTo>
                    <a:pt x="24" y="67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5" name="Freeform 512"/>
            <p:cNvSpPr>
              <a:spLocks/>
            </p:cNvSpPr>
            <p:nvPr/>
          </p:nvSpPr>
          <p:spPr bwMode="auto">
            <a:xfrm>
              <a:off x="6007100" y="4860925"/>
              <a:ext cx="31750" cy="82550"/>
            </a:xfrm>
            <a:custGeom>
              <a:avLst/>
              <a:gdLst>
                <a:gd name="T0" fmla="*/ 0 w 66"/>
                <a:gd name="T1" fmla="*/ 2147483647 h 155"/>
                <a:gd name="T2" fmla="*/ 2147483647 w 66"/>
                <a:gd name="T3" fmla="*/ 2147483647 h 155"/>
                <a:gd name="T4" fmla="*/ 2147483647 w 66"/>
                <a:gd name="T5" fmla="*/ 2147483647 h 155"/>
                <a:gd name="T6" fmla="*/ 2147483647 w 66"/>
                <a:gd name="T7" fmla="*/ 2147483647 h 155"/>
                <a:gd name="T8" fmla="*/ 2147483647 w 66"/>
                <a:gd name="T9" fmla="*/ 2147483647 h 155"/>
                <a:gd name="T10" fmla="*/ 2147483647 w 66"/>
                <a:gd name="T11" fmla="*/ 2147483647 h 155"/>
                <a:gd name="T12" fmla="*/ 2147483647 w 66"/>
                <a:gd name="T13" fmla="*/ 2147483647 h 155"/>
                <a:gd name="T14" fmla="*/ 2147483647 w 66"/>
                <a:gd name="T15" fmla="*/ 2147483647 h 155"/>
                <a:gd name="T16" fmla="*/ 2147483647 w 66"/>
                <a:gd name="T17" fmla="*/ 2147483647 h 155"/>
                <a:gd name="T18" fmla="*/ 2147483647 w 66"/>
                <a:gd name="T19" fmla="*/ 2147483647 h 155"/>
                <a:gd name="T20" fmla="*/ 2147483647 w 66"/>
                <a:gd name="T21" fmla="*/ 2147483647 h 155"/>
                <a:gd name="T22" fmla="*/ 2147483647 w 66"/>
                <a:gd name="T23" fmla="*/ 2147483647 h 155"/>
                <a:gd name="T24" fmla="*/ 2147483647 w 66"/>
                <a:gd name="T25" fmla="*/ 0 h 155"/>
                <a:gd name="T26" fmla="*/ 2147483647 w 66"/>
                <a:gd name="T27" fmla="*/ 0 h 155"/>
                <a:gd name="T28" fmla="*/ 2147483647 w 66"/>
                <a:gd name="T29" fmla="*/ 0 h 155"/>
                <a:gd name="T30" fmla="*/ 2147483647 w 66"/>
                <a:gd name="T31" fmla="*/ 2147483647 h 155"/>
                <a:gd name="T32" fmla="*/ 2147483647 w 66"/>
                <a:gd name="T33" fmla="*/ 2147483647 h 155"/>
                <a:gd name="T34" fmla="*/ 2147483647 w 66"/>
                <a:gd name="T35" fmla="*/ 2147483647 h 155"/>
                <a:gd name="T36" fmla="*/ 2147483647 w 66"/>
                <a:gd name="T37" fmla="*/ 2147483647 h 155"/>
                <a:gd name="T38" fmla="*/ 2147483647 w 66"/>
                <a:gd name="T39" fmla="*/ 2147483647 h 155"/>
                <a:gd name="T40" fmla="*/ 2147483647 w 66"/>
                <a:gd name="T41" fmla="*/ 2147483647 h 155"/>
                <a:gd name="T42" fmla="*/ 2147483647 w 66"/>
                <a:gd name="T43" fmla="*/ 2147483647 h 155"/>
                <a:gd name="T44" fmla="*/ 2147483647 w 66"/>
                <a:gd name="T45" fmla="*/ 2147483647 h 155"/>
                <a:gd name="T46" fmla="*/ 0 w 66"/>
                <a:gd name="T47" fmla="*/ 2147483647 h 155"/>
                <a:gd name="T48" fmla="*/ 0 w 66"/>
                <a:gd name="T49" fmla="*/ 2147483647 h 15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6"/>
                <a:gd name="T76" fmla="*/ 0 h 155"/>
                <a:gd name="T77" fmla="*/ 66 w 66"/>
                <a:gd name="T78" fmla="*/ 155 h 15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6" h="155">
                  <a:moveTo>
                    <a:pt x="0" y="155"/>
                  </a:moveTo>
                  <a:lnTo>
                    <a:pt x="23" y="155"/>
                  </a:lnTo>
                  <a:lnTo>
                    <a:pt x="23" y="70"/>
                  </a:lnTo>
                  <a:lnTo>
                    <a:pt x="24" y="61"/>
                  </a:lnTo>
                  <a:lnTo>
                    <a:pt x="25" y="51"/>
                  </a:lnTo>
                  <a:lnTo>
                    <a:pt x="28" y="45"/>
                  </a:lnTo>
                  <a:lnTo>
                    <a:pt x="33" y="39"/>
                  </a:lnTo>
                  <a:lnTo>
                    <a:pt x="38" y="33"/>
                  </a:lnTo>
                  <a:lnTo>
                    <a:pt x="44" y="29"/>
                  </a:lnTo>
                  <a:lnTo>
                    <a:pt x="53" y="28"/>
                  </a:lnTo>
                  <a:lnTo>
                    <a:pt x="61" y="27"/>
                  </a:lnTo>
                  <a:lnTo>
                    <a:pt x="66" y="27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7" y="3"/>
                  </a:lnTo>
                  <a:lnTo>
                    <a:pt x="42" y="5"/>
                  </a:lnTo>
                  <a:lnTo>
                    <a:pt x="37" y="7"/>
                  </a:lnTo>
                  <a:lnTo>
                    <a:pt x="33" y="12"/>
                  </a:lnTo>
                  <a:lnTo>
                    <a:pt x="28" y="18"/>
                  </a:lnTo>
                  <a:lnTo>
                    <a:pt x="25" y="24"/>
                  </a:lnTo>
                  <a:lnTo>
                    <a:pt x="22" y="31"/>
                  </a:lnTo>
                  <a:lnTo>
                    <a:pt x="22" y="4"/>
                  </a:lnTo>
                  <a:lnTo>
                    <a:pt x="0" y="4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6" name="Freeform 513"/>
            <p:cNvSpPr>
              <a:spLocks/>
            </p:cNvSpPr>
            <p:nvPr/>
          </p:nvSpPr>
          <p:spPr bwMode="auto">
            <a:xfrm>
              <a:off x="6046788" y="4860925"/>
              <a:ext cx="31750" cy="82550"/>
            </a:xfrm>
            <a:custGeom>
              <a:avLst/>
              <a:gdLst>
                <a:gd name="T0" fmla="*/ 0 w 67"/>
                <a:gd name="T1" fmla="*/ 2147483647 h 155"/>
                <a:gd name="T2" fmla="*/ 2147483647 w 67"/>
                <a:gd name="T3" fmla="*/ 2147483647 h 155"/>
                <a:gd name="T4" fmla="*/ 2147483647 w 67"/>
                <a:gd name="T5" fmla="*/ 2147483647 h 155"/>
                <a:gd name="T6" fmla="*/ 2147483647 w 67"/>
                <a:gd name="T7" fmla="*/ 2147483647 h 155"/>
                <a:gd name="T8" fmla="*/ 2147483647 w 67"/>
                <a:gd name="T9" fmla="*/ 2147483647 h 155"/>
                <a:gd name="T10" fmla="*/ 2147483647 w 67"/>
                <a:gd name="T11" fmla="*/ 2147483647 h 155"/>
                <a:gd name="T12" fmla="*/ 2147483647 w 67"/>
                <a:gd name="T13" fmla="*/ 2147483647 h 155"/>
                <a:gd name="T14" fmla="*/ 2147483647 w 67"/>
                <a:gd name="T15" fmla="*/ 2147483647 h 155"/>
                <a:gd name="T16" fmla="*/ 2147483647 w 67"/>
                <a:gd name="T17" fmla="*/ 2147483647 h 155"/>
                <a:gd name="T18" fmla="*/ 2147483647 w 67"/>
                <a:gd name="T19" fmla="*/ 2147483647 h 155"/>
                <a:gd name="T20" fmla="*/ 2147483647 w 67"/>
                <a:gd name="T21" fmla="*/ 2147483647 h 155"/>
                <a:gd name="T22" fmla="*/ 2147483647 w 67"/>
                <a:gd name="T23" fmla="*/ 2147483647 h 155"/>
                <a:gd name="T24" fmla="*/ 2147483647 w 67"/>
                <a:gd name="T25" fmla="*/ 0 h 155"/>
                <a:gd name="T26" fmla="*/ 2147483647 w 67"/>
                <a:gd name="T27" fmla="*/ 0 h 155"/>
                <a:gd name="T28" fmla="*/ 2147483647 w 67"/>
                <a:gd name="T29" fmla="*/ 0 h 155"/>
                <a:gd name="T30" fmla="*/ 2147483647 w 67"/>
                <a:gd name="T31" fmla="*/ 2147483647 h 155"/>
                <a:gd name="T32" fmla="*/ 2147483647 w 67"/>
                <a:gd name="T33" fmla="*/ 2147483647 h 155"/>
                <a:gd name="T34" fmla="*/ 2147483647 w 67"/>
                <a:gd name="T35" fmla="*/ 2147483647 h 155"/>
                <a:gd name="T36" fmla="*/ 2147483647 w 67"/>
                <a:gd name="T37" fmla="*/ 2147483647 h 155"/>
                <a:gd name="T38" fmla="*/ 2147483647 w 67"/>
                <a:gd name="T39" fmla="*/ 2147483647 h 155"/>
                <a:gd name="T40" fmla="*/ 2147483647 w 67"/>
                <a:gd name="T41" fmla="*/ 2147483647 h 155"/>
                <a:gd name="T42" fmla="*/ 2147483647 w 67"/>
                <a:gd name="T43" fmla="*/ 2147483647 h 155"/>
                <a:gd name="T44" fmla="*/ 2147483647 w 67"/>
                <a:gd name="T45" fmla="*/ 2147483647 h 155"/>
                <a:gd name="T46" fmla="*/ 0 w 67"/>
                <a:gd name="T47" fmla="*/ 2147483647 h 155"/>
                <a:gd name="T48" fmla="*/ 0 w 67"/>
                <a:gd name="T49" fmla="*/ 2147483647 h 15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7"/>
                <a:gd name="T76" fmla="*/ 0 h 155"/>
                <a:gd name="T77" fmla="*/ 67 w 67"/>
                <a:gd name="T78" fmla="*/ 155 h 15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7" h="155">
                  <a:moveTo>
                    <a:pt x="0" y="155"/>
                  </a:moveTo>
                  <a:lnTo>
                    <a:pt x="24" y="155"/>
                  </a:lnTo>
                  <a:lnTo>
                    <a:pt x="24" y="70"/>
                  </a:lnTo>
                  <a:lnTo>
                    <a:pt x="25" y="61"/>
                  </a:lnTo>
                  <a:lnTo>
                    <a:pt x="26" y="51"/>
                  </a:lnTo>
                  <a:lnTo>
                    <a:pt x="29" y="45"/>
                  </a:lnTo>
                  <a:lnTo>
                    <a:pt x="33" y="39"/>
                  </a:lnTo>
                  <a:lnTo>
                    <a:pt x="38" y="33"/>
                  </a:lnTo>
                  <a:lnTo>
                    <a:pt x="45" y="29"/>
                  </a:lnTo>
                  <a:lnTo>
                    <a:pt x="53" y="28"/>
                  </a:lnTo>
                  <a:lnTo>
                    <a:pt x="62" y="27"/>
                  </a:lnTo>
                  <a:lnTo>
                    <a:pt x="67" y="27"/>
                  </a:lnTo>
                  <a:lnTo>
                    <a:pt x="67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3"/>
                  </a:lnTo>
                  <a:lnTo>
                    <a:pt x="43" y="5"/>
                  </a:lnTo>
                  <a:lnTo>
                    <a:pt x="37" y="7"/>
                  </a:lnTo>
                  <a:lnTo>
                    <a:pt x="33" y="12"/>
                  </a:lnTo>
                  <a:lnTo>
                    <a:pt x="29" y="18"/>
                  </a:lnTo>
                  <a:lnTo>
                    <a:pt x="26" y="24"/>
                  </a:lnTo>
                  <a:lnTo>
                    <a:pt x="22" y="31"/>
                  </a:lnTo>
                  <a:lnTo>
                    <a:pt x="22" y="4"/>
                  </a:lnTo>
                  <a:lnTo>
                    <a:pt x="0" y="4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7" name="Freeform 514"/>
            <p:cNvSpPr>
              <a:spLocks noEditPoints="1"/>
            </p:cNvSpPr>
            <p:nvPr/>
          </p:nvSpPr>
          <p:spPr bwMode="auto">
            <a:xfrm>
              <a:off x="6084888" y="4860925"/>
              <a:ext cx="57150" cy="84138"/>
            </a:xfrm>
            <a:custGeom>
              <a:avLst/>
              <a:gdLst>
                <a:gd name="T0" fmla="*/ 2147483647 w 124"/>
                <a:gd name="T1" fmla="*/ 2147483647 h 159"/>
                <a:gd name="T2" fmla="*/ 2147483647 w 124"/>
                <a:gd name="T3" fmla="*/ 2147483647 h 159"/>
                <a:gd name="T4" fmla="*/ 2147483647 w 124"/>
                <a:gd name="T5" fmla="*/ 2147483647 h 159"/>
                <a:gd name="T6" fmla="*/ 2147483647 w 124"/>
                <a:gd name="T7" fmla="*/ 2147483647 h 159"/>
                <a:gd name="T8" fmla="*/ 2147483647 w 124"/>
                <a:gd name="T9" fmla="*/ 2147483647 h 159"/>
                <a:gd name="T10" fmla="*/ 2147483647 w 124"/>
                <a:gd name="T11" fmla="*/ 2147483647 h 159"/>
                <a:gd name="T12" fmla="*/ 2147483647 w 124"/>
                <a:gd name="T13" fmla="*/ 2147483647 h 159"/>
                <a:gd name="T14" fmla="*/ 2147483647 w 124"/>
                <a:gd name="T15" fmla="*/ 2147483647 h 159"/>
                <a:gd name="T16" fmla="*/ 2147483647 w 124"/>
                <a:gd name="T17" fmla="*/ 2147483647 h 159"/>
                <a:gd name="T18" fmla="*/ 2147483647 w 124"/>
                <a:gd name="T19" fmla="*/ 2147483647 h 159"/>
                <a:gd name="T20" fmla="*/ 2147483647 w 124"/>
                <a:gd name="T21" fmla="*/ 2147483647 h 159"/>
                <a:gd name="T22" fmla="*/ 2147483647 w 124"/>
                <a:gd name="T23" fmla="*/ 2147483647 h 159"/>
                <a:gd name="T24" fmla="*/ 2147483647 w 124"/>
                <a:gd name="T25" fmla="*/ 2147483647 h 159"/>
                <a:gd name="T26" fmla="*/ 2147483647 w 124"/>
                <a:gd name="T27" fmla="*/ 2147483647 h 159"/>
                <a:gd name="T28" fmla="*/ 2147483647 w 124"/>
                <a:gd name="T29" fmla="*/ 2147483647 h 159"/>
                <a:gd name="T30" fmla="*/ 2147483647 w 124"/>
                <a:gd name="T31" fmla="*/ 2147483647 h 159"/>
                <a:gd name="T32" fmla="*/ 2147483647 w 124"/>
                <a:gd name="T33" fmla="*/ 2147483647 h 159"/>
                <a:gd name="T34" fmla="*/ 2147483647 w 124"/>
                <a:gd name="T35" fmla="*/ 2147483647 h 159"/>
                <a:gd name="T36" fmla="*/ 2147483647 w 124"/>
                <a:gd name="T37" fmla="*/ 2147483647 h 159"/>
                <a:gd name="T38" fmla="*/ 2147483647 w 124"/>
                <a:gd name="T39" fmla="*/ 2147483647 h 159"/>
                <a:gd name="T40" fmla="*/ 2147483647 w 124"/>
                <a:gd name="T41" fmla="*/ 2147483647 h 159"/>
                <a:gd name="T42" fmla="*/ 2147483647 w 124"/>
                <a:gd name="T43" fmla="*/ 2147483647 h 159"/>
                <a:gd name="T44" fmla="*/ 2147483647 w 124"/>
                <a:gd name="T45" fmla="*/ 2147483647 h 159"/>
                <a:gd name="T46" fmla="*/ 2147483647 w 124"/>
                <a:gd name="T47" fmla="*/ 2147483647 h 159"/>
                <a:gd name="T48" fmla="*/ 2147483647 w 124"/>
                <a:gd name="T49" fmla="*/ 2147483647 h 159"/>
                <a:gd name="T50" fmla="*/ 2147483647 w 124"/>
                <a:gd name="T51" fmla="*/ 2147483647 h 159"/>
                <a:gd name="T52" fmla="*/ 2147483647 w 124"/>
                <a:gd name="T53" fmla="*/ 2147483647 h 159"/>
                <a:gd name="T54" fmla="*/ 2147483647 w 124"/>
                <a:gd name="T55" fmla="*/ 2147483647 h 159"/>
                <a:gd name="T56" fmla="*/ 2147483647 w 124"/>
                <a:gd name="T57" fmla="*/ 2147483647 h 159"/>
                <a:gd name="T58" fmla="*/ 2147483647 w 124"/>
                <a:gd name="T59" fmla="*/ 2147483647 h 159"/>
                <a:gd name="T60" fmla="*/ 2147483647 w 124"/>
                <a:gd name="T61" fmla="*/ 2147483647 h 159"/>
                <a:gd name="T62" fmla="*/ 2147483647 w 124"/>
                <a:gd name="T63" fmla="*/ 2147483647 h 159"/>
                <a:gd name="T64" fmla="*/ 2147483647 w 124"/>
                <a:gd name="T65" fmla="*/ 2147483647 h 159"/>
                <a:gd name="T66" fmla="*/ 2147483647 w 124"/>
                <a:gd name="T67" fmla="*/ 2147483647 h 159"/>
                <a:gd name="T68" fmla="*/ 2147483647 w 124"/>
                <a:gd name="T69" fmla="*/ 2147483647 h 15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4"/>
                <a:gd name="T106" fmla="*/ 0 h 159"/>
                <a:gd name="T107" fmla="*/ 124 w 124"/>
                <a:gd name="T108" fmla="*/ 159 h 15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4" h="159">
                  <a:moveTo>
                    <a:pt x="100" y="107"/>
                  </a:moveTo>
                  <a:lnTo>
                    <a:pt x="97" y="113"/>
                  </a:lnTo>
                  <a:lnTo>
                    <a:pt x="94" y="119"/>
                  </a:lnTo>
                  <a:lnTo>
                    <a:pt x="91" y="124"/>
                  </a:lnTo>
                  <a:lnTo>
                    <a:pt x="87" y="128"/>
                  </a:lnTo>
                  <a:lnTo>
                    <a:pt x="83" y="131"/>
                  </a:lnTo>
                  <a:lnTo>
                    <a:pt x="77" y="133"/>
                  </a:lnTo>
                  <a:lnTo>
                    <a:pt x="71" y="135"/>
                  </a:lnTo>
                  <a:lnTo>
                    <a:pt x="64" y="135"/>
                  </a:lnTo>
                  <a:lnTo>
                    <a:pt x="55" y="134"/>
                  </a:lnTo>
                  <a:lnTo>
                    <a:pt x="48" y="132"/>
                  </a:lnTo>
                  <a:lnTo>
                    <a:pt x="42" y="128"/>
                  </a:lnTo>
                  <a:lnTo>
                    <a:pt x="35" y="123"/>
                  </a:lnTo>
                  <a:lnTo>
                    <a:pt x="31" y="117"/>
                  </a:lnTo>
                  <a:lnTo>
                    <a:pt x="28" y="109"/>
                  </a:lnTo>
                  <a:lnTo>
                    <a:pt x="26" y="98"/>
                  </a:lnTo>
                  <a:lnTo>
                    <a:pt x="25" y="88"/>
                  </a:lnTo>
                  <a:lnTo>
                    <a:pt x="124" y="88"/>
                  </a:lnTo>
                  <a:lnTo>
                    <a:pt x="124" y="76"/>
                  </a:lnTo>
                  <a:lnTo>
                    <a:pt x="123" y="60"/>
                  </a:lnTo>
                  <a:lnTo>
                    <a:pt x="120" y="43"/>
                  </a:lnTo>
                  <a:lnTo>
                    <a:pt x="114" y="31"/>
                  </a:lnTo>
                  <a:lnTo>
                    <a:pt x="108" y="20"/>
                  </a:lnTo>
                  <a:lnTo>
                    <a:pt x="99" y="12"/>
                  </a:lnTo>
                  <a:lnTo>
                    <a:pt x="88" y="5"/>
                  </a:lnTo>
                  <a:lnTo>
                    <a:pt x="76" y="1"/>
                  </a:lnTo>
                  <a:lnTo>
                    <a:pt x="62" y="0"/>
                  </a:lnTo>
                  <a:lnTo>
                    <a:pt x="49" y="1"/>
                  </a:lnTo>
                  <a:lnTo>
                    <a:pt x="36" y="6"/>
                  </a:lnTo>
                  <a:lnTo>
                    <a:pt x="26" y="12"/>
                  </a:lnTo>
                  <a:lnTo>
                    <a:pt x="17" y="21"/>
                  </a:lnTo>
                  <a:lnTo>
                    <a:pt x="10" y="33"/>
                  </a:lnTo>
                  <a:lnTo>
                    <a:pt x="5" y="47"/>
                  </a:lnTo>
                  <a:lnTo>
                    <a:pt x="1" y="63"/>
                  </a:lnTo>
                  <a:lnTo>
                    <a:pt x="0" y="81"/>
                  </a:lnTo>
                  <a:lnTo>
                    <a:pt x="1" y="98"/>
                  </a:lnTo>
                  <a:lnTo>
                    <a:pt x="5" y="113"/>
                  </a:lnTo>
                  <a:lnTo>
                    <a:pt x="10" y="127"/>
                  </a:lnTo>
                  <a:lnTo>
                    <a:pt x="17" y="138"/>
                  </a:lnTo>
                  <a:lnTo>
                    <a:pt x="26" y="147"/>
                  </a:lnTo>
                  <a:lnTo>
                    <a:pt x="36" y="153"/>
                  </a:lnTo>
                  <a:lnTo>
                    <a:pt x="49" y="157"/>
                  </a:lnTo>
                  <a:lnTo>
                    <a:pt x="62" y="159"/>
                  </a:lnTo>
                  <a:lnTo>
                    <a:pt x="73" y="157"/>
                  </a:lnTo>
                  <a:lnTo>
                    <a:pt x="85" y="155"/>
                  </a:lnTo>
                  <a:lnTo>
                    <a:pt x="94" y="150"/>
                  </a:lnTo>
                  <a:lnTo>
                    <a:pt x="103" y="145"/>
                  </a:lnTo>
                  <a:lnTo>
                    <a:pt x="109" y="138"/>
                  </a:lnTo>
                  <a:lnTo>
                    <a:pt x="115" y="128"/>
                  </a:lnTo>
                  <a:lnTo>
                    <a:pt x="120" y="119"/>
                  </a:lnTo>
                  <a:lnTo>
                    <a:pt x="122" y="107"/>
                  </a:lnTo>
                  <a:lnTo>
                    <a:pt x="100" y="107"/>
                  </a:lnTo>
                  <a:close/>
                  <a:moveTo>
                    <a:pt x="25" y="67"/>
                  </a:moveTo>
                  <a:lnTo>
                    <a:pt x="26" y="56"/>
                  </a:lnTo>
                  <a:lnTo>
                    <a:pt x="28" y="48"/>
                  </a:lnTo>
                  <a:lnTo>
                    <a:pt x="32" y="40"/>
                  </a:lnTo>
                  <a:lnTo>
                    <a:pt x="36" y="34"/>
                  </a:lnTo>
                  <a:lnTo>
                    <a:pt x="42" y="28"/>
                  </a:lnTo>
                  <a:lnTo>
                    <a:pt x="48" y="25"/>
                  </a:lnTo>
                  <a:lnTo>
                    <a:pt x="54" y="24"/>
                  </a:lnTo>
                  <a:lnTo>
                    <a:pt x="63" y="22"/>
                  </a:lnTo>
                  <a:lnTo>
                    <a:pt x="71" y="24"/>
                  </a:lnTo>
                  <a:lnTo>
                    <a:pt x="78" y="25"/>
                  </a:lnTo>
                  <a:lnTo>
                    <a:pt x="85" y="29"/>
                  </a:lnTo>
                  <a:lnTo>
                    <a:pt x="90" y="34"/>
                  </a:lnTo>
                  <a:lnTo>
                    <a:pt x="94" y="40"/>
                  </a:lnTo>
                  <a:lnTo>
                    <a:pt x="97" y="48"/>
                  </a:lnTo>
                  <a:lnTo>
                    <a:pt x="99" y="56"/>
                  </a:lnTo>
                  <a:lnTo>
                    <a:pt x="100" y="67"/>
                  </a:lnTo>
                  <a:lnTo>
                    <a:pt x="25" y="67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8" name="Freeform 515"/>
            <p:cNvSpPr>
              <a:spLocks noEditPoints="1"/>
            </p:cNvSpPr>
            <p:nvPr/>
          </p:nvSpPr>
          <p:spPr bwMode="auto">
            <a:xfrm>
              <a:off x="6189663" y="4833938"/>
              <a:ext cx="61912" cy="109537"/>
            </a:xfrm>
            <a:custGeom>
              <a:avLst/>
              <a:gdLst>
                <a:gd name="T0" fmla="*/ 0 w 134"/>
                <a:gd name="T1" fmla="*/ 2147483647 h 207"/>
                <a:gd name="T2" fmla="*/ 2147483647 w 134"/>
                <a:gd name="T3" fmla="*/ 2147483647 h 207"/>
                <a:gd name="T4" fmla="*/ 2147483647 w 134"/>
                <a:gd name="T5" fmla="*/ 2147483647 h 207"/>
                <a:gd name="T6" fmla="*/ 2147483647 w 134"/>
                <a:gd name="T7" fmla="*/ 2147483647 h 207"/>
                <a:gd name="T8" fmla="*/ 2147483647 w 134"/>
                <a:gd name="T9" fmla="*/ 2147483647 h 207"/>
                <a:gd name="T10" fmla="*/ 2147483647 w 134"/>
                <a:gd name="T11" fmla="*/ 2147483647 h 207"/>
                <a:gd name="T12" fmla="*/ 2147483647 w 134"/>
                <a:gd name="T13" fmla="*/ 2147483647 h 207"/>
                <a:gd name="T14" fmla="*/ 2147483647 w 134"/>
                <a:gd name="T15" fmla="*/ 2147483647 h 207"/>
                <a:gd name="T16" fmla="*/ 2147483647 w 134"/>
                <a:gd name="T17" fmla="*/ 2147483647 h 207"/>
                <a:gd name="T18" fmla="*/ 2147483647 w 134"/>
                <a:gd name="T19" fmla="*/ 2147483647 h 207"/>
                <a:gd name="T20" fmla="*/ 2147483647 w 134"/>
                <a:gd name="T21" fmla="*/ 2147483647 h 207"/>
                <a:gd name="T22" fmla="*/ 2147483647 w 134"/>
                <a:gd name="T23" fmla="*/ 2147483647 h 207"/>
                <a:gd name="T24" fmla="*/ 2147483647 w 134"/>
                <a:gd name="T25" fmla="*/ 2147483647 h 207"/>
                <a:gd name="T26" fmla="*/ 2147483647 w 134"/>
                <a:gd name="T27" fmla="*/ 2147483647 h 207"/>
                <a:gd name="T28" fmla="*/ 2147483647 w 134"/>
                <a:gd name="T29" fmla="*/ 2147483647 h 207"/>
                <a:gd name="T30" fmla="*/ 2147483647 w 134"/>
                <a:gd name="T31" fmla="*/ 2147483647 h 207"/>
                <a:gd name="T32" fmla="*/ 2147483647 w 134"/>
                <a:gd name="T33" fmla="*/ 2147483647 h 207"/>
                <a:gd name="T34" fmla="*/ 2147483647 w 134"/>
                <a:gd name="T35" fmla="*/ 2147483647 h 207"/>
                <a:gd name="T36" fmla="*/ 2147483647 w 134"/>
                <a:gd name="T37" fmla="*/ 2147483647 h 207"/>
                <a:gd name="T38" fmla="*/ 2147483647 w 134"/>
                <a:gd name="T39" fmla="*/ 2147483647 h 207"/>
                <a:gd name="T40" fmla="*/ 2147483647 w 134"/>
                <a:gd name="T41" fmla="*/ 2147483647 h 207"/>
                <a:gd name="T42" fmla="*/ 2147483647 w 134"/>
                <a:gd name="T43" fmla="*/ 2147483647 h 207"/>
                <a:gd name="T44" fmla="*/ 2147483647 w 134"/>
                <a:gd name="T45" fmla="*/ 2147483647 h 207"/>
                <a:gd name="T46" fmla="*/ 2147483647 w 134"/>
                <a:gd name="T47" fmla="*/ 2147483647 h 207"/>
                <a:gd name="T48" fmla="*/ 2147483647 w 134"/>
                <a:gd name="T49" fmla="*/ 2147483647 h 207"/>
                <a:gd name="T50" fmla="*/ 2147483647 w 134"/>
                <a:gd name="T51" fmla="*/ 2147483647 h 207"/>
                <a:gd name="T52" fmla="*/ 2147483647 w 134"/>
                <a:gd name="T53" fmla="*/ 0 h 207"/>
                <a:gd name="T54" fmla="*/ 2147483647 w 134"/>
                <a:gd name="T55" fmla="*/ 0 h 207"/>
                <a:gd name="T56" fmla="*/ 2147483647 w 134"/>
                <a:gd name="T57" fmla="*/ 0 h 207"/>
                <a:gd name="T58" fmla="*/ 0 w 134"/>
                <a:gd name="T59" fmla="*/ 0 h 207"/>
                <a:gd name="T60" fmla="*/ 0 w 134"/>
                <a:gd name="T61" fmla="*/ 2147483647 h 207"/>
                <a:gd name="T62" fmla="*/ 2147483647 w 134"/>
                <a:gd name="T63" fmla="*/ 2147483647 h 207"/>
                <a:gd name="T64" fmla="*/ 2147483647 w 134"/>
                <a:gd name="T65" fmla="*/ 2147483647 h 207"/>
                <a:gd name="T66" fmla="*/ 2147483647 w 134"/>
                <a:gd name="T67" fmla="*/ 2147483647 h 207"/>
                <a:gd name="T68" fmla="*/ 2147483647 w 134"/>
                <a:gd name="T69" fmla="*/ 2147483647 h 207"/>
                <a:gd name="T70" fmla="*/ 2147483647 w 134"/>
                <a:gd name="T71" fmla="*/ 2147483647 h 207"/>
                <a:gd name="T72" fmla="*/ 2147483647 w 134"/>
                <a:gd name="T73" fmla="*/ 2147483647 h 207"/>
                <a:gd name="T74" fmla="*/ 2147483647 w 134"/>
                <a:gd name="T75" fmla="*/ 2147483647 h 207"/>
                <a:gd name="T76" fmla="*/ 2147483647 w 134"/>
                <a:gd name="T77" fmla="*/ 2147483647 h 207"/>
                <a:gd name="T78" fmla="*/ 2147483647 w 134"/>
                <a:gd name="T79" fmla="*/ 2147483647 h 207"/>
                <a:gd name="T80" fmla="*/ 2147483647 w 134"/>
                <a:gd name="T81" fmla="*/ 2147483647 h 207"/>
                <a:gd name="T82" fmla="*/ 2147483647 w 134"/>
                <a:gd name="T83" fmla="*/ 2147483647 h 207"/>
                <a:gd name="T84" fmla="*/ 2147483647 w 134"/>
                <a:gd name="T85" fmla="*/ 2147483647 h 207"/>
                <a:gd name="T86" fmla="*/ 2147483647 w 134"/>
                <a:gd name="T87" fmla="*/ 2147483647 h 207"/>
                <a:gd name="T88" fmla="*/ 2147483647 w 134"/>
                <a:gd name="T89" fmla="*/ 2147483647 h 207"/>
                <a:gd name="T90" fmla="*/ 2147483647 w 134"/>
                <a:gd name="T91" fmla="*/ 2147483647 h 207"/>
                <a:gd name="T92" fmla="*/ 2147483647 w 134"/>
                <a:gd name="T93" fmla="*/ 2147483647 h 207"/>
                <a:gd name="T94" fmla="*/ 2147483647 w 134"/>
                <a:gd name="T95" fmla="*/ 2147483647 h 207"/>
                <a:gd name="T96" fmla="*/ 2147483647 w 134"/>
                <a:gd name="T97" fmla="*/ 2147483647 h 207"/>
                <a:gd name="T98" fmla="*/ 2147483647 w 134"/>
                <a:gd name="T99" fmla="*/ 2147483647 h 207"/>
                <a:gd name="T100" fmla="*/ 2147483647 w 134"/>
                <a:gd name="T101" fmla="*/ 2147483647 h 20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34"/>
                <a:gd name="T154" fmla="*/ 0 h 207"/>
                <a:gd name="T155" fmla="*/ 134 w 134"/>
                <a:gd name="T156" fmla="*/ 207 h 20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34" h="207">
                  <a:moveTo>
                    <a:pt x="0" y="207"/>
                  </a:moveTo>
                  <a:lnTo>
                    <a:pt x="25" y="207"/>
                  </a:lnTo>
                  <a:lnTo>
                    <a:pt x="25" y="120"/>
                  </a:lnTo>
                  <a:lnTo>
                    <a:pt x="63" y="120"/>
                  </a:lnTo>
                  <a:lnTo>
                    <a:pt x="77" y="120"/>
                  </a:lnTo>
                  <a:lnTo>
                    <a:pt x="90" y="119"/>
                  </a:lnTo>
                  <a:lnTo>
                    <a:pt x="100" y="116"/>
                  </a:lnTo>
                  <a:lnTo>
                    <a:pt x="110" y="112"/>
                  </a:lnTo>
                  <a:lnTo>
                    <a:pt x="115" y="107"/>
                  </a:lnTo>
                  <a:lnTo>
                    <a:pt x="120" y="102"/>
                  </a:lnTo>
                  <a:lnTo>
                    <a:pt x="124" y="97"/>
                  </a:lnTo>
                  <a:lnTo>
                    <a:pt x="127" y="91"/>
                  </a:lnTo>
                  <a:lnTo>
                    <a:pt x="131" y="84"/>
                  </a:lnTo>
                  <a:lnTo>
                    <a:pt x="132" y="77"/>
                  </a:lnTo>
                  <a:lnTo>
                    <a:pt x="134" y="69"/>
                  </a:lnTo>
                  <a:lnTo>
                    <a:pt x="134" y="60"/>
                  </a:lnTo>
                  <a:lnTo>
                    <a:pt x="134" y="51"/>
                  </a:lnTo>
                  <a:lnTo>
                    <a:pt x="133" y="43"/>
                  </a:lnTo>
                  <a:lnTo>
                    <a:pt x="131" y="35"/>
                  </a:lnTo>
                  <a:lnTo>
                    <a:pt x="127" y="28"/>
                  </a:lnTo>
                  <a:lnTo>
                    <a:pt x="124" y="22"/>
                  </a:lnTo>
                  <a:lnTo>
                    <a:pt x="120" y="16"/>
                  </a:lnTo>
                  <a:lnTo>
                    <a:pt x="116" y="11"/>
                  </a:lnTo>
                  <a:lnTo>
                    <a:pt x="110" y="8"/>
                  </a:lnTo>
                  <a:lnTo>
                    <a:pt x="101" y="3"/>
                  </a:lnTo>
                  <a:lnTo>
                    <a:pt x="91" y="1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62" y="0"/>
                  </a:lnTo>
                  <a:lnTo>
                    <a:pt x="0" y="0"/>
                  </a:lnTo>
                  <a:lnTo>
                    <a:pt x="0" y="207"/>
                  </a:lnTo>
                  <a:close/>
                  <a:moveTo>
                    <a:pt x="25" y="94"/>
                  </a:moveTo>
                  <a:lnTo>
                    <a:pt x="25" y="25"/>
                  </a:lnTo>
                  <a:lnTo>
                    <a:pt x="69" y="25"/>
                  </a:lnTo>
                  <a:lnTo>
                    <a:pt x="79" y="25"/>
                  </a:lnTo>
                  <a:lnTo>
                    <a:pt x="86" y="28"/>
                  </a:lnTo>
                  <a:lnTo>
                    <a:pt x="93" y="30"/>
                  </a:lnTo>
                  <a:lnTo>
                    <a:pt x="98" y="34"/>
                  </a:lnTo>
                  <a:lnTo>
                    <a:pt x="102" y="38"/>
                  </a:lnTo>
                  <a:lnTo>
                    <a:pt x="105" y="44"/>
                  </a:lnTo>
                  <a:lnTo>
                    <a:pt x="106" y="51"/>
                  </a:lnTo>
                  <a:lnTo>
                    <a:pt x="107" y="59"/>
                  </a:lnTo>
                  <a:lnTo>
                    <a:pt x="106" y="69"/>
                  </a:lnTo>
                  <a:lnTo>
                    <a:pt x="105" y="77"/>
                  </a:lnTo>
                  <a:lnTo>
                    <a:pt x="102" y="83"/>
                  </a:lnTo>
                  <a:lnTo>
                    <a:pt x="98" y="87"/>
                  </a:lnTo>
                  <a:lnTo>
                    <a:pt x="93" y="91"/>
                  </a:lnTo>
                  <a:lnTo>
                    <a:pt x="85" y="93"/>
                  </a:lnTo>
                  <a:lnTo>
                    <a:pt x="77" y="94"/>
                  </a:lnTo>
                  <a:lnTo>
                    <a:pt x="67" y="94"/>
                  </a:lnTo>
                  <a:lnTo>
                    <a:pt x="25" y="94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9" name="Rectangle 516"/>
            <p:cNvSpPr>
              <a:spLocks noChangeArrowheads="1"/>
            </p:cNvSpPr>
            <p:nvPr/>
          </p:nvSpPr>
          <p:spPr bwMode="auto">
            <a:xfrm>
              <a:off x="6240463" y="4926013"/>
              <a:ext cx="12700" cy="17462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20" name="Freeform 517"/>
            <p:cNvSpPr>
              <a:spLocks noEditPoints="1"/>
            </p:cNvSpPr>
            <p:nvPr/>
          </p:nvSpPr>
          <p:spPr bwMode="auto">
            <a:xfrm>
              <a:off x="4851400" y="5032375"/>
              <a:ext cx="60325" cy="103188"/>
            </a:xfrm>
            <a:custGeom>
              <a:avLst/>
              <a:gdLst>
                <a:gd name="T0" fmla="*/ 2147483647 w 129"/>
                <a:gd name="T1" fmla="*/ 2147483647 h 196"/>
                <a:gd name="T2" fmla="*/ 2147483647 w 129"/>
                <a:gd name="T3" fmla="*/ 2147483647 h 196"/>
                <a:gd name="T4" fmla="*/ 2147483647 w 129"/>
                <a:gd name="T5" fmla="*/ 2147483647 h 196"/>
                <a:gd name="T6" fmla="*/ 2147483647 w 129"/>
                <a:gd name="T7" fmla="*/ 2147483647 h 196"/>
                <a:gd name="T8" fmla="*/ 2147483647 w 129"/>
                <a:gd name="T9" fmla="*/ 2147483647 h 196"/>
                <a:gd name="T10" fmla="*/ 2147483647 w 129"/>
                <a:gd name="T11" fmla="*/ 2147483647 h 196"/>
                <a:gd name="T12" fmla="*/ 2147483647 w 129"/>
                <a:gd name="T13" fmla="*/ 0 h 196"/>
                <a:gd name="T14" fmla="*/ 2147483647 w 129"/>
                <a:gd name="T15" fmla="*/ 0 h 196"/>
                <a:gd name="T16" fmla="*/ 0 w 129"/>
                <a:gd name="T17" fmla="*/ 2147483647 h 196"/>
                <a:gd name="T18" fmla="*/ 0 w 129"/>
                <a:gd name="T19" fmla="*/ 2147483647 h 196"/>
                <a:gd name="T20" fmla="*/ 2147483647 w 129"/>
                <a:gd name="T21" fmla="*/ 2147483647 h 196"/>
                <a:gd name="T22" fmla="*/ 2147483647 w 129"/>
                <a:gd name="T23" fmla="*/ 2147483647 h 196"/>
                <a:gd name="T24" fmla="*/ 2147483647 w 129"/>
                <a:gd name="T25" fmla="*/ 2147483647 h 196"/>
                <a:gd name="T26" fmla="*/ 2147483647 w 129"/>
                <a:gd name="T27" fmla="*/ 2147483647 h 196"/>
                <a:gd name="T28" fmla="*/ 2147483647 w 129"/>
                <a:gd name="T29" fmla="*/ 2147483647 h 196"/>
                <a:gd name="T30" fmla="*/ 2147483647 w 129"/>
                <a:gd name="T31" fmla="*/ 2147483647 h 19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9"/>
                <a:gd name="T49" fmla="*/ 0 h 196"/>
                <a:gd name="T50" fmla="*/ 129 w 129"/>
                <a:gd name="T51" fmla="*/ 196 h 19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9" h="196">
                  <a:moveTo>
                    <a:pt x="79" y="196"/>
                  </a:moveTo>
                  <a:lnTo>
                    <a:pt x="103" y="196"/>
                  </a:lnTo>
                  <a:lnTo>
                    <a:pt x="103" y="147"/>
                  </a:lnTo>
                  <a:lnTo>
                    <a:pt x="129" y="147"/>
                  </a:lnTo>
                  <a:lnTo>
                    <a:pt x="129" y="123"/>
                  </a:lnTo>
                  <a:lnTo>
                    <a:pt x="103" y="123"/>
                  </a:lnTo>
                  <a:lnTo>
                    <a:pt x="103" y="0"/>
                  </a:lnTo>
                  <a:lnTo>
                    <a:pt x="79" y="0"/>
                  </a:lnTo>
                  <a:lnTo>
                    <a:pt x="0" y="121"/>
                  </a:lnTo>
                  <a:lnTo>
                    <a:pt x="0" y="147"/>
                  </a:lnTo>
                  <a:lnTo>
                    <a:pt x="79" y="147"/>
                  </a:lnTo>
                  <a:lnTo>
                    <a:pt x="79" y="196"/>
                  </a:lnTo>
                  <a:close/>
                  <a:moveTo>
                    <a:pt x="22" y="123"/>
                  </a:moveTo>
                  <a:lnTo>
                    <a:pt x="79" y="34"/>
                  </a:lnTo>
                  <a:lnTo>
                    <a:pt x="79" y="123"/>
                  </a:lnTo>
                  <a:lnTo>
                    <a:pt x="22" y="123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1" name="Freeform 518"/>
            <p:cNvSpPr>
              <a:spLocks/>
            </p:cNvSpPr>
            <p:nvPr/>
          </p:nvSpPr>
          <p:spPr bwMode="auto">
            <a:xfrm>
              <a:off x="4919663" y="5032375"/>
              <a:ext cx="58737" cy="106363"/>
            </a:xfrm>
            <a:custGeom>
              <a:avLst/>
              <a:gdLst>
                <a:gd name="T0" fmla="*/ 2147483647 w 127"/>
                <a:gd name="T1" fmla="*/ 2147483647 h 200"/>
                <a:gd name="T2" fmla="*/ 2147483647 w 127"/>
                <a:gd name="T3" fmla="*/ 2147483647 h 200"/>
                <a:gd name="T4" fmla="*/ 2147483647 w 127"/>
                <a:gd name="T5" fmla="*/ 2147483647 h 200"/>
                <a:gd name="T6" fmla="*/ 2147483647 w 127"/>
                <a:gd name="T7" fmla="*/ 2147483647 h 200"/>
                <a:gd name="T8" fmla="*/ 2147483647 w 127"/>
                <a:gd name="T9" fmla="*/ 2147483647 h 200"/>
                <a:gd name="T10" fmla="*/ 2147483647 w 127"/>
                <a:gd name="T11" fmla="*/ 2147483647 h 200"/>
                <a:gd name="T12" fmla="*/ 2147483647 w 127"/>
                <a:gd name="T13" fmla="*/ 2147483647 h 200"/>
                <a:gd name="T14" fmla="*/ 2147483647 w 127"/>
                <a:gd name="T15" fmla="*/ 2147483647 h 200"/>
                <a:gd name="T16" fmla="*/ 2147483647 w 127"/>
                <a:gd name="T17" fmla="*/ 2147483647 h 200"/>
                <a:gd name="T18" fmla="*/ 2147483647 w 127"/>
                <a:gd name="T19" fmla="*/ 2147483647 h 200"/>
                <a:gd name="T20" fmla="*/ 2147483647 w 127"/>
                <a:gd name="T21" fmla="*/ 2147483647 h 200"/>
                <a:gd name="T22" fmla="*/ 2147483647 w 127"/>
                <a:gd name="T23" fmla="*/ 2147483647 h 200"/>
                <a:gd name="T24" fmla="*/ 2147483647 w 127"/>
                <a:gd name="T25" fmla="*/ 2147483647 h 200"/>
                <a:gd name="T26" fmla="*/ 2147483647 w 127"/>
                <a:gd name="T27" fmla="*/ 2147483647 h 200"/>
                <a:gd name="T28" fmla="*/ 2147483647 w 127"/>
                <a:gd name="T29" fmla="*/ 2147483647 h 200"/>
                <a:gd name="T30" fmla="*/ 2147483647 w 127"/>
                <a:gd name="T31" fmla="*/ 0 h 200"/>
                <a:gd name="T32" fmla="*/ 2147483647 w 127"/>
                <a:gd name="T33" fmla="*/ 2147483647 h 200"/>
                <a:gd name="T34" fmla="*/ 2147483647 w 127"/>
                <a:gd name="T35" fmla="*/ 2147483647 h 200"/>
                <a:gd name="T36" fmla="*/ 2147483647 w 127"/>
                <a:gd name="T37" fmla="*/ 2147483647 h 200"/>
                <a:gd name="T38" fmla="*/ 2147483647 w 127"/>
                <a:gd name="T39" fmla="*/ 2147483647 h 200"/>
                <a:gd name="T40" fmla="*/ 2147483647 w 127"/>
                <a:gd name="T41" fmla="*/ 2147483647 h 200"/>
                <a:gd name="T42" fmla="*/ 2147483647 w 127"/>
                <a:gd name="T43" fmla="*/ 2147483647 h 200"/>
                <a:gd name="T44" fmla="*/ 2147483647 w 127"/>
                <a:gd name="T45" fmla="*/ 2147483647 h 200"/>
                <a:gd name="T46" fmla="*/ 2147483647 w 127"/>
                <a:gd name="T47" fmla="*/ 2147483647 h 200"/>
                <a:gd name="T48" fmla="*/ 2147483647 w 127"/>
                <a:gd name="T49" fmla="*/ 2147483647 h 200"/>
                <a:gd name="T50" fmla="*/ 2147483647 w 127"/>
                <a:gd name="T51" fmla="*/ 2147483647 h 200"/>
                <a:gd name="T52" fmla="*/ 2147483647 w 127"/>
                <a:gd name="T53" fmla="*/ 2147483647 h 200"/>
                <a:gd name="T54" fmla="*/ 2147483647 w 127"/>
                <a:gd name="T55" fmla="*/ 2147483647 h 200"/>
                <a:gd name="T56" fmla="*/ 2147483647 w 127"/>
                <a:gd name="T57" fmla="*/ 2147483647 h 200"/>
                <a:gd name="T58" fmla="*/ 2147483647 w 127"/>
                <a:gd name="T59" fmla="*/ 2147483647 h 200"/>
                <a:gd name="T60" fmla="*/ 2147483647 w 127"/>
                <a:gd name="T61" fmla="*/ 2147483647 h 200"/>
                <a:gd name="T62" fmla="*/ 0 w 127"/>
                <a:gd name="T63" fmla="*/ 2147483647 h 20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27"/>
                <a:gd name="T97" fmla="*/ 0 h 200"/>
                <a:gd name="T98" fmla="*/ 127 w 127"/>
                <a:gd name="T99" fmla="*/ 200 h 20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27" h="200">
                  <a:moveTo>
                    <a:pt x="0" y="143"/>
                  </a:moveTo>
                  <a:lnTo>
                    <a:pt x="2" y="155"/>
                  </a:lnTo>
                  <a:lnTo>
                    <a:pt x="7" y="167"/>
                  </a:lnTo>
                  <a:lnTo>
                    <a:pt x="12" y="176"/>
                  </a:lnTo>
                  <a:lnTo>
                    <a:pt x="19" y="185"/>
                  </a:lnTo>
                  <a:lnTo>
                    <a:pt x="28" y="191"/>
                  </a:lnTo>
                  <a:lnTo>
                    <a:pt x="38" y="196"/>
                  </a:lnTo>
                  <a:lnTo>
                    <a:pt x="50" y="199"/>
                  </a:lnTo>
                  <a:lnTo>
                    <a:pt x="62" y="200"/>
                  </a:lnTo>
                  <a:lnTo>
                    <a:pt x="76" y="199"/>
                  </a:lnTo>
                  <a:lnTo>
                    <a:pt x="89" y="196"/>
                  </a:lnTo>
                  <a:lnTo>
                    <a:pt x="99" y="189"/>
                  </a:lnTo>
                  <a:lnTo>
                    <a:pt x="109" y="181"/>
                  </a:lnTo>
                  <a:lnTo>
                    <a:pt x="116" y="171"/>
                  </a:lnTo>
                  <a:lnTo>
                    <a:pt x="123" y="158"/>
                  </a:lnTo>
                  <a:lnTo>
                    <a:pt x="126" y="146"/>
                  </a:lnTo>
                  <a:lnTo>
                    <a:pt x="127" y="130"/>
                  </a:lnTo>
                  <a:lnTo>
                    <a:pt x="126" y="115"/>
                  </a:lnTo>
                  <a:lnTo>
                    <a:pt x="123" y="102"/>
                  </a:lnTo>
                  <a:lnTo>
                    <a:pt x="117" y="92"/>
                  </a:lnTo>
                  <a:lnTo>
                    <a:pt x="110" y="83"/>
                  </a:lnTo>
                  <a:lnTo>
                    <a:pt x="102" y="75"/>
                  </a:lnTo>
                  <a:lnTo>
                    <a:pt x="91" y="69"/>
                  </a:lnTo>
                  <a:lnTo>
                    <a:pt x="78" y="65"/>
                  </a:lnTo>
                  <a:lnTo>
                    <a:pt x="66" y="64"/>
                  </a:lnTo>
                  <a:lnTo>
                    <a:pt x="55" y="65"/>
                  </a:lnTo>
                  <a:lnTo>
                    <a:pt x="46" y="68"/>
                  </a:lnTo>
                  <a:lnTo>
                    <a:pt x="37" y="71"/>
                  </a:lnTo>
                  <a:lnTo>
                    <a:pt x="30" y="77"/>
                  </a:lnTo>
                  <a:lnTo>
                    <a:pt x="37" y="23"/>
                  </a:lnTo>
                  <a:lnTo>
                    <a:pt x="117" y="23"/>
                  </a:lnTo>
                  <a:lnTo>
                    <a:pt x="117" y="0"/>
                  </a:lnTo>
                  <a:lnTo>
                    <a:pt x="20" y="0"/>
                  </a:lnTo>
                  <a:lnTo>
                    <a:pt x="6" y="106"/>
                  </a:lnTo>
                  <a:lnTo>
                    <a:pt x="27" y="106"/>
                  </a:lnTo>
                  <a:lnTo>
                    <a:pt x="34" y="98"/>
                  </a:lnTo>
                  <a:lnTo>
                    <a:pt x="41" y="92"/>
                  </a:lnTo>
                  <a:lnTo>
                    <a:pt x="51" y="89"/>
                  </a:lnTo>
                  <a:lnTo>
                    <a:pt x="62" y="87"/>
                  </a:lnTo>
                  <a:lnTo>
                    <a:pt x="70" y="89"/>
                  </a:lnTo>
                  <a:lnTo>
                    <a:pt x="78" y="91"/>
                  </a:lnTo>
                  <a:lnTo>
                    <a:pt x="85" y="94"/>
                  </a:lnTo>
                  <a:lnTo>
                    <a:pt x="91" y="99"/>
                  </a:lnTo>
                  <a:lnTo>
                    <a:pt x="95" y="106"/>
                  </a:lnTo>
                  <a:lnTo>
                    <a:pt x="98" y="113"/>
                  </a:lnTo>
                  <a:lnTo>
                    <a:pt x="101" y="122"/>
                  </a:lnTo>
                  <a:lnTo>
                    <a:pt x="102" y="132"/>
                  </a:lnTo>
                  <a:lnTo>
                    <a:pt x="101" y="141"/>
                  </a:lnTo>
                  <a:lnTo>
                    <a:pt x="98" y="150"/>
                  </a:lnTo>
                  <a:lnTo>
                    <a:pt x="95" y="157"/>
                  </a:lnTo>
                  <a:lnTo>
                    <a:pt x="90" y="164"/>
                  </a:lnTo>
                  <a:lnTo>
                    <a:pt x="85" y="169"/>
                  </a:lnTo>
                  <a:lnTo>
                    <a:pt x="77" y="172"/>
                  </a:lnTo>
                  <a:lnTo>
                    <a:pt x="70" y="175"/>
                  </a:lnTo>
                  <a:lnTo>
                    <a:pt x="62" y="176"/>
                  </a:lnTo>
                  <a:lnTo>
                    <a:pt x="54" y="176"/>
                  </a:lnTo>
                  <a:lnTo>
                    <a:pt x="48" y="174"/>
                  </a:lnTo>
                  <a:lnTo>
                    <a:pt x="41" y="171"/>
                  </a:lnTo>
                  <a:lnTo>
                    <a:pt x="36" y="168"/>
                  </a:lnTo>
                  <a:lnTo>
                    <a:pt x="32" y="162"/>
                  </a:lnTo>
                  <a:lnTo>
                    <a:pt x="29" y="157"/>
                  </a:lnTo>
                  <a:lnTo>
                    <a:pt x="26" y="150"/>
                  </a:lnTo>
                  <a:lnTo>
                    <a:pt x="25" y="143"/>
                  </a:lnTo>
                  <a:lnTo>
                    <a:pt x="0" y="143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2" name="Freeform 519"/>
            <p:cNvSpPr>
              <a:spLocks/>
            </p:cNvSpPr>
            <p:nvPr/>
          </p:nvSpPr>
          <p:spPr bwMode="auto">
            <a:xfrm>
              <a:off x="5530850" y="5026025"/>
              <a:ext cx="50800" cy="112713"/>
            </a:xfrm>
            <a:custGeom>
              <a:avLst/>
              <a:gdLst>
                <a:gd name="T0" fmla="*/ 0 w 108"/>
                <a:gd name="T1" fmla="*/ 2147483647 h 212"/>
                <a:gd name="T2" fmla="*/ 0 w 108"/>
                <a:gd name="T3" fmla="*/ 2147483647 h 212"/>
                <a:gd name="T4" fmla="*/ 2147483647 w 108"/>
                <a:gd name="T5" fmla="*/ 2147483647 h 212"/>
                <a:gd name="T6" fmla="*/ 2147483647 w 108"/>
                <a:gd name="T7" fmla="*/ 2147483647 h 212"/>
                <a:gd name="T8" fmla="*/ 2147483647 w 108"/>
                <a:gd name="T9" fmla="*/ 2147483647 h 212"/>
                <a:gd name="T10" fmla="*/ 2147483647 w 108"/>
                <a:gd name="T11" fmla="*/ 2147483647 h 212"/>
                <a:gd name="T12" fmla="*/ 2147483647 w 108"/>
                <a:gd name="T13" fmla="*/ 2147483647 h 212"/>
                <a:gd name="T14" fmla="*/ 2147483647 w 108"/>
                <a:gd name="T15" fmla="*/ 2147483647 h 212"/>
                <a:gd name="T16" fmla="*/ 2147483647 w 108"/>
                <a:gd name="T17" fmla="*/ 2147483647 h 212"/>
                <a:gd name="T18" fmla="*/ 2147483647 w 108"/>
                <a:gd name="T19" fmla="*/ 2147483647 h 212"/>
                <a:gd name="T20" fmla="*/ 2147483647 w 108"/>
                <a:gd name="T21" fmla="*/ 2147483647 h 212"/>
                <a:gd name="T22" fmla="*/ 2147483647 w 108"/>
                <a:gd name="T23" fmla="*/ 2147483647 h 212"/>
                <a:gd name="T24" fmla="*/ 2147483647 w 108"/>
                <a:gd name="T25" fmla="*/ 2147483647 h 212"/>
                <a:gd name="T26" fmla="*/ 2147483647 w 108"/>
                <a:gd name="T27" fmla="*/ 2147483647 h 212"/>
                <a:gd name="T28" fmla="*/ 2147483647 w 108"/>
                <a:gd name="T29" fmla="*/ 2147483647 h 212"/>
                <a:gd name="T30" fmla="*/ 2147483647 w 108"/>
                <a:gd name="T31" fmla="*/ 2147483647 h 212"/>
                <a:gd name="T32" fmla="*/ 2147483647 w 108"/>
                <a:gd name="T33" fmla="*/ 2147483647 h 212"/>
                <a:gd name="T34" fmla="*/ 2147483647 w 108"/>
                <a:gd name="T35" fmla="*/ 2147483647 h 212"/>
                <a:gd name="T36" fmla="*/ 2147483647 w 108"/>
                <a:gd name="T37" fmla="*/ 0 h 212"/>
                <a:gd name="T38" fmla="*/ 2147483647 w 108"/>
                <a:gd name="T39" fmla="*/ 0 h 212"/>
                <a:gd name="T40" fmla="*/ 2147483647 w 108"/>
                <a:gd name="T41" fmla="*/ 2147483647 h 212"/>
                <a:gd name="T42" fmla="*/ 2147483647 w 108"/>
                <a:gd name="T43" fmla="*/ 2147483647 h 212"/>
                <a:gd name="T44" fmla="*/ 2147483647 w 108"/>
                <a:gd name="T45" fmla="*/ 2147483647 h 212"/>
                <a:gd name="T46" fmla="*/ 2147483647 w 108"/>
                <a:gd name="T47" fmla="*/ 2147483647 h 212"/>
                <a:gd name="T48" fmla="*/ 2147483647 w 108"/>
                <a:gd name="T49" fmla="*/ 2147483647 h 212"/>
                <a:gd name="T50" fmla="*/ 2147483647 w 108"/>
                <a:gd name="T51" fmla="*/ 2147483647 h 212"/>
                <a:gd name="T52" fmla="*/ 2147483647 w 108"/>
                <a:gd name="T53" fmla="*/ 2147483647 h 212"/>
                <a:gd name="T54" fmla="*/ 2147483647 w 108"/>
                <a:gd name="T55" fmla="*/ 2147483647 h 212"/>
                <a:gd name="T56" fmla="*/ 2147483647 w 108"/>
                <a:gd name="T57" fmla="*/ 2147483647 h 212"/>
                <a:gd name="T58" fmla="*/ 2147483647 w 108"/>
                <a:gd name="T59" fmla="*/ 2147483647 h 212"/>
                <a:gd name="T60" fmla="*/ 2147483647 w 108"/>
                <a:gd name="T61" fmla="*/ 2147483647 h 212"/>
                <a:gd name="T62" fmla="*/ 2147483647 w 108"/>
                <a:gd name="T63" fmla="*/ 2147483647 h 212"/>
                <a:gd name="T64" fmla="*/ 2147483647 w 108"/>
                <a:gd name="T65" fmla="*/ 2147483647 h 212"/>
                <a:gd name="T66" fmla="*/ 2147483647 w 108"/>
                <a:gd name="T67" fmla="*/ 2147483647 h 212"/>
                <a:gd name="T68" fmla="*/ 2147483647 w 108"/>
                <a:gd name="T69" fmla="*/ 2147483647 h 212"/>
                <a:gd name="T70" fmla="*/ 2147483647 w 108"/>
                <a:gd name="T71" fmla="*/ 2147483647 h 212"/>
                <a:gd name="T72" fmla="*/ 2147483647 w 108"/>
                <a:gd name="T73" fmla="*/ 2147483647 h 212"/>
                <a:gd name="T74" fmla="*/ 2147483647 w 108"/>
                <a:gd name="T75" fmla="*/ 2147483647 h 212"/>
                <a:gd name="T76" fmla="*/ 0 w 108"/>
                <a:gd name="T77" fmla="*/ 2147483647 h 21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8"/>
                <a:gd name="T118" fmla="*/ 0 h 212"/>
                <a:gd name="T119" fmla="*/ 108 w 108"/>
                <a:gd name="T120" fmla="*/ 212 h 21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8" h="212">
                  <a:moveTo>
                    <a:pt x="0" y="140"/>
                  </a:moveTo>
                  <a:lnTo>
                    <a:pt x="0" y="149"/>
                  </a:lnTo>
                  <a:lnTo>
                    <a:pt x="1" y="163"/>
                  </a:lnTo>
                  <a:lnTo>
                    <a:pt x="3" y="177"/>
                  </a:lnTo>
                  <a:lnTo>
                    <a:pt x="7" y="188"/>
                  </a:lnTo>
                  <a:lnTo>
                    <a:pt x="13" y="196"/>
                  </a:lnTo>
                  <a:lnTo>
                    <a:pt x="21" y="203"/>
                  </a:lnTo>
                  <a:lnTo>
                    <a:pt x="30" y="209"/>
                  </a:lnTo>
                  <a:lnTo>
                    <a:pt x="42" y="211"/>
                  </a:lnTo>
                  <a:lnTo>
                    <a:pt x="54" y="212"/>
                  </a:lnTo>
                  <a:lnTo>
                    <a:pt x="67" y="211"/>
                  </a:lnTo>
                  <a:lnTo>
                    <a:pt x="79" y="209"/>
                  </a:lnTo>
                  <a:lnTo>
                    <a:pt x="87" y="204"/>
                  </a:lnTo>
                  <a:lnTo>
                    <a:pt x="96" y="197"/>
                  </a:lnTo>
                  <a:lnTo>
                    <a:pt x="101" y="188"/>
                  </a:lnTo>
                  <a:lnTo>
                    <a:pt x="105" y="177"/>
                  </a:lnTo>
                  <a:lnTo>
                    <a:pt x="107" y="165"/>
                  </a:lnTo>
                  <a:lnTo>
                    <a:pt x="108" y="149"/>
                  </a:lnTo>
                  <a:lnTo>
                    <a:pt x="108" y="0"/>
                  </a:lnTo>
                  <a:lnTo>
                    <a:pt x="83" y="0"/>
                  </a:lnTo>
                  <a:lnTo>
                    <a:pt x="83" y="139"/>
                  </a:lnTo>
                  <a:lnTo>
                    <a:pt x="83" y="149"/>
                  </a:lnTo>
                  <a:lnTo>
                    <a:pt x="83" y="159"/>
                  </a:lnTo>
                  <a:lnTo>
                    <a:pt x="82" y="166"/>
                  </a:lnTo>
                  <a:lnTo>
                    <a:pt x="80" y="172"/>
                  </a:lnTo>
                  <a:lnTo>
                    <a:pt x="75" y="179"/>
                  </a:lnTo>
                  <a:lnTo>
                    <a:pt x="69" y="183"/>
                  </a:lnTo>
                  <a:lnTo>
                    <a:pt x="63" y="186"/>
                  </a:lnTo>
                  <a:lnTo>
                    <a:pt x="53" y="187"/>
                  </a:lnTo>
                  <a:lnTo>
                    <a:pt x="46" y="187"/>
                  </a:lnTo>
                  <a:lnTo>
                    <a:pt x="40" y="184"/>
                  </a:lnTo>
                  <a:lnTo>
                    <a:pt x="34" y="182"/>
                  </a:lnTo>
                  <a:lnTo>
                    <a:pt x="31" y="177"/>
                  </a:lnTo>
                  <a:lnTo>
                    <a:pt x="28" y="173"/>
                  </a:lnTo>
                  <a:lnTo>
                    <a:pt x="26" y="166"/>
                  </a:lnTo>
                  <a:lnTo>
                    <a:pt x="24" y="158"/>
                  </a:lnTo>
                  <a:lnTo>
                    <a:pt x="24" y="148"/>
                  </a:lnTo>
                  <a:lnTo>
                    <a:pt x="24" y="140"/>
                  </a:lnTo>
                  <a:lnTo>
                    <a:pt x="0" y="140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3" name="Freeform 520"/>
            <p:cNvSpPr>
              <a:spLocks noEditPoints="1"/>
            </p:cNvSpPr>
            <p:nvPr/>
          </p:nvSpPr>
          <p:spPr bwMode="auto">
            <a:xfrm>
              <a:off x="5594350" y="5054600"/>
              <a:ext cx="61913" cy="82550"/>
            </a:xfrm>
            <a:custGeom>
              <a:avLst/>
              <a:gdLst>
                <a:gd name="T0" fmla="*/ 2147483647 w 128"/>
                <a:gd name="T1" fmla="*/ 2147483647 h 158"/>
                <a:gd name="T2" fmla="*/ 2147483647 w 128"/>
                <a:gd name="T3" fmla="*/ 2147483647 h 158"/>
                <a:gd name="T4" fmla="*/ 2147483647 w 128"/>
                <a:gd name="T5" fmla="*/ 2147483647 h 158"/>
                <a:gd name="T6" fmla="*/ 2147483647 w 128"/>
                <a:gd name="T7" fmla="*/ 2147483647 h 158"/>
                <a:gd name="T8" fmla="*/ 2147483647 w 128"/>
                <a:gd name="T9" fmla="*/ 2147483647 h 158"/>
                <a:gd name="T10" fmla="*/ 2147483647 w 128"/>
                <a:gd name="T11" fmla="*/ 2147483647 h 158"/>
                <a:gd name="T12" fmla="*/ 2147483647 w 128"/>
                <a:gd name="T13" fmla="*/ 2147483647 h 158"/>
                <a:gd name="T14" fmla="*/ 2147483647 w 128"/>
                <a:gd name="T15" fmla="*/ 2147483647 h 158"/>
                <a:gd name="T16" fmla="*/ 2147483647 w 128"/>
                <a:gd name="T17" fmla="*/ 2147483647 h 158"/>
                <a:gd name="T18" fmla="*/ 2147483647 w 128"/>
                <a:gd name="T19" fmla="*/ 2147483647 h 158"/>
                <a:gd name="T20" fmla="*/ 2147483647 w 128"/>
                <a:gd name="T21" fmla="*/ 2147483647 h 158"/>
                <a:gd name="T22" fmla="*/ 2147483647 w 128"/>
                <a:gd name="T23" fmla="*/ 2147483647 h 158"/>
                <a:gd name="T24" fmla="*/ 2147483647 w 128"/>
                <a:gd name="T25" fmla="*/ 2147483647 h 158"/>
                <a:gd name="T26" fmla="*/ 2147483647 w 128"/>
                <a:gd name="T27" fmla="*/ 2147483647 h 158"/>
                <a:gd name="T28" fmla="*/ 2147483647 w 128"/>
                <a:gd name="T29" fmla="*/ 2147483647 h 158"/>
                <a:gd name="T30" fmla="*/ 2147483647 w 128"/>
                <a:gd name="T31" fmla="*/ 2147483647 h 158"/>
                <a:gd name="T32" fmla="*/ 2147483647 w 128"/>
                <a:gd name="T33" fmla="*/ 2147483647 h 158"/>
                <a:gd name="T34" fmla="*/ 2147483647 w 128"/>
                <a:gd name="T35" fmla="*/ 2147483647 h 158"/>
                <a:gd name="T36" fmla="*/ 2147483647 w 128"/>
                <a:gd name="T37" fmla="*/ 2147483647 h 158"/>
                <a:gd name="T38" fmla="*/ 2147483647 w 128"/>
                <a:gd name="T39" fmla="*/ 2147483647 h 158"/>
                <a:gd name="T40" fmla="*/ 2147483647 w 128"/>
                <a:gd name="T41" fmla="*/ 2147483647 h 158"/>
                <a:gd name="T42" fmla="*/ 2147483647 w 128"/>
                <a:gd name="T43" fmla="*/ 2147483647 h 158"/>
                <a:gd name="T44" fmla="*/ 2147483647 w 128"/>
                <a:gd name="T45" fmla="*/ 2147483647 h 158"/>
                <a:gd name="T46" fmla="*/ 2147483647 w 128"/>
                <a:gd name="T47" fmla="*/ 2147483647 h 158"/>
                <a:gd name="T48" fmla="*/ 2147483647 w 128"/>
                <a:gd name="T49" fmla="*/ 2147483647 h 158"/>
                <a:gd name="T50" fmla="*/ 2147483647 w 128"/>
                <a:gd name="T51" fmla="*/ 2147483647 h 158"/>
                <a:gd name="T52" fmla="*/ 2147483647 w 128"/>
                <a:gd name="T53" fmla="*/ 2147483647 h 158"/>
                <a:gd name="T54" fmla="*/ 2147483647 w 128"/>
                <a:gd name="T55" fmla="*/ 0 h 158"/>
                <a:gd name="T56" fmla="*/ 2147483647 w 128"/>
                <a:gd name="T57" fmla="*/ 2147483647 h 158"/>
                <a:gd name="T58" fmla="*/ 2147483647 w 128"/>
                <a:gd name="T59" fmla="*/ 2147483647 h 158"/>
                <a:gd name="T60" fmla="*/ 2147483647 w 128"/>
                <a:gd name="T61" fmla="*/ 2147483647 h 158"/>
                <a:gd name="T62" fmla="*/ 2147483647 w 128"/>
                <a:gd name="T63" fmla="*/ 2147483647 h 158"/>
                <a:gd name="T64" fmla="*/ 2147483647 w 128"/>
                <a:gd name="T65" fmla="*/ 2147483647 h 158"/>
                <a:gd name="T66" fmla="*/ 2147483647 w 128"/>
                <a:gd name="T67" fmla="*/ 2147483647 h 158"/>
                <a:gd name="T68" fmla="*/ 2147483647 w 128"/>
                <a:gd name="T69" fmla="*/ 2147483647 h 158"/>
                <a:gd name="T70" fmla="*/ 2147483647 w 128"/>
                <a:gd name="T71" fmla="*/ 2147483647 h 158"/>
                <a:gd name="T72" fmla="*/ 2147483647 w 128"/>
                <a:gd name="T73" fmla="*/ 2147483647 h 158"/>
                <a:gd name="T74" fmla="*/ 2147483647 w 128"/>
                <a:gd name="T75" fmla="*/ 2147483647 h 158"/>
                <a:gd name="T76" fmla="*/ 2147483647 w 128"/>
                <a:gd name="T77" fmla="*/ 2147483647 h 158"/>
                <a:gd name="T78" fmla="*/ 2147483647 w 128"/>
                <a:gd name="T79" fmla="*/ 2147483647 h 158"/>
                <a:gd name="T80" fmla="*/ 2147483647 w 128"/>
                <a:gd name="T81" fmla="*/ 2147483647 h 158"/>
                <a:gd name="T82" fmla="*/ 2147483647 w 128"/>
                <a:gd name="T83" fmla="*/ 2147483647 h 158"/>
                <a:gd name="T84" fmla="*/ 2147483647 w 128"/>
                <a:gd name="T85" fmla="*/ 2147483647 h 158"/>
                <a:gd name="T86" fmla="*/ 2147483647 w 128"/>
                <a:gd name="T87" fmla="*/ 2147483647 h 158"/>
                <a:gd name="T88" fmla="*/ 2147483647 w 128"/>
                <a:gd name="T89" fmla="*/ 2147483647 h 158"/>
                <a:gd name="T90" fmla="*/ 2147483647 w 128"/>
                <a:gd name="T91" fmla="*/ 2147483647 h 158"/>
                <a:gd name="T92" fmla="*/ 2147483647 w 128"/>
                <a:gd name="T93" fmla="*/ 2147483647 h 158"/>
                <a:gd name="T94" fmla="*/ 2147483647 w 128"/>
                <a:gd name="T95" fmla="*/ 2147483647 h 158"/>
                <a:gd name="T96" fmla="*/ 0 w 128"/>
                <a:gd name="T97" fmla="*/ 2147483647 h 158"/>
                <a:gd name="T98" fmla="*/ 2147483647 w 128"/>
                <a:gd name="T99" fmla="*/ 2147483647 h 158"/>
                <a:gd name="T100" fmla="*/ 2147483647 w 128"/>
                <a:gd name="T101" fmla="*/ 2147483647 h 158"/>
                <a:gd name="T102" fmla="*/ 2147483647 w 128"/>
                <a:gd name="T103" fmla="*/ 2147483647 h 158"/>
                <a:gd name="T104" fmla="*/ 2147483647 w 128"/>
                <a:gd name="T105" fmla="*/ 2147483647 h 158"/>
                <a:gd name="T106" fmla="*/ 2147483647 w 128"/>
                <a:gd name="T107" fmla="*/ 2147483647 h 158"/>
                <a:gd name="T108" fmla="*/ 2147483647 w 128"/>
                <a:gd name="T109" fmla="*/ 2147483647 h 15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8"/>
                <a:gd name="T166" fmla="*/ 0 h 158"/>
                <a:gd name="T167" fmla="*/ 128 w 128"/>
                <a:gd name="T168" fmla="*/ 158 h 15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8" h="158">
                  <a:moveTo>
                    <a:pt x="90" y="77"/>
                  </a:moveTo>
                  <a:lnTo>
                    <a:pt x="90" y="99"/>
                  </a:lnTo>
                  <a:lnTo>
                    <a:pt x="89" y="107"/>
                  </a:lnTo>
                  <a:lnTo>
                    <a:pt x="87" y="114"/>
                  </a:lnTo>
                  <a:lnTo>
                    <a:pt x="84" y="120"/>
                  </a:lnTo>
                  <a:lnTo>
                    <a:pt x="79" y="126"/>
                  </a:lnTo>
                  <a:lnTo>
                    <a:pt x="72" y="130"/>
                  </a:lnTo>
                  <a:lnTo>
                    <a:pt x="65" y="134"/>
                  </a:lnTo>
                  <a:lnTo>
                    <a:pt x="58" y="135"/>
                  </a:lnTo>
                  <a:lnTo>
                    <a:pt x="48" y="136"/>
                  </a:lnTo>
                  <a:lnTo>
                    <a:pt x="43" y="136"/>
                  </a:lnTo>
                  <a:lnTo>
                    <a:pt x="38" y="135"/>
                  </a:lnTo>
                  <a:lnTo>
                    <a:pt x="33" y="133"/>
                  </a:lnTo>
                  <a:lnTo>
                    <a:pt x="30" y="130"/>
                  </a:lnTo>
                  <a:lnTo>
                    <a:pt x="27" y="127"/>
                  </a:lnTo>
                  <a:lnTo>
                    <a:pt x="26" y="122"/>
                  </a:lnTo>
                  <a:lnTo>
                    <a:pt x="24" y="117"/>
                  </a:lnTo>
                  <a:lnTo>
                    <a:pt x="24" y="113"/>
                  </a:lnTo>
                  <a:lnTo>
                    <a:pt x="24" y="107"/>
                  </a:lnTo>
                  <a:lnTo>
                    <a:pt x="25" y="102"/>
                  </a:lnTo>
                  <a:lnTo>
                    <a:pt x="27" y="99"/>
                  </a:lnTo>
                  <a:lnTo>
                    <a:pt x="29" y="95"/>
                  </a:lnTo>
                  <a:lnTo>
                    <a:pt x="32" y="92"/>
                  </a:lnTo>
                  <a:lnTo>
                    <a:pt x="37" y="89"/>
                  </a:lnTo>
                  <a:lnTo>
                    <a:pt x="42" y="88"/>
                  </a:lnTo>
                  <a:lnTo>
                    <a:pt x="47" y="87"/>
                  </a:lnTo>
                  <a:lnTo>
                    <a:pt x="59" y="85"/>
                  </a:lnTo>
                  <a:lnTo>
                    <a:pt x="70" y="84"/>
                  </a:lnTo>
                  <a:lnTo>
                    <a:pt x="81" y="81"/>
                  </a:lnTo>
                  <a:lnTo>
                    <a:pt x="90" y="77"/>
                  </a:lnTo>
                  <a:close/>
                  <a:moveTo>
                    <a:pt x="92" y="134"/>
                  </a:moveTo>
                  <a:lnTo>
                    <a:pt x="92" y="140"/>
                  </a:lnTo>
                  <a:lnTo>
                    <a:pt x="94" y="144"/>
                  </a:lnTo>
                  <a:lnTo>
                    <a:pt x="96" y="148"/>
                  </a:lnTo>
                  <a:lnTo>
                    <a:pt x="98" y="151"/>
                  </a:lnTo>
                  <a:lnTo>
                    <a:pt x="101" y="153"/>
                  </a:lnTo>
                  <a:lnTo>
                    <a:pt x="105" y="156"/>
                  </a:lnTo>
                  <a:lnTo>
                    <a:pt x="109" y="157"/>
                  </a:lnTo>
                  <a:lnTo>
                    <a:pt x="116" y="157"/>
                  </a:lnTo>
                  <a:lnTo>
                    <a:pt x="121" y="156"/>
                  </a:lnTo>
                  <a:lnTo>
                    <a:pt x="128" y="155"/>
                  </a:lnTo>
                  <a:lnTo>
                    <a:pt x="128" y="135"/>
                  </a:lnTo>
                  <a:lnTo>
                    <a:pt x="122" y="136"/>
                  </a:lnTo>
                  <a:lnTo>
                    <a:pt x="118" y="135"/>
                  </a:lnTo>
                  <a:lnTo>
                    <a:pt x="115" y="131"/>
                  </a:lnTo>
                  <a:lnTo>
                    <a:pt x="114" y="127"/>
                  </a:lnTo>
                  <a:lnTo>
                    <a:pt x="114" y="120"/>
                  </a:lnTo>
                  <a:lnTo>
                    <a:pt x="114" y="45"/>
                  </a:lnTo>
                  <a:lnTo>
                    <a:pt x="112" y="35"/>
                  </a:lnTo>
                  <a:lnTo>
                    <a:pt x="110" y="25"/>
                  </a:lnTo>
                  <a:lnTo>
                    <a:pt x="106" y="17"/>
                  </a:lnTo>
                  <a:lnTo>
                    <a:pt x="101" y="10"/>
                  </a:lnTo>
                  <a:lnTo>
                    <a:pt x="94" y="6"/>
                  </a:lnTo>
                  <a:lnTo>
                    <a:pt x="84" y="2"/>
                  </a:lnTo>
                  <a:lnTo>
                    <a:pt x="73" y="1"/>
                  </a:lnTo>
                  <a:lnTo>
                    <a:pt x="61" y="0"/>
                  </a:lnTo>
                  <a:lnTo>
                    <a:pt x="48" y="1"/>
                  </a:lnTo>
                  <a:lnTo>
                    <a:pt x="38" y="3"/>
                  </a:lnTo>
                  <a:lnTo>
                    <a:pt x="28" y="7"/>
                  </a:lnTo>
                  <a:lnTo>
                    <a:pt x="21" y="13"/>
                  </a:lnTo>
                  <a:lnTo>
                    <a:pt x="14" y="20"/>
                  </a:lnTo>
                  <a:lnTo>
                    <a:pt x="10" y="28"/>
                  </a:lnTo>
                  <a:lnTo>
                    <a:pt x="7" y="37"/>
                  </a:lnTo>
                  <a:lnTo>
                    <a:pt x="6" y="48"/>
                  </a:lnTo>
                  <a:lnTo>
                    <a:pt x="6" y="49"/>
                  </a:lnTo>
                  <a:lnTo>
                    <a:pt x="28" y="49"/>
                  </a:lnTo>
                  <a:lnTo>
                    <a:pt x="28" y="43"/>
                  </a:lnTo>
                  <a:lnTo>
                    <a:pt x="30" y="37"/>
                  </a:lnTo>
                  <a:lnTo>
                    <a:pt x="32" y="32"/>
                  </a:lnTo>
                  <a:lnTo>
                    <a:pt x="37" y="29"/>
                  </a:lnTo>
                  <a:lnTo>
                    <a:pt x="41" y="25"/>
                  </a:lnTo>
                  <a:lnTo>
                    <a:pt x="46" y="23"/>
                  </a:lnTo>
                  <a:lnTo>
                    <a:pt x="52" y="22"/>
                  </a:lnTo>
                  <a:lnTo>
                    <a:pt x="60" y="22"/>
                  </a:lnTo>
                  <a:lnTo>
                    <a:pt x="67" y="22"/>
                  </a:lnTo>
                  <a:lnTo>
                    <a:pt x="73" y="23"/>
                  </a:lnTo>
                  <a:lnTo>
                    <a:pt x="79" y="25"/>
                  </a:lnTo>
                  <a:lnTo>
                    <a:pt x="83" y="28"/>
                  </a:lnTo>
                  <a:lnTo>
                    <a:pt x="86" y="30"/>
                  </a:lnTo>
                  <a:lnTo>
                    <a:pt x="88" y="35"/>
                  </a:lnTo>
                  <a:lnTo>
                    <a:pt x="90" y="38"/>
                  </a:lnTo>
                  <a:lnTo>
                    <a:pt x="90" y="44"/>
                  </a:lnTo>
                  <a:lnTo>
                    <a:pt x="90" y="50"/>
                  </a:lnTo>
                  <a:lnTo>
                    <a:pt x="89" y="54"/>
                  </a:lnTo>
                  <a:lnTo>
                    <a:pt x="88" y="57"/>
                  </a:lnTo>
                  <a:lnTo>
                    <a:pt x="84" y="59"/>
                  </a:lnTo>
                  <a:lnTo>
                    <a:pt x="79" y="61"/>
                  </a:lnTo>
                  <a:lnTo>
                    <a:pt x="70" y="63"/>
                  </a:lnTo>
                  <a:lnTo>
                    <a:pt x="60" y="64"/>
                  </a:lnTo>
                  <a:lnTo>
                    <a:pt x="47" y="65"/>
                  </a:lnTo>
                  <a:lnTo>
                    <a:pt x="36" y="67"/>
                  </a:lnTo>
                  <a:lnTo>
                    <a:pt x="26" y="71"/>
                  </a:lnTo>
                  <a:lnTo>
                    <a:pt x="18" y="74"/>
                  </a:lnTo>
                  <a:lnTo>
                    <a:pt x="11" y="80"/>
                  </a:lnTo>
                  <a:lnTo>
                    <a:pt x="6" y="86"/>
                  </a:lnTo>
                  <a:lnTo>
                    <a:pt x="3" y="94"/>
                  </a:lnTo>
                  <a:lnTo>
                    <a:pt x="1" y="102"/>
                  </a:lnTo>
                  <a:lnTo>
                    <a:pt x="0" y="113"/>
                  </a:lnTo>
                  <a:lnTo>
                    <a:pt x="1" y="123"/>
                  </a:lnTo>
                  <a:lnTo>
                    <a:pt x="3" y="131"/>
                  </a:lnTo>
                  <a:lnTo>
                    <a:pt x="6" y="140"/>
                  </a:lnTo>
                  <a:lnTo>
                    <a:pt x="11" y="146"/>
                  </a:lnTo>
                  <a:lnTo>
                    <a:pt x="18" y="151"/>
                  </a:lnTo>
                  <a:lnTo>
                    <a:pt x="25" y="155"/>
                  </a:lnTo>
                  <a:lnTo>
                    <a:pt x="34" y="157"/>
                  </a:lnTo>
                  <a:lnTo>
                    <a:pt x="44" y="158"/>
                  </a:lnTo>
                  <a:lnTo>
                    <a:pt x="58" y="157"/>
                  </a:lnTo>
                  <a:lnTo>
                    <a:pt x="70" y="152"/>
                  </a:lnTo>
                  <a:lnTo>
                    <a:pt x="82" y="144"/>
                  </a:lnTo>
                  <a:lnTo>
                    <a:pt x="92" y="134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4" name="Freeform 521"/>
            <p:cNvSpPr>
              <a:spLocks/>
            </p:cNvSpPr>
            <p:nvPr/>
          </p:nvSpPr>
          <p:spPr bwMode="auto">
            <a:xfrm>
              <a:off x="5662613" y="5054600"/>
              <a:ext cx="57150" cy="82550"/>
            </a:xfrm>
            <a:custGeom>
              <a:avLst/>
              <a:gdLst>
                <a:gd name="T0" fmla="*/ 2147483647 w 121"/>
                <a:gd name="T1" fmla="*/ 2147483647 h 158"/>
                <a:gd name="T2" fmla="*/ 2147483647 w 121"/>
                <a:gd name="T3" fmla="*/ 2147483647 h 158"/>
                <a:gd name="T4" fmla="*/ 2147483647 w 121"/>
                <a:gd name="T5" fmla="*/ 2147483647 h 158"/>
                <a:gd name="T6" fmla="*/ 2147483647 w 121"/>
                <a:gd name="T7" fmla="*/ 2147483647 h 158"/>
                <a:gd name="T8" fmla="*/ 2147483647 w 121"/>
                <a:gd name="T9" fmla="*/ 0 h 158"/>
                <a:gd name="T10" fmla="*/ 2147483647 w 121"/>
                <a:gd name="T11" fmla="*/ 2147483647 h 158"/>
                <a:gd name="T12" fmla="*/ 2147483647 w 121"/>
                <a:gd name="T13" fmla="*/ 2147483647 h 158"/>
                <a:gd name="T14" fmla="*/ 2147483647 w 121"/>
                <a:gd name="T15" fmla="*/ 2147483647 h 158"/>
                <a:gd name="T16" fmla="*/ 0 w 121"/>
                <a:gd name="T17" fmla="*/ 2147483647 h 158"/>
                <a:gd name="T18" fmla="*/ 2147483647 w 121"/>
                <a:gd name="T19" fmla="*/ 2147483647 h 158"/>
                <a:gd name="T20" fmla="*/ 2147483647 w 121"/>
                <a:gd name="T21" fmla="*/ 2147483647 h 158"/>
                <a:gd name="T22" fmla="*/ 2147483647 w 121"/>
                <a:gd name="T23" fmla="*/ 2147483647 h 158"/>
                <a:gd name="T24" fmla="*/ 2147483647 w 121"/>
                <a:gd name="T25" fmla="*/ 2147483647 h 158"/>
                <a:gd name="T26" fmla="*/ 2147483647 w 121"/>
                <a:gd name="T27" fmla="*/ 2147483647 h 158"/>
                <a:gd name="T28" fmla="*/ 2147483647 w 121"/>
                <a:gd name="T29" fmla="*/ 2147483647 h 158"/>
                <a:gd name="T30" fmla="*/ 2147483647 w 121"/>
                <a:gd name="T31" fmla="*/ 2147483647 h 158"/>
                <a:gd name="T32" fmla="*/ 2147483647 w 121"/>
                <a:gd name="T33" fmla="*/ 2147483647 h 158"/>
                <a:gd name="T34" fmla="*/ 2147483647 w 121"/>
                <a:gd name="T35" fmla="*/ 2147483647 h 158"/>
                <a:gd name="T36" fmla="*/ 2147483647 w 121"/>
                <a:gd name="T37" fmla="*/ 2147483647 h 158"/>
                <a:gd name="T38" fmla="*/ 2147483647 w 121"/>
                <a:gd name="T39" fmla="*/ 2147483647 h 158"/>
                <a:gd name="T40" fmla="*/ 2147483647 w 121"/>
                <a:gd name="T41" fmla="*/ 2147483647 h 158"/>
                <a:gd name="T42" fmla="*/ 2147483647 w 121"/>
                <a:gd name="T43" fmla="*/ 2147483647 h 158"/>
                <a:gd name="T44" fmla="*/ 2147483647 w 121"/>
                <a:gd name="T45" fmla="*/ 2147483647 h 158"/>
                <a:gd name="T46" fmla="*/ 2147483647 w 121"/>
                <a:gd name="T47" fmla="*/ 2147483647 h 158"/>
                <a:gd name="T48" fmla="*/ 2147483647 w 121"/>
                <a:gd name="T49" fmla="*/ 2147483647 h 158"/>
                <a:gd name="T50" fmla="*/ 2147483647 w 121"/>
                <a:gd name="T51" fmla="*/ 2147483647 h 158"/>
                <a:gd name="T52" fmla="*/ 2147483647 w 121"/>
                <a:gd name="T53" fmla="*/ 2147483647 h 158"/>
                <a:gd name="T54" fmla="*/ 2147483647 w 121"/>
                <a:gd name="T55" fmla="*/ 2147483647 h 158"/>
                <a:gd name="T56" fmla="*/ 2147483647 w 121"/>
                <a:gd name="T57" fmla="*/ 2147483647 h 158"/>
                <a:gd name="T58" fmla="*/ 2147483647 w 121"/>
                <a:gd name="T59" fmla="*/ 2147483647 h 158"/>
                <a:gd name="T60" fmla="*/ 2147483647 w 121"/>
                <a:gd name="T61" fmla="*/ 2147483647 h 158"/>
                <a:gd name="T62" fmla="*/ 2147483647 w 121"/>
                <a:gd name="T63" fmla="*/ 2147483647 h 158"/>
                <a:gd name="T64" fmla="*/ 2147483647 w 121"/>
                <a:gd name="T65" fmla="*/ 2147483647 h 15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158"/>
                <a:gd name="T101" fmla="*/ 121 w 121"/>
                <a:gd name="T102" fmla="*/ 158 h 15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158">
                  <a:moveTo>
                    <a:pt x="98" y="54"/>
                  </a:moveTo>
                  <a:lnTo>
                    <a:pt x="121" y="54"/>
                  </a:lnTo>
                  <a:lnTo>
                    <a:pt x="119" y="43"/>
                  </a:lnTo>
                  <a:lnTo>
                    <a:pt x="116" y="32"/>
                  </a:lnTo>
                  <a:lnTo>
                    <a:pt x="112" y="23"/>
                  </a:lnTo>
                  <a:lnTo>
                    <a:pt x="104" y="15"/>
                  </a:lnTo>
                  <a:lnTo>
                    <a:pt x="96" y="8"/>
                  </a:lnTo>
                  <a:lnTo>
                    <a:pt x="87" y="3"/>
                  </a:lnTo>
                  <a:lnTo>
                    <a:pt x="76" y="1"/>
                  </a:lnTo>
                  <a:lnTo>
                    <a:pt x="63" y="0"/>
                  </a:lnTo>
                  <a:lnTo>
                    <a:pt x="50" y="1"/>
                  </a:lnTo>
                  <a:lnTo>
                    <a:pt x="37" y="6"/>
                  </a:lnTo>
                  <a:lnTo>
                    <a:pt x="26" y="11"/>
                  </a:lnTo>
                  <a:lnTo>
                    <a:pt x="17" y="21"/>
                  </a:lnTo>
                  <a:lnTo>
                    <a:pt x="10" y="32"/>
                  </a:lnTo>
                  <a:lnTo>
                    <a:pt x="4" y="46"/>
                  </a:lnTo>
                  <a:lnTo>
                    <a:pt x="1" y="61"/>
                  </a:lnTo>
                  <a:lnTo>
                    <a:pt x="0" y="79"/>
                  </a:lnTo>
                  <a:lnTo>
                    <a:pt x="1" y="98"/>
                  </a:lnTo>
                  <a:lnTo>
                    <a:pt x="4" y="113"/>
                  </a:lnTo>
                  <a:lnTo>
                    <a:pt x="10" y="126"/>
                  </a:lnTo>
                  <a:lnTo>
                    <a:pt x="16" y="137"/>
                  </a:lnTo>
                  <a:lnTo>
                    <a:pt x="25" y="146"/>
                  </a:lnTo>
                  <a:lnTo>
                    <a:pt x="35" y="152"/>
                  </a:lnTo>
                  <a:lnTo>
                    <a:pt x="48" y="157"/>
                  </a:lnTo>
                  <a:lnTo>
                    <a:pt x="60" y="158"/>
                  </a:lnTo>
                  <a:lnTo>
                    <a:pt x="74" y="157"/>
                  </a:lnTo>
                  <a:lnTo>
                    <a:pt x="84" y="155"/>
                  </a:lnTo>
                  <a:lnTo>
                    <a:pt x="95" y="149"/>
                  </a:lnTo>
                  <a:lnTo>
                    <a:pt x="103" y="143"/>
                  </a:lnTo>
                  <a:lnTo>
                    <a:pt x="111" y="135"/>
                  </a:lnTo>
                  <a:lnTo>
                    <a:pt x="116" y="124"/>
                  </a:lnTo>
                  <a:lnTo>
                    <a:pt x="119" y="113"/>
                  </a:lnTo>
                  <a:lnTo>
                    <a:pt x="121" y="100"/>
                  </a:lnTo>
                  <a:lnTo>
                    <a:pt x="99" y="100"/>
                  </a:lnTo>
                  <a:lnTo>
                    <a:pt x="97" y="108"/>
                  </a:lnTo>
                  <a:lnTo>
                    <a:pt x="95" y="115"/>
                  </a:lnTo>
                  <a:lnTo>
                    <a:pt x="92" y="121"/>
                  </a:lnTo>
                  <a:lnTo>
                    <a:pt x="88" y="126"/>
                  </a:lnTo>
                  <a:lnTo>
                    <a:pt x="82" y="130"/>
                  </a:lnTo>
                  <a:lnTo>
                    <a:pt x="76" y="133"/>
                  </a:lnTo>
                  <a:lnTo>
                    <a:pt x="70" y="135"/>
                  </a:lnTo>
                  <a:lnTo>
                    <a:pt x="61" y="135"/>
                  </a:lnTo>
                  <a:lnTo>
                    <a:pt x="53" y="134"/>
                  </a:lnTo>
                  <a:lnTo>
                    <a:pt x="45" y="131"/>
                  </a:lnTo>
                  <a:lnTo>
                    <a:pt x="39" y="127"/>
                  </a:lnTo>
                  <a:lnTo>
                    <a:pt x="34" y="121"/>
                  </a:lnTo>
                  <a:lnTo>
                    <a:pt x="30" y="113"/>
                  </a:lnTo>
                  <a:lnTo>
                    <a:pt x="26" y="103"/>
                  </a:lnTo>
                  <a:lnTo>
                    <a:pt x="25" y="92"/>
                  </a:lnTo>
                  <a:lnTo>
                    <a:pt x="24" y="79"/>
                  </a:lnTo>
                  <a:lnTo>
                    <a:pt x="25" y="66"/>
                  </a:lnTo>
                  <a:lnTo>
                    <a:pt x="27" y="54"/>
                  </a:lnTo>
                  <a:lnTo>
                    <a:pt x="31" y="45"/>
                  </a:lnTo>
                  <a:lnTo>
                    <a:pt x="35" y="37"/>
                  </a:lnTo>
                  <a:lnTo>
                    <a:pt x="40" y="31"/>
                  </a:lnTo>
                  <a:lnTo>
                    <a:pt x="46" y="27"/>
                  </a:lnTo>
                  <a:lnTo>
                    <a:pt x="55" y="24"/>
                  </a:lnTo>
                  <a:lnTo>
                    <a:pt x="63" y="23"/>
                  </a:lnTo>
                  <a:lnTo>
                    <a:pt x="71" y="23"/>
                  </a:lnTo>
                  <a:lnTo>
                    <a:pt x="77" y="25"/>
                  </a:lnTo>
                  <a:lnTo>
                    <a:pt x="83" y="28"/>
                  </a:lnTo>
                  <a:lnTo>
                    <a:pt x="88" y="31"/>
                  </a:lnTo>
                  <a:lnTo>
                    <a:pt x="92" y="36"/>
                  </a:lnTo>
                  <a:lnTo>
                    <a:pt x="95" y="42"/>
                  </a:lnTo>
                  <a:lnTo>
                    <a:pt x="97" y="48"/>
                  </a:lnTo>
                  <a:lnTo>
                    <a:pt x="98" y="54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5" name="Freeform 522"/>
            <p:cNvSpPr>
              <a:spLocks noEditPoints="1"/>
            </p:cNvSpPr>
            <p:nvPr/>
          </p:nvSpPr>
          <p:spPr bwMode="auto">
            <a:xfrm>
              <a:off x="5726113" y="5054600"/>
              <a:ext cx="60325" cy="112713"/>
            </a:xfrm>
            <a:custGeom>
              <a:avLst/>
              <a:gdLst>
                <a:gd name="T0" fmla="*/ 2147483647 w 127"/>
                <a:gd name="T1" fmla="*/ 2147483647 h 215"/>
                <a:gd name="T2" fmla="*/ 2147483647 w 127"/>
                <a:gd name="T3" fmla="*/ 2147483647 h 215"/>
                <a:gd name="T4" fmla="*/ 2147483647 w 127"/>
                <a:gd name="T5" fmla="*/ 2147483647 h 215"/>
                <a:gd name="T6" fmla="*/ 2147483647 w 127"/>
                <a:gd name="T7" fmla="*/ 2147483647 h 215"/>
                <a:gd name="T8" fmla="*/ 2147483647 w 127"/>
                <a:gd name="T9" fmla="*/ 2147483647 h 215"/>
                <a:gd name="T10" fmla="*/ 2147483647 w 127"/>
                <a:gd name="T11" fmla="*/ 2147483647 h 215"/>
                <a:gd name="T12" fmla="*/ 2147483647 w 127"/>
                <a:gd name="T13" fmla="*/ 0 h 215"/>
                <a:gd name="T14" fmla="*/ 2147483647 w 127"/>
                <a:gd name="T15" fmla="*/ 2147483647 h 215"/>
                <a:gd name="T16" fmla="*/ 2147483647 w 127"/>
                <a:gd name="T17" fmla="*/ 2147483647 h 215"/>
                <a:gd name="T18" fmla="*/ 2147483647 w 127"/>
                <a:gd name="T19" fmla="*/ 2147483647 h 215"/>
                <a:gd name="T20" fmla="*/ 0 w 127"/>
                <a:gd name="T21" fmla="*/ 2147483647 h 215"/>
                <a:gd name="T22" fmla="*/ 2147483647 w 127"/>
                <a:gd name="T23" fmla="*/ 2147483647 h 215"/>
                <a:gd name="T24" fmla="*/ 2147483647 w 127"/>
                <a:gd name="T25" fmla="*/ 2147483647 h 215"/>
                <a:gd name="T26" fmla="*/ 2147483647 w 127"/>
                <a:gd name="T27" fmla="*/ 2147483647 h 215"/>
                <a:gd name="T28" fmla="*/ 2147483647 w 127"/>
                <a:gd name="T29" fmla="*/ 2147483647 h 215"/>
                <a:gd name="T30" fmla="*/ 2147483647 w 127"/>
                <a:gd name="T31" fmla="*/ 2147483647 h 215"/>
                <a:gd name="T32" fmla="*/ 2147483647 w 127"/>
                <a:gd name="T33" fmla="*/ 2147483647 h 215"/>
                <a:gd name="T34" fmla="*/ 2147483647 w 127"/>
                <a:gd name="T35" fmla="*/ 2147483647 h 215"/>
                <a:gd name="T36" fmla="*/ 2147483647 w 127"/>
                <a:gd name="T37" fmla="*/ 2147483647 h 215"/>
                <a:gd name="T38" fmla="*/ 2147483647 w 127"/>
                <a:gd name="T39" fmla="*/ 2147483647 h 215"/>
                <a:gd name="T40" fmla="*/ 2147483647 w 127"/>
                <a:gd name="T41" fmla="*/ 2147483647 h 215"/>
                <a:gd name="T42" fmla="*/ 2147483647 w 127"/>
                <a:gd name="T43" fmla="*/ 2147483647 h 215"/>
                <a:gd name="T44" fmla="*/ 2147483647 w 127"/>
                <a:gd name="T45" fmla="*/ 2147483647 h 215"/>
                <a:gd name="T46" fmla="*/ 2147483647 w 127"/>
                <a:gd name="T47" fmla="*/ 2147483647 h 215"/>
                <a:gd name="T48" fmla="*/ 2147483647 w 127"/>
                <a:gd name="T49" fmla="*/ 2147483647 h 215"/>
                <a:gd name="T50" fmla="*/ 2147483647 w 127"/>
                <a:gd name="T51" fmla="*/ 2147483647 h 215"/>
                <a:gd name="T52" fmla="*/ 2147483647 w 127"/>
                <a:gd name="T53" fmla="*/ 2147483647 h 215"/>
                <a:gd name="T54" fmla="*/ 2147483647 w 127"/>
                <a:gd name="T55" fmla="*/ 2147483647 h 215"/>
                <a:gd name="T56" fmla="*/ 2147483647 w 127"/>
                <a:gd name="T57" fmla="*/ 2147483647 h 215"/>
                <a:gd name="T58" fmla="*/ 2147483647 w 127"/>
                <a:gd name="T59" fmla="*/ 2147483647 h 215"/>
                <a:gd name="T60" fmla="*/ 2147483647 w 127"/>
                <a:gd name="T61" fmla="*/ 2147483647 h 215"/>
                <a:gd name="T62" fmla="*/ 2147483647 w 127"/>
                <a:gd name="T63" fmla="*/ 2147483647 h 215"/>
                <a:gd name="T64" fmla="*/ 2147483647 w 127"/>
                <a:gd name="T65" fmla="*/ 2147483647 h 215"/>
                <a:gd name="T66" fmla="*/ 2147483647 w 127"/>
                <a:gd name="T67" fmla="*/ 2147483647 h 215"/>
                <a:gd name="T68" fmla="*/ 2147483647 w 127"/>
                <a:gd name="T69" fmla="*/ 2147483647 h 2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"/>
                <a:gd name="T106" fmla="*/ 0 h 215"/>
                <a:gd name="T107" fmla="*/ 127 w 127"/>
                <a:gd name="T108" fmla="*/ 215 h 2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" h="215">
                  <a:moveTo>
                    <a:pt x="105" y="134"/>
                  </a:moveTo>
                  <a:lnTo>
                    <a:pt x="105" y="215"/>
                  </a:lnTo>
                  <a:lnTo>
                    <a:pt x="127" y="215"/>
                  </a:lnTo>
                  <a:lnTo>
                    <a:pt x="127" y="3"/>
                  </a:lnTo>
                  <a:lnTo>
                    <a:pt x="105" y="3"/>
                  </a:lnTo>
                  <a:lnTo>
                    <a:pt x="105" y="25"/>
                  </a:lnTo>
                  <a:lnTo>
                    <a:pt x="100" y="20"/>
                  </a:lnTo>
                  <a:lnTo>
                    <a:pt x="96" y="14"/>
                  </a:lnTo>
                  <a:lnTo>
                    <a:pt x="91" y="10"/>
                  </a:lnTo>
                  <a:lnTo>
                    <a:pt x="86" y="6"/>
                  </a:lnTo>
                  <a:lnTo>
                    <a:pt x="80" y="3"/>
                  </a:lnTo>
                  <a:lnTo>
                    <a:pt x="74" y="1"/>
                  </a:lnTo>
                  <a:lnTo>
                    <a:pt x="68" y="0"/>
                  </a:lnTo>
                  <a:lnTo>
                    <a:pt x="60" y="0"/>
                  </a:lnTo>
                  <a:lnTo>
                    <a:pt x="48" y="1"/>
                  </a:lnTo>
                  <a:lnTo>
                    <a:pt x="36" y="6"/>
                  </a:lnTo>
                  <a:lnTo>
                    <a:pt x="25" y="11"/>
                  </a:lnTo>
                  <a:lnTo>
                    <a:pt x="17" y="21"/>
                  </a:lnTo>
                  <a:lnTo>
                    <a:pt x="10" y="32"/>
                  </a:lnTo>
                  <a:lnTo>
                    <a:pt x="4" y="45"/>
                  </a:lnTo>
                  <a:lnTo>
                    <a:pt x="1" y="61"/>
                  </a:lnTo>
                  <a:lnTo>
                    <a:pt x="0" y="79"/>
                  </a:lnTo>
                  <a:lnTo>
                    <a:pt x="1" y="96"/>
                  </a:lnTo>
                  <a:lnTo>
                    <a:pt x="4" y="112"/>
                  </a:lnTo>
                  <a:lnTo>
                    <a:pt x="10" y="126"/>
                  </a:lnTo>
                  <a:lnTo>
                    <a:pt x="17" y="137"/>
                  </a:lnTo>
                  <a:lnTo>
                    <a:pt x="25" y="146"/>
                  </a:lnTo>
                  <a:lnTo>
                    <a:pt x="36" y="152"/>
                  </a:lnTo>
                  <a:lnTo>
                    <a:pt x="48" y="157"/>
                  </a:lnTo>
                  <a:lnTo>
                    <a:pt x="60" y="158"/>
                  </a:lnTo>
                  <a:lnTo>
                    <a:pt x="68" y="158"/>
                  </a:lnTo>
                  <a:lnTo>
                    <a:pt x="74" y="157"/>
                  </a:lnTo>
                  <a:lnTo>
                    <a:pt x="80" y="155"/>
                  </a:lnTo>
                  <a:lnTo>
                    <a:pt x="87" y="152"/>
                  </a:lnTo>
                  <a:lnTo>
                    <a:pt x="92" y="149"/>
                  </a:lnTo>
                  <a:lnTo>
                    <a:pt x="97" y="144"/>
                  </a:lnTo>
                  <a:lnTo>
                    <a:pt x="101" y="140"/>
                  </a:lnTo>
                  <a:lnTo>
                    <a:pt x="105" y="134"/>
                  </a:lnTo>
                  <a:close/>
                  <a:moveTo>
                    <a:pt x="24" y="78"/>
                  </a:moveTo>
                  <a:lnTo>
                    <a:pt x="25" y="65"/>
                  </a:lnTo>
                  <a:lnTo>
                    <a:pt x="28" y="54"/>
                  </a:lnTo>
                  <a:lnTo>
                    <a:pt x="31" y="45"/>
                  </a:lnTo>
                  <a:lnTo>
                    <a:pt x="36" y="37"/>
                  </a:lnTo>
                  <a:lnTo>
                    <a:pt x="41" y="31"/>
                  </a:lnTo>
                  <a:lnTo>
                    <a:pt x="49" y="27"/>
                  </a:lnTo>
                  <a:lnTo>
                    <a:pt x="56" y="24"/>
                  </a:lnTo>
                  <a:lnTo>
                    <a:pt x="66" y="23"/>
                  </a:lnTo>
                  <a:lnTo>
                    <a:pt x="74" y="24"/>
                  </a:lnTo>
                  <a:lnTo>
                    <a:pt x="82" y="27"/>
                  </a:lnTo>
                  <a:lnTo>
                    <a:pt x="89" y="31"/>
                  </a:lnTo>
                  <a:lnTo>
                    <a:pt x="95" y="38"/>
                  </a:lnTo>
                  <a:lnTo>
                    <a:pt x="99" y="45"/>
                  </a:lnTo>
                  <a:lnTo>
                    <a:pt x="102" y="56"/>
                  </a:lnTo>
                  <a:lnTo>
                    <a:pt x="105" y="66"/>
                  </a:lnTo>
                  <a:lnTo>
                    <a:pt x="106" y="79"/>
                  </a:lnTo>
                  <a:lnTo>
                    <a:pt x="105" y="92"/>
                  </a:lnTo>
                  <a:lnTo>
                    <a:pt x="102" y="103"/>
                  </a:lnTo>
                  <a:lnTo>
                    <a:pt x="99" y="114"/>
                  </a:lnTo>
                  <a:lnTo>
                    <a:pt x="95" y="121"/>
                  </a:lnTo>
                  <a:lnTo>
                    <a:pt x="90" y="128"/>
                  </a:lnTo>
                  <a:lnTo>
                    <a:pt x="82" y="133"/>
                  </a:lnTo>
                  <a:lnTo>
                    <a:pt x="75" y="135"/>
                  </a:lnTo>
                  <a:lnTo>
                    <a:pt x="67" y="136"/>
                  </a:lnTo>
                  <a:lnTo>
                    <a:pt x="57" y="135"/>
                  </a:lnTo>
                  <a:lnTo>
                    <a:pt x="49" y="133"/>
                  </a:lnTo>
                  <a:lnTo>
                    <a:pt x="41" y="128"/>
                  </a:lnTo>
                  <a:lnTo>
                    <a:pt x="36" y="121"/>
                  </a:lnTo>
                  <a:lnTo>
                    <a:pt x="31" y="113"/>
                  </a:lnTo>
                  <a:lnTo>
                    <a:pt x="28" y="102"/>
                  </a:lnTo>
                  <a:lnTo>
                    <a:pt x="25" y="91"/>
                  </a:lnTo>
                  <a:lnTo>
                    <a:pt x="24" y="78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6" name="Freeform 523"/>
            <p:cNvSpPr>
              <a:spLocks/>
            </p:cNvSpPr>
            <p:nvPr/>
          </p:nvSpPr>
          <p:spPr bwMode="auto">
            <a:xfrm>
              <a:off x="5802313" y="5056188"/>
              <a:ext cx="53975" cy="80962"/>
            </a:xfrm>
            <a:custGeom>
              <a:avLst/>
              <a:gdLst>
                <a:gd name="T0" fmla="*/ 2147483647 w 114"/>
                <a:gd name="T1" fmla="*/ 0 h 155"/>
                <a:gd name="T2" fmla="*/ 0 w 114"/>
                <a:gd name="T3" fmla="*/ 0 h 155"/>
                <a:gd name="T4" fmla="*/ 0 w 114"/>
                <a:gd name="T5" fmla="*/ 2147483647 h 155"/>
                <a:gd name="T6" fmla="*/ 0 w 114"/>
                <a:gd name="T7" fmla="*/ 2147483647 h 155"/>
                <a:gd name="T8" fmla="*/ 0 w 114"/>
                <a:gd name="T9" fmla="*/ 2147483647 h 155"/>
                <a:gd name="T10" fmla="*/ 2147483647 w 114"/>
                <a:gd name="T11" fmla="*/ 2147483647 h 155"/>
                <a:gd name="T12" fmla="*/ 2147483647 w 114"/>
                <a:gd name="T13" fmla="*/ 2147483647 h 155"/>
                <a:gd name="T14" fmla="*/ 2147483647 w 114"/>
                <a:gd name="T15" fmla="*/ 2147483647 h 155"/>
                <a:gd name="T16" fmla="*/ 2147483647 w 114"/>
                <a:gd name="T17" fmla="*/ 2147483647 h 155"/>
                <a:gd name="T18" fmla="*/ 2147483647 w 114"/>
                <a:gd name="T19" fmla="*/ 2147483647 h 155"/>
                <a:gd name="T20" fmla="*/ 2147483647 w 114"/>
                <a:gd name="T21" fmla="*/ 2147483647 h 155"/>
                <a:gd name="T22" fmla="*/ 2147483647 w 114"/>
                <a:gd name="T23" fmla="*/ 2147483647 h 155"/>
                <a:gd name="T24" fmla="*/ 2147483647 w 114"/>
                <a:gd name="T25" fmla="*/ 2147483647 h 155"/>
                <a:gd name="T26" fmla="*/ 2147483647 w 114"/>
                <a:gd name="T27" fmla="*/ 2147483647 h 155"/>
                <a:gd name="T28" fmla="*/ 2147483647 w 114"/>
                <a:gd name="T29" fmla="*/ 2147483647 h 155"/>
                <a:gd name="T30" fmla="*/ 2147483647 w 114"/>
                <a:gd name="T31" fmla="*/ 2147483647 h 155"/>
                <a:gd name="T32" fmla="*/ 2147483647 w 114"/>
                <a:gd name="T33" fmla="*/ 2147483647 h 155"/>
                <a:gd name="T34" fmla="*/ 2147483647 w 114"/>
                <a:gd name="T35" fmla="*/ 2147483647 h 155"/>
                <a:gd name="T36" fmla="*/ 2147483647 w 114"/>
                <a:gd name="T37" fmla="*/ 2147483647 h 155"/>
                <a:gd name="T38" fmla="*/ 2147483647 w 114"/>
                <a:gd name="T39" fmla="*/ 2147483647 h 155"/>
                <a:gd name="T40" fmla="*/ 2147483647 w 114"/>
                <a:gd name="T41" fmla="*/ 2147483647 h 155"/>
                <a:gd name="T42" fmla="*/ 2147483647 w 114"/>
                <a:gd name="T43" fmla="*/ 2147483647 h 155"/>
                <a:gd name="T44" fmla="*/ 2147483647 w 114"/>
                <a:gd name="T45" fmla="*/ 2147483647 h 155"/>
                <a:gd name="T46" fmla="*/ 2147483647 w 114"/>
                <a:gd name="T47" fmla="*/ 2147483647 h 155"/>
                <a:gd name="T48" fmla="*/ 2147483647 w 114"/>
                <a:gd name="T49" fmla="*/ 2147483647 h 155"/>
                <a:gd name="T50" fmla="*/ 2147483647 w 114"/>
                <a:gd name="T51" fmla="*/ 2147483647 h 155"/>
                <a:gd name="T52" fmla="*/ 2147483647 w 114"/>
                <a:gd name="T53" fmla="*/ 0 h 155"/>
                <a:gd name="T54" fmla="*/ 2147483647 w 114"/>
                <a:gd name="T55" fmla="*/ 0 h 155"/>
                <a:gd name="T56" fmla="*/ 2147483647 w 114"/>
                <a:gd name="T57" fmla="*/ 2147483647 h 155"/>
                <a:gd name="T58" fmla="*/ 2147483647 w 114"/>
                <a:gd name="T59" fmla="*/ 2147483647 h 155"/>
                <a:gd name="T60" fmla="*/ 2147483647 w 114"/>
                <a:gd name="T61" fmla="*/ 2147483647 h 155"/>
                <a:gd name="T62" fmla="*/ 2147483647 w 114"/>
                <a:gd name="T63" fmla="*/ 2147483647 h 155"/>
                <a:gd name="T64" fmla="*/ 2147483647 w 114"/>
                <a:gd name="T65" fmla="*/ 2147483647 h 155"/>
                <a:gd name="T66" fmla="*/ 2147483647 w 114"/>
                <a:gd name="T67" fmla="*/ 2147483647 h 155"/>
                <a:gd name="T68" fmla="*/ 2147483647 w 114"/>
                <a:gd name="T69" fmla="*/ 2147483647 h 155"/>
                <a:gd name="T70" fmla="*/ 2147483647 w 114"/>
                <a:gd name="T71" fmla="*/ 2147483647 h 155"/>
                <a:gd name="T72" fmla="*/ 2147483647 w 114"/>
                <a:gd name="T73" fmla="*/ 2147483647 h 155"/>
                <a:gd name="T74" fmla="*/ 2147483647 w 114"/>
                <a:gd name="T75" fmla="*/ 2147483647 h 155"/>
                <a:gd name="T76" fmla="*/ 2147483647 w 114"/>
                <a:gd name="T77" fmla="*/ 2147483647 h 155"/>
                <a:gd name="T78" fmla="*/ 2147483647 w 114"/>
                <a:gd name="T79" fmla="*/ 2147483647 h 155"/>
                <a:gd name="T80" fmla="*/ 2147483647 w 114"/>
                <a:gd name="T81" fmla="*/ 2147483647 h 155"/>
                <a:gd name="T82" fmla="*/ 2147483647 w 114"/>
                <a:gd name="T83" fmla="*/ 2147483647 h 155"/>
                <a:gd name="T84" fmla="*/ 2147483647 w 114"/>
                <a:gd name="T85" fmla="*/ 2147483647 h 155"/>
                <a:gd name="T86" fmla="*/ 2147483647 w 114"/>
                <a:gd name="T87" fmla="*/ 2147483647 h 155"/>
                <a:gd name="T88" fmla="*/ 2147483647 w 114"/>
                <a:gd name="T89" fmla="*/ 2147483647 h 155"/>
                <a:gd name="T90" fmla="*/ 2147483647 w 114"/>
                <a:gd name="T91" fmla="*/ 0 h 15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4"/>
                <a:gd name="T139" fmla="*/ 0 h 155"/>
                <a:gd name="T140" fmla="*/ 114 w 114"/>
                <a:gd name="T141" fmla="*/ 155 h 15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4" h="155">
                  <a:moveTo>
                    <a:pt x="24" y="0"/>
                  </a:moveTo>
                  <a:lnTo>
                    <a:pt x="0" y="0"/>
                  </a:lnTo>
                  <a:lnTo>
                    <a:pt x="0" y="91"/>
                  </a:lnTo>
                  <a:lnTo>
                    <a:pt x="0" y="98"/>
                  </a:lnTo>
                  <a:lnTo>
                    <a:pt x="0" y="109"/>
                  </a:lnTo>
                  <a:lnTo>
                    <a:pt x="1" y="118"/>
                  </a:lnTo>
                  <a:lnTo>
                    <a:pt x="4" y="127"/>
                  </a:lnTo>
                  <a:lnTo>
                    <a:pt x="7" y="134"/>
                  </a:lnTo>
                  <a:lnTo>
                    <a:pt x="10" y="139"/>
                  </a:lnTo>
                  <a:lnTo>
                    <a:pt x="13" y="143"/>
                  </a:lnTo>
                  <a:lnTo>
                    <a:pt x="17" y="147"/>
                  </a:lnTo>
                  <a:lnTo>
                    <a:pt x="23" y="149"/>
                  </a:lnTo>
                  <a:lnTo>
                    <a:pt x="28" y="152"/>
                  </a:lnTo>
                  <a:lnTo>
                    <a:pt x="34" y="154"/>
                  </a:lnTo>
                  <a:lnTo>
                    <a:pt x="41" y="155"/>
                  </a:lnTo>
                  <a:lnTo>
                    <a:pt x="47" y="155"/>
                  </a:lnTo>
                  <a:lnTo>
                    <a:pt x="54" y="155"/>
                  </a:lnTo>
                  <a:lnTo>
                    <a:pt x="62" y="154"/>
                  </a:lnTo>
                  <a:lnTo>
                    <a:pt x="68" y="152"/>
                  </a:lnTo>
                  <a:lnTo>
                    <a:pt x="74" y="148"/>
                  </a:lnTo>
                  <a:lnTo>
                    <a:pt x="80" y="145"/>
                  </a:lnTo>
                  <a:lnTo>
                    <a:pt x="84" y="140"/>
                  </a:lnTo>
                  <a:lnTo>
                    <a:pt x="88" y="135"/>
                  </a:lnTo>
                  <a:lnTo>
                    <a:pt x="92" y="130"/>
                  </a:lnTo>
                  <a:lnTo>
                    <a:pt x="92" y="152"/>
                  </a:lnTo>
                  <a:lnTo>
                    <a:pt x="114" y="152"/>
                  </a:lnTo>
                  <a:lnTo>
                    <a:pt x="114" y="0"/>
                  </a:lnTo>
                  <a:lnTo>
                    <a:pt x="91" y="0"/>
                  </a:lnTo>
                  <a:lnTo>
                    <a:pt x="91" y="82"/>
                  </a:lnTo>
                  <a:lnTo>
                    <a:pt x="90" y="93"/>
                  </a:lnTo>
                  <a:lnTo>
                    <a:pt x="89" y="104"/>
                  </a:lnTo>
                  <a:lnTo>
                    <a:pt x="86" y="113"/>
                  </a:lnTo>
                  <a:lnTo>
                    <a:pt x="81" y="120"/>
                  </a:lnTo>
                  <a:lnTo>
                    <a:pt x="75" y="126"/>
                  </a:lnTo>
                  <a:lnTo>
                    <a:pt x="69" y="130"/>
                  </a:lnTo>
                  <a:lnTo>
                    <a:pt x="61" y="132"/>
                  </a:lnTo>
                  <a:lnTo>
                    <a:pt x="51" y="133"/>
                  </a:lnTo>
                  <a:lnTo>
                    <a:pt x="44" y="133"/>
                  </a:lnTo>
                  <a:lnTo>
                    <a:pt x="37" y="131"/>
                  </a:lnTo>
                  <a:lnTo>
                    <a:pt x="33" y="127"/>
                  </a:lnTo>
                  <a:lnTo>
                    <a:pt x="29" y="124"/>
                  </a:lnTo>
                  <a:lnTo>
                    <a:pt x="27" y="118"/>
                  </a:lnTo>
                  <a:lnTo>
                    <a:pt x="25" y="111"/>
                  </a:lnTo>
                  <a:lnTo>
                    <a:pt x="24" y="103"/>
                  </a:lnTo>
                  <a:lnTo>
                    <a:pt x="24" y="93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7" name="Freeform 524"/>
            <p:cNvSpPr>
              <a:spLocks noEditPoints="1"/>
            </p:cNvSpPr>
            <p:nvPr/>
          </p:nvSpPr>
          <p:spPr bwMode="auto">
            <a:xfrm>
              <a:off x="5868988" y="5054600"/>
              <a:ext cx="57150" cy="82550"/>
            </a:xfrm>
            <a:custGeom>
              <a:avLst/>
              <a:gdLst>
                <a:gd name="T0" fmla="*/ 2147483647 w 123"/>
                <a:gd name="T1" fmla="*/ 2147483647 h 158"/>
                <a:gd name="T2" fmla="*/ 2147483647 w 123"/>
                <a:gd name="T3" fmla="*/ 2147483647 h 158"/>
                <a:gd name="T4" fmla="*/ 2147483647 w 123"/>
                <a:gd name="T5" fmla="*/ 2147483647 h 158"/>
                <a:gd name="T6" fmla="*/ 2147483647 w 123"/>
                <a:gd name="T7" fmla="*/ 2147483647 h 158"/>
                <a:gd name="T8" fmla="*/ 2147483647 w 123"/>
                <a:gd name="T9" fmla="*/ 2147483647 h 158"/>
                <a:gd name="T10" fmla="*/ 2147483647 w 123"/>
                <a:gd name="T11" fmla="*/ 2147483647 h 158"/>
                <a:gd name="T12" fmla="*/ 2147483647 w 123"/>
                <a:gd name="T13" fmla="*/ 2147483647 h 158"/>
                <a:gd name="T14" fmla="*/ 2147483647 w 123"/>
                <a:gd name="T15" fmla="*/ 2147483647 h 158"/>
                <a:gd name="T16" fmla="*/ 2147483647 w 123"/>
                <a:gd name="T17" fmla="*/ 2147483647 h 158"/>
                <a:gd name="T18" fmla="*/ 2147483647 w 123"/>
                <a:gd name="T19" fmla="*/ 2147483647 h 158"/>
                <a:gd name="T20" fmla="*/ 2147483647 w 123"/>
                <a:gd name="T21" fmla="*/ 2147483647 h 158"/>
                <a:gd name="T22" fmla="*/ 2147483647 w 123"/>
                <a:gd name="T23" fmla="*/ 2147483647 h 158"/>
                <a:gd name="T24" fmla="*/ 2147483647 w 123"/>
                <a:gd name="T25" fmla="*/ 2147483647 h 158"/>
                <a:gd name="T26" fmla="*/ 2147483647 w 123"/>
                <a:gd name="T27" fmla="*/ 2147483647 h 158"/>
                <a:gd name="T28" fmla="*/ 2147483647 w 123"/>
                <a:gd name="T29" fmla="*/ 2147483647 h 158"/>
                <a:gd name="T30" fmla="*/ 2147483647 w 123"/>
                <a:gd name="T31" fmla="*/ 2147483647 h 158"/>
                <a:gd name="T32" fmla="*/ 2147483647 w 123"/>
                <a:gd name="T33" fmla="*/ 2147483647 h 158"/>
                <a:gd name="T34" fmla="*/ 2147483647 w 123"/>
                <a:gd name="T35" fmla="*/ 2147483647 h 158"/>
                <a:gd name="T36" fmla="*/ 2147483647 w 123"/>
                <a:gd name="T37" fmla="*/ 2147483647 h 158"/>
                <a:gd name="T38" fmla="*/ 2147483647 w 123"/>
                <a:gd name="T39" fmla="*/ 2147483647 h 158"/>
                <a:gd name="T40" fmla="*/ 2147483647 w 123"/>
                <a:gd name="T41" fmla="*/ 2147483647 h 158"/>
                <a:gd name="T42" fmla="*/ 2147483647 w 123"/>
                <a:gd name="T43" fmla="*/ 2147483647 h 158"/>
                <a:gd name="T44" fmla="*/ 2147483647 w 123"/>
                <a:gd name="T45" fmla="*/ 2147483647 h 158"/>
                <a:gd name="T46" fmla="*/ 2147483647 w 123"/>
                <a:gd name="T47" fmla="*/ 2147483647 h 158"/>
                <a:gd name="T48" fmla="*/ 2147483647 w 123"/>
                <a:gd name="T49" fmla="*/ 2147483647 h 158"/>
                <a:gd name="T50" fmla="*/ 2147483647 w 123"/>
                <a:gd name="T51" fmla="*/ 2147483647 h 158"/>
                <a:gd name="T52" fmla="*/ 2147483647 w 123"/>
                <a:gd name="T53" fmla="*/ 2147483647 h 158"/>
                <a:gd name="T54" fmla="*/ 2147483647 w 123"/>
                <a:gd name="T55" fmla="*/ 2147483647 h 158"/>
                <a:gd name="T56" fmla="*/ 2147483647 w 123"/>
                <a:gd name="T57" fmla="*/ 2147483647 h 158"/>
                <a:gd name="T58" fmla="*/ 2147483647 w 123"/>
                <a:gd name="T59" fmla="*/ 2147483647 h 158"/>
                <a:gd name="T60" fmla="*/ 2147483647 w 123"/>
                <a:gd name="T61" fmla="*/ 2147483647 h 158"/>
                <a:gd name="T62" fmla="*/ 2147483647 w 123"/>
                <a:gd name="T63" fmla="*/ 2147483647 h 158"/>
                <a:gd name="T64" fmla="*/ 2147483647 w 123"/>
                <a:gd name="T65" fmla="*/ 2147483647 h 158"/>
                <a:gd name="T66" fmla="*/ 2147483647 w 123"/>
                <a:gd name="T67" fmla="*/ 2147483647 h 158"/>
                <a:gd name="T68" fmla="*/ 2147483647 w 123"/>
                <a:gd name="T69" fmla="*/ 2147483647 h 15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3"/>
                <a:gd name="T106" fmla="*/ 0 h 158"/>
                <a:gd name="T107" fmla="*/ 123 w 123"/>
                <a:gd name="T108" fmla="*/ 158 h 15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3" h="158">
                  <a:moveTo>
                    <a:pt x="99" y="107"/>
                  </a:moveTo>
                  <a:lnTo>
                    <a:pt x="97" y="113"/>
                  </a:lnTo>
                  <a:lnTo>
                    <a:pt x="94" y="119"/>
                  </a:lnTo>
                  <a:lnTo>
                    <a:pt x="90" y="123"/>
                  </a:lnTo>
                  <a:lnTo>
                    <a:pt x="86" y="128"/>
                  </a:lnTo>
                  <a:lnTo>
                    <a:pt x="82" y="130"/>
                  </a:lnTo>
                  <a:lnTo>
                    <a:pt x="77" y="133"/>
                  </a:lnTo>
                  <a:lnTo>
                    <a:pt x="70" y="135"/>
                  </a:lnTo>
                  <a:lnTo>
                    <a:pt x="63" y="135"/>
                  </a:lnTo>
                  <a:lnTo>
                    <a:pt x="55" y="134"/>
                  </a:lnTo>
                  <a:lnTo>
                    <a:pt x="47" y="131"/>
                  </a:lnTo>
                  <a:lnTo>
                    <a:pt x="41" y="128"/>
                  </a:lnTo>
                  <a:lnTo>
                    <a:pt x="35" y="122"/>
                  </a:lnTo>
                  <a:lnTo>
                    <a:pt x="30" y="116"/>
                  </a:lnTo>
                  <a:lnTo>
                    <a:pt x="27" y="108"/>
                  </a:lnTo>
                  <a:lnTo>
                    <a:pt x="25" y="98"/>
                  </a:lnTo>
                  <a:lnTo>
                    <a:pt x="24" y="87"/>
                  </a:lnTo>
                  <a:lnTo>
                    <a:pt x="123" y="87"/>
                  </a:lnTo>
                  <a:lnTo>
                    <a:pt x="123" y="75"/>
                  </a:lnTo>
                  <a:lnTo>
                    <a:pt x="122" y="59"/>
                  </a:lnTo>
                  <a:lnTo>
                    <a:pt x="119" y="43"/>
                  </a:lnTo>
                  <a:lnTo>
                    <a:pt x="114" y="30"/>
                  </a:lnTo>
                  <a:lnTo>
                    <a:pt x="107" y="20"/>
                  </a:lnTo>
                  <a:lnTo>
                    <a:pt x="98" y="11"/>
                  </a:lnTo>
                  <a:lnTo>
                    <a:pt x="87" y="4"/>
                  </a:lnTo>
                  <a:lnTo>
                    <a:pt x="76" y="1"/>
                  </a:lnTo>
                  <a:lnTo>
                    <a:pt x="61" y="0"/>
                  </a:lnTo>
                  <a:lnTo>
                    <a:pt x="48" y="1"/>
                  </a:lnTo>
                  <a:lnTo>
                    <a:pt x="36" y="6"/>
                  </a:lnTo>
                  <a:lnTo>
                    <a:pt x="25" y="11"/>
                  </a:lnTo>
                  <a:lnTo>
                    <a:pt x="17" y="21"/>
                  </a:lnTo>
                  <a:lnTo>
                    <a:pt x="9" y="32"/>
                  </a:lnTo>
                  <a:lnTo>
                    <a:pt x="4" y="46"/>
                  </a:lnTo>
                  <a:lnTo>
                    <a:pt x="1" y="63"/>
                  </a:lnTo>
                  <a:lnTo>
                    <a:pt x="0" y="80"/>
                  </a:lnTo>
                  <a:lnTo>
                    <a:pt x="1" y="98"/>
                  </a:lnTo>
                  <a:lnTo>
                    <a:pt x="4" y="113"/>
                  </a:lnTo>
                  <a:lnTo>
                    <a:pt x="9" y="127"/>
                  </a:lnTo>
                  <a:lnTo>
                    <a:pt x="17" y="137"/>
                  </a:lnTo>
                  <a:lnTo>
                    <a:pt x="25" y="146"/>
                  </a:lnTo>
                  <a:lnTo>
                    <a:pt x="36" y="152"/>
                  </a:lnTo>
                  <a:lnTo>
                    <a:pt x="48" y="157"/>
                  </a:lnTo>
                  <a:lnTo>
                    <a:pt x="61" y="158"/>
                  </a:lnTo>
                  <a:lnTo>
                    <a:pt x="73" y="157"/>
                  </a:lnTo>
                  <a:lnTo>
                    <a:pt x="84" y="155"/>
                  </a:lnTo>
                  <a:lnTo>
                    <a:pt x="94" y="150"/>
                  </a:lnTo>
                  <a:lnTo>
                    <a:pt x="102" y="144"/>
                  </a:lnTo>
                  <a:lnTo>
                    <a:pt x="108" y="137"/>
                  </a:lnTo>
                  <a:lnTo>
                    <a:pt x="115" y="128"/>
                  </a:lnTo>
                  <a:lnTo>
                    <a:pt x="119" y="119"/>
                  </a:lnTo>
                  <a:lnTo>
                    <a:pt x="121" y="107"/>
                  </a:lnTo>
                  <a:lnTo>
                    <a:pt x="99" y="107"/>
                  </a:lnTo>
                  <a:close/>
                  <a:moveTo>
                    <a:pt x="24" y="66"/>
                  </a:moveTo>
                  <a:lnTo>
                    <a:pt x="25" y="56"/>
                  </a:lnTo>
                  <a:lnTo>
                    <a:pt x="27" y="48"/>
                  </a:lnTo>
                  <a:lnTo>
                    <a:pt x="31" y="39"/>
                  </a:lnTo>
                  <a:lnTo>
                    <a:pt x="36" y="34"/>
                  </a:lnTo>
                  <a:lnTo>
                    <a:pt x="41" y="28"/>
                  </a:lnTo>
                  <a:lnTo>
                    <a:pt x="47" y="24"/>
                  </a:lnTo>
                  <a:lnTo>
                    <a:pt x="54" y="23"/>
                  </a:lnTo>
                  <a:lnTo>
                    <a:pt x="62" y="22"/>
                  </a:lnTo>
                  <a:lnTo>
                    <a:pt x="70" y="23"/>
                  </a:lnTo>
                  <a:lnTo>
                    <a:pt x="78" y="24"/>
                  </a:lnTo>
                  <a:lnTo>
                    <a:pt x="84" y="29"/>
                  </a:lnTo>
                  <a:lnTo>
                    <a:pt x="89" y="34"/>
                  </a:lnTo>
                  <a:lnTo>
                    <a:pt x="94" y="39"/>
                  </a:lnTo>
                  <a:lnTo>
                    <a:pt x="97" y="48"/>
                  </a:lnTo>
                  <a:lnTo>
                    <a:pt x="98" y="56"/>
                  </a:lnTo>
                  <a:lnTo>
                    <a:pt x="99" y="66"/>
                  </a:lnTo>
                  <a:lnTo>
                    <a:pt x="24" y="66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8" name="Freeform 525"/>
            <p:cNvSpPr>
              <a:spLocks/>
            </p:cNvSpPr>
            <p:nvPr/>
          </p:nvSpPr>
          <p:spPr bwMode="auto">
            <a:xfrm>
              <a:off x="5935663" y="5054600"/>
              <a:ext cx="52387" cy="82550"/>
            </a:xfrm>
            <a:custGeom>
              <a:avLst/>
              <a:gdLst>
                <a:gd name="T0" fmla="*/ 2147483647 w 112"/>
                <a:gd name="T1" fmla="*/ 2147483647 h 158"/>
                <a:gd name="T2" fmla="*/ 2147483647 w 112"/>
                <a:gd name="T3" fmla="*/ 2147483647 h 158"/>
                <a:gd name="T4" fmla="*/ 2147483647 w 112"/>
                <a:gd name="T5" fmla="*/ 2147483647 h 158"/>
                <a:gd name="T6" fmla="*/ 2147483647 w 112"/>
                <a:gd name="T7" fmla="*/ 2147483647 h 158"/>
                <a:gd name="T8" fmla="*/ 2147483647 w 112"/>
                <a:gd name="T9" fmla="*/ 2147483647 h 158"/>
                <a:gd name="T10" fmla="*/ 2147483647 w 112"/>
                <a:gd name="T11" fmla="*/ 2147483647 h 158"/>
                <a:gd name="T12" fmla="*/ 2147483647 w 112"/>
                <a:gd name="T13" fmla="*/ 2147483647 h 158"/>
                <a:gd name="T14" fmla="*/ 2147483647 w 112"/>
                <a:gd name="T15" fmla="*/ 2147483647 h 158"/>
                <a:gd name="T16" fmla="*/ 2147483647 w 112"/>
                <a:gd name="T17" fmla="*/ 2147483647 h 158"/>
                <a:gd name="T18" fmla="*/ 2147483647 w 112"/>
                <a:gd name="T19" fmla="*/ 2147483647 h 158"/>
                <a:gd name="T20" fmla="*/ 2147483647 w 112"/>
                <a:gd name="T21" fmla="*/ 2147483647 h 158"/>
                <a:gd name="T22" fmla="*/ 2147483647 w 112"/>
                <a:gd name="T23" fmla="*/ 2147483647 h 158"/>
                <a:gd name="T24" fmla="*/ 2147483647 w 112"/>
                <a:gd name="T25" fmla="*/ 2147483647 h 158"/>
                <a:gd name="T26" fmla="*/ 2147483647 w 112"/>
                <a:gd name="T27" fmla="*/ 2147483647 h 158"/>
                <a:gd name="T28" fmla="*/ 2147483647 w 112"/>
                <a:gd name="T29" fmla="*/ 2147483647 h 158"/>
                <a:gd name="T30" fmla="*/ 2147483647 w 112"/>
                <a:gd name="T31" fmla="*/ 2147483647 h 158"/>
                <a:gd name="T32" fmla="*/ 2147483647 w 112"/>
                <a:gd name="T33" fmla="*/ 2147483647 h 158"/>
                <a:gd name="T34" fmla="*/ 2147483647 w 112"/>
                <a:gd name="T35" fmla="*/ 2147483647 h 158"/>
                <a:gd name="T36" fmla="*/ 2147483647 w 112"/>
                <a:gd name="T37" fmla="*/ 2147483647 h 158"/>
                <a:gd name="T38" fmla="*/ 2147483647 w 112"/>
                <a:gd name="T39" fmla="*/ 2147483647 h 158"/>
                <a:gd name="T40" fmla="*/ 2147483647 w 112"/>
                <a:gd name="T41" fmla="*/ 2147483647 h 158"/>
                <a:gd name="T42" fmla="*/ 2147483647 w 112"/>
                <a:gd name="T43" fmla="*/ 2147483647 h 158"/>
                <a:gd name="T44" fmla="*/ 2147483647 w 112"/>
                <a:gd name="T45" fmla="*/ 2147483647 h 158"/>
                <a:gd name="T46" fmla="*/ 2147483647 w 112"/>
                <a:gd name="T47" fmla="*/ 2147483647 h 158"/>
                <a:gd name="T48" fmla="*/ 2147483647 w 112"/>
                <a:gd name="T49" fmla="*/ 2147483647 h 158"/>
                <a:gd name="T50" fmla="*/ 2147483647 w 112"/>
                <a:gd name="T51" fmla="*/ 2147483647 h 158"/>
                <a:gd name="T52" fmla="*/ 2147483647 w 112"/>
                <a:gd name="T53" fmla="*/ 2147483647 h 158"/>
                <a:gd name="T54" fmla="*/ 2147483647 w 112"/>
                <a:gd name="T55" fmla="*/ 2147483647 h 158"/>
                <a:gd name="T56" fmla="*/ 2147483647 w 112"/>
                <a:gd name="T57" fmla="*/ 2147483647 h 158"/>
                <a:gd name="T58" fmla="*/ 2147483647 w 112"/>
                <a:gd name="T59" fmla="*/ 2147483647 h 158"/>
                <a:gd name="T60" fmla="*/ 2147483647 w 112"/>
                <a:gd name="T61" fmla="*/ 2147483647 h 158"/>
                <a:gd name="T62" fmla="*/ 2147483647 w 112"/>
                <a:gd name="T63" fmla="*/ 2147483647 h 158"/>
                <a:gd name="T64" fmla="*/ 2147483647 w 112"/>
                <a:gd name="T65" fmla="*/ 2147483647 h 158"/>
                <a:gd name="T66" fmla="*/ 2147483647 w 112"/>
                <a:gd name="T67" fmla="*/ 2147483647 h 158"/>
                <a:gd name="T68" fmla="*/ 2147483647 w 112"/>
                <a:gd name="T69" fmla="*/ 2147483647 h 158"/>
                <a:gd name="T70" fmla="*/ 2147483647 w 112"/>
                <a:gd name="T71" fmla="*/ 2147483647 h 158"/>
                <a:gd name="T72" fmla="*/ 2147483647 w 112"/>
                <a:gd name="T73" fmla="*/ 2147483647 h 158"/>
                <a:gd name="T74" fmla="*/ 2147483647 w 112"/>
                <a:gd name="T75" fmla="*/ 2147483647 h 158"/>
                <a:gd name="T76" fmla="*/ 2147483647 w 112"/>
                <a:gd name="T77" fmla="*/ 2147483647 h 158"/>
                <a:gd name="T78" fmla="*/ 2147483647 w 112"/>
                <a:gd name="T79" fmla="*/ 2147483647 h 158"/>
                <a:gd name="T80" fmla="*/ 2147483647 w 112"/>
                <a:gd name="T81" fmla="*/ 2147483647 h 158"/>
                <a:gd name="T82" fmla="*/ 2147483647 w 112"/>
                <a:gd name="T83" fmla="*/ 2147483647 h 158"/>
                <a:gd name="T84" fmla="*/ 2147483647 w 112"/>
                <a:gd name="T85" fmla="*/ 2147483647 h 158"/>
                <a:gd name="T86" fmla="*/ 2147483647 w 112"/>
                <a:gd name="T87" fmla="*/ 2147483647 h 158"/>
                <a:gd name="T88" fmla="*/ 2147483647 w 112"/>
                <a:gd name="T89" fmla="*/ 2147483647 h 158"/>
                <a:gd name="T90" fmla="*/ 2147483647 w 112"/>
                <a:gd name="T91" fmla="*/ 2147483647 h 158"/>
                <a:gd name="T92" fmla="*/ 2147483647 w 112"/>
                <a:gd name="T93" fmla="*/ 2147483647 h 158"/>
                <a:gd name="T94" fmla="*/ 2147483647 w 112"/>
                <a:gd name="T95" fmla="*/ 2147483647 h 158"/>
                <a:gd name="T96" fmla="*/ 2147483647 w 112"/>
                <a:gd name="T97" fmla="*/ 2147483647 h 158"/>
                <a:gd name="T98" fmla="*/ 2147483647 w 112"/>
                <a:gd name="T99" fmla="*/ 2147483647 h 15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2"/>
                <a:gd name="T151" fmla="*/ 0 h 158"/>
                <a:gd name="T152" fmla="*/ 112 w 112"/>
                <a:gd name="T153" fmla="*/ 158 h 15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2" h="158">
                  <a:moveTo>
                    <a:pt x="0" y="106"/>
                  </a:moveTo>
                  <a:lnTo>
                    <a:pt x="1" y="117"/>
                  </a:lnTo>
                  <a:lnTo>
                    <a:pt x="3" y="128"/>
                  </a:lnTo>
                  <a:lnTo>
                    <a:pt x="8" y="137"/>
                  </a:lnTo>
                  <a:lnTo>
                    <a:pt x="14" y="144"/>
                  </a:lnTo>
                  <a:lnTo>
                    <a:pt x="22" y="150"/>
                  </a:lnTo>
                  <a:lnTo>
                    <a:pt x="32" y="155"/>
                  </a:lnTo>
                  <a:lnTo>
                    <a:pt x="42" y="157"/>
                  </a:lnTo>
                  <a:lnTo>
                    <a:pt x="55" y="158"/>
                  </a:lnTo>
                  <a:lnTo>
                    <a:pt x="68" y="157"/>
                  </a:lnTo>
                  <a:lnTo>
                    <a:pt x="79" y="155"/>
                  </a:lnTo>
                  <a:lnTo>
                    <a:pt x="89" y="151"/>
                  </a:lnTo>
                  <a:lnTo>
                    <a:pt x="97" y="145"/>
                  </a:lnTo>
                  <a:lnTo>
                    <a:pt x="103" y="138"/>
                  </a:lnTo>
                  <a:lnTo>
                    <a:pt x="108" y="130"/>
                  </a:lnTo>
                  <a:lnTo>
                    <a:pt x="111" y="120"/>
                  </a:lnTo>
                  <a:lnTo>
                    <a:pt x="112" y="109"/>
                  </a:lnTo>
                  <a:lnTo>
                    <a:pt x="111" y="100"/>
                  </a:lnTo>
                  <a:lnTo>
                    <a:pt x="110" y="93"/>
                  </a:lnTo>
                  <a:lnTo>
                    <a:pt x="107" y="86"/>
                  </a:lnTo>
                  <a:lnTo>
                    <a:pt x="101" y="81"/>
                  </a:lnTo>
                  <a:lnTo>
                    <a:pt x="96" y="77"/>
                  </a:lnTo>
                  <a:lnTo>
                    <a:pt x="89" y="73"/>
                  </a:lnTo>
                  <a:lnTo>
                    <a:pt x="80" y="70"/>
                  </a:lnTo>
                  <a:lnTo>
                    <a:pt x="71" y="67"/>
                  </a:lnTo>
                  <a:lnTo>
                    <a:pt x="47" y="61"/>
                  </a:lnTo>
                  <a:lnTo>
                    <a:pt x="42" y="59"/>
                  </a:lnTo>
                  <a:lnTo>
                    <a:pt x="38" y="58"/>
                  </a:lnTo>
                  <a:lnTo>
                    <a:pt x="34" y="57"/>
                  </a:lnTo>
                  <a:lnTo>
                    <a:pt x="31" y="54"/>
                  </a:lnTo>
                  <a:lnTo>
                    <a:pt x="29" y="52"/>
                  </a:lnTo>
                  <a:lnTo>
                    <a:pt x="26" y="50"/>
                  </a:lnTo>
                  <a:lnTo>
                    <a:pt x="25" y="46"/>
                  </a:lnTo>
                  <a:lnTo>
                    <a:pt x="25" y="43"/>
                  </a:lnTo>
                  <a:lnTo>
                    <a:pt x="25" y="38"/>
                  </a:lnTo>
                  <a:lnTo>
                    <a:pt x="27" y="34"/>
                  </a:lnTo>
                  <a:lnTo>
                    <a:pt x="30" y="30"/>
                  </a:lnTo>
                  <a:lnTo>
                    <a:pt x="33" y="28"/>
                  </a:lnTo>
                  <a:lnTo>
                    <a:pt x="37" y="25"/>
                  </a:lnTo>
                  <a:lnTo>
                    <a:pt x="42" y="23"/>
                  </a:lnTo>
                  <a:lnTo>
                    <a:pt x="47" y="22"/>
                  </a:lnTo>
                  <a:lnTo>
                    <a:pt x="55" y="22"/>
                  </a:lnTo>
                  <a:lnTo>
                    <a:pt x="61" y="22"/>
                  </a:lnTo>
                  <a:lnTo>
                    <a:pt x="68" y="23"/>
                  </a:lnTo>
                  <a:lnTo>
                    <a:pt x="73" y="25"/>
                  </a:lnTo>
                  <a:lnTo>
                    <a:pt x="77" y="29"/>
                  </a:lnTo>
                  <a:lnTo>
                    <a:pt x="81" y="32"/>
                  </a:lnTo>
                  <a:lnTo>
                    <a:pt x="83" y="36"/>
                  </a:lnTo>
                  <a:lnTo>
                    <a:pt x="85" y="41"/>
                  </a:lnTo>
                  <a:lnTo>
                    <a:pt x="87" y="46"/>
                  </a:lnTo>
                  <a:lnTo>
                    <a:pt x="109" y="46"/>
                  </a:lnTo>
                  <a:lnTo>
                    <a:pt x="108" y="36"/>
                  </a:lnTo>
                  <a:lnTo>
                    <a:pt x="104" y="27"/>
                  </a:lnTo>
                  <a:lnTo>
                    <a:pt x="100" y="18"/>
                  </a:lnTo>
                  <a:lnTo>
                    <a:pt x="94" y="13"/>
                  </a:lnTo>
                  <a:lnTo>
                    <a:pt x="87" y="7"/>
                  </a:lnTo>
                  <a:lnTo>
                    <a:pt x="77" y="3"/>
                  </a:lnTo>
                  <a:lnTo>
                    <a:pt x="66" y="1"/>
                  </a:lnTo>
                  <a:lnTo>
                    <a:pt x="55" y="0"/>
                  </a:lnTo>
                  <a:lnTo>
                    <a:pt x="43" y="1"/>
                  </a:lnTo>
                  <a:lnTo>
                    <a:pt x="33" y="3"/>
                  </a:lnTo>
                  <a:lnTo>
                    <a:pt x="24" y="7"/>
                  </a:lnTo>
                  <a:lnTo>
                    <a:pt x="17" y="11"/>
                  </a:lnTo>
                  <a:lnTo>
                    <a:pt x="11" y="18"/>
                  </a:lnTo>
                  <a:lnTo>
                    <a:pt x="6" y="25"/>
                  </a:lnTo>
                  <a:lnTo>
                    <a:pt x="4" y="34"/>
                  </a:lnTo>
                  <a:lnTo>
                    <a:pt x="3" y="43"/>
                  </a:lnTo>
                  <a:lnTo>
                    <a:pt x="4" y="52"/>
                  </a:lnTo>
                  <a:lnTo>
                    <a:pt x="5" y="59"/>
                  </a:lnTo>
                  <a:lnTo>
                    <a:pt x="8" y="66"/>
                  </a:lnTo>
                  <a:lnTo>
                    <a:pt x="13" y="71"/>
                  </a:lnTo>
                  <a:lnTo>
                    <a:pt x="18" y="75"/>
                  </a:lnTo>
                  <a:lnTo>
                    <a:pt x="24" y="79"/>
                  </a:lnTo>
                  <a:lnTo>
                    <a:pt x="33" y="82"/>
                  </a:lnTo>
                  <a:lnTo>
                    <a:pt x="41" y="85"/>
                  </a:lnTo>
                  <a:lnTo>
                    <a:pt x="69" y="93"/>
                  </a:lnTo>
                  <a:lnTo>
                    <a:pt x="73" y="94"/>
                  </a:lnTo>
                  <a:lnTo>
                    <a:pt x="78" y="95"/>
                  </a:lnTo>
                  <a:lnTo>
                    <a:pt x="81" y="98"/>
                  </a:lnTo>
                  <a:lnTo>
                    <a:pt x="84" y="99"/>
                  </a:lnTo>
                  <a:lnTo>
                    <a:pt x="87" y="102"/>
                  </a:lnTo>
                  <a:lnTo>
                    <a:pt x="89" y="105"/>
                  </a:lnTo>
                  <a:lnTo>
                    <a:pt x="90" y="108"/>
                  </a:lnTo>
                  <a:lnTo>
                    <a:pt x="90" y="113"/>
                  </a:lnTo>
                  <a:lnTo>
                    <a:pt x="89" y="117"/>
                  </a:lnTo>
                  <a:lnTo>
                    <a:pt x="88" y="122"/>
                  </a:lnTo>
                  <a:lnTo>
                    <a:pt x="84" y="127"/>
                  </a:lnTo>
                  <a:lnTo>
                    <a:pt x="81" y="129"/>
                  </a:lnTo>
                  <a:lnTo>
                    <a:pt x="76" y="133"/>
                  </a:lnTo>
                  <a:lnTo>
                    <a:pt x="71" y="135"/>
                  </a:lnTo>
                  <a:lnTo>
                    <a:pt x="64" y="136"/>
                  </a:lnTo>
                  <a:lnTo>
                    <a:pt x="57" y="136"/>
                  </a:lnTo>
                  <a:lnTo>
                    <a:pt x="50" y="136"/>
                  </a:lnTo>
                  <a:lnTo>
                    <a:pt x="42" y="134"/>
                  </a:lnTo>
                  <a:lnTo>
                    <a:pt x="36" y="131"/>
                  </a:lnTo>
                  <a:lnTo>
                    <a:pt x="32" y="128"/>
                  </a:lnTo>
                  <a:lnTo>
                    <a:pt x="27" y="124"/>
                  </a:lnTo>
                  <a:lnTo>
                    <a:pt x="24" y="119"/>
                  </a:lnTo>
                  <a:lnTo>
                    <a:pt x="22" y="113"/>
                  </a:lnTo>
                  <a:lnTo>
                    <a:pt x="21" y="106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9" name="Freeform 526"/>
            <p:cNvSpPr>
              <a:spLocks noEditPoints="1"/>
            </p:cNvSpPr>
            <p:nvPr/>
          </p:nvSpPr>
          <p:spPr bwMode="auto">
            <a:xfrm>
              <a:off x="6034088" y="5026025"/>
              <a:ext cx="68262" cy="109538"/>
            </a:xfrm>
            <a:custGeom>
              <a:avLst/>
              <a:gdLst>
                <a:gd name="T0" fmla="*/ 2147483647 w 143"/>
                <a:gd name="T1" fmla="*/ 2147483647 h 208"/>
                <a:gd name="T2" fmla="*/ 2147483647 w 143"/>
                <a:gd name="T3" fmla="*/ 2147483647 h 208"/>
                <a:gd name="T4" fmla="*/ 2147483647 w 143"/>
                <a:gd name="T5" fmla="*/ 2147483647 h 208"/>
                <a:gd name="T6" fmla="*/ 2147483647 w 143"/>
                <a:gd name="T7" fmla="*/ 2147483647 h 208"/>
                <a:gd name="T8" fmla="*/ 2147483647 w 143"/>
                <a:gd name="T9" fmla="*/ 2147483647 h 208"/>
                <a:gd name="T10" fmla="*/ 2147483647 w 143"/>
                <a:gd name="T11" fmla="*/ 2147483647 h 208"/>
                <a:gd name="T12" fmla="*/ 2147483647 w 143"/>
                <a:gd name="T13" fmla="*/ 2147483647 h 208"/>
                <a:gd name="T14" fmla="*/ 2147483647 w 143"/>
                <a:gd name="T15" fmla="*/ 2147483647 h 208"/>
                <a:gd name="T16" fmla="*/ 2147483647 w 143"/>
                <a:gd name="T17" fmla="*/ 2147483647 h 208"/>
                <a:gd name="T18" fmla="*/ 2147483647 w 143"/>
                <a:gd name="T19" fmla="*/ 2147483647 h 208"/>
                <a:gd name="T20" fmla="*/ 2147483647 w 143"/>
                <a:gd name="T21" fmla="*/ 2147483647 h 208"/>
                <a:gd name="T22" fmla="*/ 2147483647 w 143"/>
                <a:gd name="T23" fmla="*/ 2147483647 h 208"/>
                <a:gd name="T24" fmla="*/ 2147483647 w 143"/>
                <a:gd name="T25" fmla="*/ 2147483647 h 208"/>
                <a:gd name="T26" fmla="*/ 2147483647 w 143"/>
                <a:gd name="T27" fmla="*/ 2147483647 h 208"/>
                <a:gd name="T28" fmla="*/ 2147483647 w 143"/>
                <a:gd name="T29" fmla="*/ 2147483647 h 208"/>
                <a:gd name="T30" fmla="*/ 2147483647 w 143"/>
                <a:gd name="T31" fmla="*/ 2147483647 h 208"/>
                <a:gd name="T32" fmla="*/ 2147483647 w 143"/>
                <a:gd name="T33" fmla="*/ 2147483647 h 208"/>
                <a:gd name="T34" fmla="*/ 2147483647 w 143"/>
                <a:gd name="T35" fmla="*/ 2147483647 h 208"/>
                <a:gd name="T36" fmla="*/ 2147483647 w 143"/>
                <a:gd name="T37" fmla="*/ 2147483647 h 208"/>
                <a:gd name="T38" fmla="*/ 2147483647 w 143"/>
                <a:gd name="T39" fmla="*/ 2147483647 h 208"/>
                <a:gd name="T40" fmla="*/ 2147483647 w 143"/>
                <a:gd name="T41" fmla="*/ 2147483647 h 208"/>
                <a:gd name="T42" fmla="*/ 2147483647 w 143"/>
                <a:gd name="T43" fmla="*/ 2147483647 h 208"/>
                <a:gd name="T44" fmla="*/ 2147483647 w 143"/>
                <a:gd name="T45" fmla="*/ 2147483647 h 208"/>
                <a:gd name="T46" fmla="*/ 2147483647 w 143"/>
                <a:gd name="T47" fmla="*/ 2147483647 h 208"/>
                <a:gd name="T48" fmla="*/ 2147483647 w 143"/>
                <a:gd name="T49" fmla="*/ 2147483647 h 208"/>
                <a:gd name="T50" fmla="*/ 2147483647 w 143"/>
                <a:gd name="T51" fmla="*/ 2147483647 h 208"/>
                <a:gd name="T52" fmla="*/ 2147483647 w 143"/>
                <a:gd name="T53" fmla="*/ 2147483647 h 208"/>
                <a:gd name="T54" fmla="*/ 2147483647 w 143"/>
                <a:gd name="T55" fmla="*/ 2147483647 h 208"/>
                <a:gd name="T56" fmla="*/ 2147483647 w 143"/>
                <a:gd name="T57" fmla="*/ 2147483647 h 208"/>
                <a:gd name="T58" fmla="*/ 2147483647 w 143"/>
                <a:gd name="T59" fmla="*/ 2147483647 h 208"/>
                <a:gd name="T60" fmla="*/ 2147483647 w 143"/>
                <a:gd name="T61" fmla="*/ 2147483647 h 208"/>
                <a:gd name="T62" fmla="*/ 2147483647 w 143"/>
                <a:gd name="T63" fmla="*/ 2147483647 h 208"/>
                <a:gd name="T64" fmla="*/ 2147483647 w 143"/>
                <a:gd name="T65" fmla="*/ 2147483647 h 208"/>
                <a:gd name="T66" fmla="*/ 2147483647 w 143"/>
                <a:gd name="T67" fmla="*/ 2147483647 h 208"/>
                <a:gd name="T68" fmla="*/ 2147483647 w 143"/>
                <a:gd name="T69" fmla="*/ 2147483647 h 208"/>
                <a:gd name="T70" fmla="*/ 2147483647 w 143"/>
                <a:gd name="T71" fmla="*/ 2147483647 h 208"/>
                <a:gd name="T72" fmla="*/ 2147483647 w 143"/>
                <a:gd name="T73" fmla="*/ 0 h 208"/>
                <a:gd name="T74" fmla="*/ 0 w 143"/>
                <a:gd name="T75" fmla="*/ 2147483647 h 2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3"/>
                <a:gd name="T115" fmla="*/ 0 h 208"/>
                <a:gd name="T116" fmla="*/ 143 w 143"/>
                <a:gd name="T117" fmla="*/ 208 h 20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3" h="208">
                  <a:moveTo>
                    <a:pt x="25" y="182"/>
                  </a:moveTo>
                  <a:lnTo>
                    <a:pt x="25" y="111"/>
                  </a:lnTo>
                  <a:lnTo>
                    <a:pt x="75" y="111"/>
                  </a:lnTo>
                  <a:lnTo>
                    <a:pt x="84" y="111"/>
                  </a:lnTo>
                  <a:lnTo>
                    <a:pt x="94" y="113"/>
                  </a:lnTo>
                  <a:lnTo>
                    <a:pt x="101" y="116"/>
                  </a:lnTo>
                  <a:lnTo>
                    <a:pt x="106" y="119"/>
                  </a:lnTo>
                  <a:lnTo>
                    <a:pt x="111" y="124"/>
                  </a:lnTo>
                  <a:lnTo>
                    <a:pt x="115" y="130"/>
                  </a:lnTo>
                  <a:lnTo>
                    <a:pt x="116" y="137"/>
                  </a:lnTo>
                  <a:lnTo>
                    <a:pt x="117" y="146"/>
                  </a:lnTo>
                  <a:lnTo>
                    <a:pt x="116" y="154"/>
                  </a:lnTo>
                  <a:lnTo>
                    <a:pt x="115" y="161"/>
                  </a:lnTo>
                  <a:lnTo>
                    <a:pt x="112" y="168"/>
                  </a:lnTo>
                  <a:lnTo>
                    <a:pt x="107" y="173"/>
                  </a:lnTo>
                  <a:lnTo>
                    <a:pt x="101" y="176"/>
                  </a:lnTo>
                  <a:lnTo>
                    <a:pt x="95" y="180"/>
                  </a:lnTo>
                  <a:lnTo>
                    <a:pt x="86" y="181"/>
                  </a:lnTo>
                  <a:lnTo>
                    <a:pt x="78" y="182"/>
                  </a:lnTo>
                  <a:lnTo>
                    <a:pt x="25" y="182"/>
                  </a:lnTo>
                  <a:close/>
                  <a:moveTo>
                    <a:pt x="25" y="88"/>
                  </a:moveTo>
                  <a:lnTo>
                    <a:pt x="25" y="24"/>
                  </a:lnTo>
                  <a:lnTo>
                    <a:pt x="73" y="24"/>
                  </a:lnTo>
                  <a:lnTo>
                    <a:pt x="81" y="24"/>
                  </a:lnTo>
                  <a:lnTo>
                    <a:pt x="89" y="26"/>
                  </a:lnTo>
                  <a:lnTo>
                    <a:pt x="96" y="28"/>
                  </a:lnTo>
                  <a:lnTo>
                    <a:pt x="100" y="32"/>
                  </a:lnTo>
                  <a:lnTo>
                    <a:pt x="104" y="35"/>
                  </a:lnTo>
                  <a:lnTo>
                    <a:pt x="107" y="41"/>
                  </a:lnTo>
                  <a:lnTo>
                    <a:pt x="109" y="47"/>
                  </a:lnTo>
                  <a:lnTo>
                    <a:pt x="110" y="55"/>
                  </a:lnTo>
                  <a:lnTo>
                    <a:pt x="109" y="63"/>
                  </a:lnTo>
                  <a:lnTo>
                    <a:pt x="107" y="70"/>
                  </a:lnTo>
                  <a:lnTo>
                    <a:pt x="104" y="75"/>
                  </a:lnTo>
                  <a:lnTo>
                    <a:pt x="100" y="80"/>
                  </a:lnTo>
                  <a:lnTo>
                    <a:pt x="95" y="83"/>
                  </a:lnTo>
                  <a:lnTo>
                    <a:pt x="87" y="85"/>
                  </a:lnTo>
                  <a:lnTo>
                    <a:pt x="80" y="88"/>
                  </a:lnTo>
                  <a:lnTo>
                    <a:pt x="71" y="88"/>
                  </a:lnTo>
                  <a:lnTo>
                    <a:pt x="25" y="88"/>
                  </a:lnTo>
                  <a:close/>
                  <a:moveTo>
                    <a:pt x="0" y="208"/>
                  </a:moveTo>
                  <a:lnTo>
                    <a:pt x="80" y="208"/>
                  </a:lnTo>
                  <a:lnTo>
                    <a:pt x="95" y="206"/>
                  </a:lnTo>
                  <a:lnTo>
                    <a:pt x="106" y="203"/>
                  </a:lnTo>
                  <a:lnTo>
                    <a:pt x="118" y="198"/>
                  </a:lnTo>
                  <a:lnTo>
                    <a:pt x="126" y="190"/>
                  </a:lnTo>
                  <a:lnTo>
                    <a:pt x="134" y="182"/>
                  </a:lnTo>
                  <a:lnTo>
                    <a:pt x="139" y="172"/>
                  </a:lnTo>
                  <a:lnTo>
                    <a:pt x="142" y="159"/>
                  </a:lnTo>
                  <a:lnTo>
                    <a:pt x="143" y="146"/>
                  </a:lnTo>
                  <a:lnTo>
                    <a:pt x="142" y="137"/>
                  </a:lnTo>
                  <a:lnTo>
                    <a:pt x="141" y="127"/>
                  </a:lnTo>
                  <a:lnTo>
                    <a:pt x="138" y="119"/>
                  </a:lnTo>
                  <a:lnTo>
                    <a:pt x="134" y="112"/>
                  </a:lnTo>
                  <a:lnTo>
                    <a:pt x="129" y="106"/>
                  </a:lnTo>
                  <a:lnTo>
                    <a:pt x="123" y="102"/>
                  </a:lnTo>
                  <a:lnTo>
                    <a:pt x="116" y="98"/>
                  </a:lnTo>
                  <a:lnTo>
                    <a:pt x="109" y="96"/>
                  </a:lnTo>
                  <a:lnTo>
                    <a:pt x="115" y="92"/>
                  </a:lnTo>
                  <a:lnTo>
                    <a:pt x="120" y="89"/>
                  </a:lnTo>
                  <a:lnTo>
                    <a:pt x="124" y="84"/>
                  </a:lnTo>
                  <a:lnTo>
                    <a:pt x="129" y="78"/>
                  </a:lnTo>
                  <a:lnTo>
                    <a:pt x="131" y="73"/>
                  </a:lnTo>
                  <a:lnTo>
                    <a:pt x="133" y="66"/>
                  </a:lnTo>
                  <a:lnTo>
                    <a:pt x="135" y="59"/>
                  </a:lnTo>
                  <a:lnTo>
                    <a:pt x="135" y="52"/>
                  </a:lnTo>
                  <a:lnTo>
                    <a:pt x="134" y="39"/>
                  </a:lnTo>
                  <a:lnTo>
                    <a:pt x="132" y="28"/>
                  </a:lnTo>
                  <a:lnTo>
                    <a:pt x="126" y="20"/>
                  </a:lnTo>
                  <a:lnTo>
                    <a:pt x="120" y="13"/>
                  </a:lnTo>
                  <a:lnTo>
                    <a:pt x="112" y="7"/>
                  </a:lnTo>
                  <a:lnTo>
                    <a:pt x="102" y="4"/>
                  </a:lnTo>
                  <a:lnTo>
                    <a:pt x="90" y="2"/>
                  </a:lnTo>
                  <a:lnTo>
                    <a:pt x="76" y="0"/>
                  </a:lnTo>
                  <a:lnTo>
                    <a:pt x="0" y="0"/>
                  </a:lnTo>
                  <a:lnTo>
                    <a:pt x="0" y="208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0" name="Rectangle 527"/>
            <p:cNvSpPr>
              <a:spLocks noChangeArrowheads="1"/>
            </p:cNvSpPr>
            <p:nvPr/>
          </p:nvSpPr>
          <p:spPr bwMode="auto">
            <a:xfrm>
              <a:off x="6116638" y="5119688"/>
              <a:ext cx="12700" cy="15875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31" name="Freeform 528"/>
            <p:cNvSpPr>
              <a:spLocks noEditPoints="1"/>
            </p:cNvSpPr>
            <p:nvPr/>
          </p:nvSpPr>
          <p:spPr bwMode="auto">
            <a:xfrm>
              <a:off x="4851400" y="5226050"/>
              <a:ext cx="60325" cy="103188"/>
            </a:xfrm>
            <a:custGeom>
              <a:avLst/>
              <a:gdLst>
                <a:gd name="T0" fmla="*/ 2147483647 w 129"/>
                <a:gd name="T1" fmla="*/ 2147483647 h 195"/>
                <a:gd name="T2" fmla="*/ 2147483647 w 129"/>
                <a:gd name="T3" fmla="*/ 2147483647 h 195"/>
                <a:gd name="T4" fmla="*/ 2147483647 w 129"/>
                <a:gd name="T5" fmla="*/ 2147483647 h 195"/>
                <a:gd name="T6" fmla="*/ 2147483647 w 129"/>
                <a:gd name="T7" fmla="*/ 2147483647 h 195"/>
                <a:gd name="T8" fmla="*/ 2147483647 w 129"/>
                <a:gd name="T9" fmla="*/ 2147483647 h 195"/>
                <a:gd name="T10" fmla="*/ 2147483647 w 129"/>
                <a:gd name="T11" fmla="*/ 2147483647 h 195"/>
                <a:gd name="T12" fmla="*/ 2147483647 w 129"/>
                <a:gd name="T13" fmla="*/ 0 h 195"/>
                <a:gd name="T14" fmla="*/ 2147483647 w 129"/>
                <a:gd name="T15" fmla="*/ 0 h 195"/>
                <a:gd name="T16" fmla="*/ 0 w 129"/>
                <a:gd name="T17" fmla="*/ 2147483647 h 195"/>
                <a:gd name="T18" fmla="*/ 0 w 129"/>
                <a:gd name="T19" fmla="*/ 2147483647 h 195"/>
                <a:gd name="T20" fmla="*/ 2147483647 w 129"/>
                <a:gd name="T21" fmla="*/ 2147483647 h 195"/>
                <a:gd name="T22" fmla="*/ 2147483647 w 129"/>
                <a:gd name="T23" fmla="*/ 2147483647 h 195"/>
                <a:gd name="T24" fmla="*/ 2147483647 w 129"/>
                <a:gd name="T25" fmla="*/ 2147483647 h 195"/>
                <a:gd name="T26" fmla="*/ 2147483647 w 129"/>
                <a:gd name="T27" fmla="*/ 2147483647 h 195"/>
                <a:gd name="T28" fmla="*/ 2147483647 w 129"/>
                <a:gd name="T29" fmla="*/ 2147483647 h 195"/>
                <a:gd name="T30" fmla="*/ 2147483647 w 129"/>
                <a:gd name="T31" fmla="*/ 2147483647 h 19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9"/>
                <a:gd name="T49" fmla="*/ 0 h 195"/>
                <a:gd name="T50" fmla="*/ 129 w 129"/>
                <a:gd name="T51" fmla="*/ 195 h 19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9" h="195">
                  <a:moveTo>
                    <a:pt x="79" y="195"/>
                  </a:moveTo>
                  <a:lnTo>
                    <a:pt x="103" y="195"/>
                  </a:lnTo>
                  <a:lnTo>
                    <a:pt x="103" y="146"/>
                  </a:lnTo>
                  <a:lnTo>
                    <a:pt x="129" y="146"/>
                  </a:lnTo>
                  <a:lnTo>
                    <a:pt x="129" y="123"/>
                  </a:lnTo>
                  <a:lnTo>
                    <a:pt x="103" y="123"/>
                  </a:lnTo>
                  <a:lnTo>
                    <a:pt x="103" y="0"/>
                  </a:lnTo>
                  <a:lnTo>
                    <a:pt x="79" y="0"/>
                  </a:lnTo>
                  <a:lnTo>
                    <a:pt x="0" y="121"/>
                  </a:lnTo>
                  <a:lnTo>
                    <a:pt x="0" y="146"/>
                  </a:lnTo>
                  <a:lnTo>
                    <a:pt x="79" y="146"/>
                  </a:lnTo>
                  <a:lnTo>
                    <a:pt x="79" y="195"/>
                  </a:lnTo>
                  <a:close/>
                  <a:moveTo>
                    <a:pt x="22" y="123"/>
                  </a:moveTo>
                  <a:lnTo>
                    <a:pt x="79" y="33"/>
                  </a:lnTo>
                  <a:lnTo>
                    <a:pt x="79" y="123"/>
                  </a:lnTo>
                  <a:lnTo>
                    <a:pt x="22" y="123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2" name="Freeform 529"/>
            <p:cNvSpPr>
              <a:spLocks noEditPoints="1"/>
            </p:cNvSpPr>
            <p:nvPr/>
          </p:nvSpPr>
          <p:spPr bwMode="auto">
            <a:xfrm>
              <a:off x="4919663" y="5222875"/>
              <a:ext cx="60325" cy="107950"/>
            </a:xfrm>
            <a:custGeom>
              <a:avLst/>
              <a:gdLst>
                <a:gd name="T0" fmla="*/ 2147483647 w 128"/>
                <a:gd name="T1" fmla="*/ 2147483647 h 204"/>
                <a:gd name="T2" fmla="*/ 2147483647 w 128"/>
                <a:gd name="T3" fmla="*/ 2147483647 h 204"/>
                <a:gd name="T4" fmla="*/ 2147483647 w 128"/>
                <a:gd name="T5" fmla="*/ 2147483647 h 204"/>
                <a:gd name="T6" fmla="*/ 2147483647 w 128"/>
                <a:gd name="T7" fmla="*/ 2147483647 h 204"/>
                <a:gd name="T8" fmla="*/ 2147483647 w 128"/>
                <a:gd name="T9" fmla="*/ 0 h 204"/>
                <a:gd name="T10" fmla="*/ 2147483647 w 128"/>
                <a:gd name="T11" fmla="*/ 2147483647 h 204"/>
                <a:gd name="T12" fmla="*/ 2147483647 w 128"/>
                <a:gd name="T13" fmla="*/ 2147483647 h 204"/>
                <a:gd name="T14" fmla="*/ 2147483647 w 128"/>
                <a:gd name="T15" fmla="*/ 2147483647 h 204"/>
                <a:gd name="T16" fmla="*/ 2147483647 w 128"/>
                <a:gd name="T17" fmla="*/ 2147483647 h 204"/>
                <a:gd name="T18" fmla="*/ 2147483647 w 128"/>
                <a:gd name="T19" fmla="*/ 2147483647 h 204"/>
                <a:gd name="T20" fmla="*/ 2147483647 w 128"/>
                <a:gd name="T21" fmla="*/ 2147483647 h 204"/>
                <a:gd name="T22" fmla="*/ 0 w 128"/>
                <a:gd name="T23" fmla="*/ 2147483647 h 204"/>
                <a:gd name="T24" fmla="*/ 0 w 128"/>
                <a:gd name="T25" fmla="*/ 2147483647 h 204"/>
                <a:gd name="T26" fmla="*/ 2147483647 w 128"/>
                <a:gd name="T27" fmla="*/ 2147483647 h 204"/>
                <a:gd name="T28" fmla="*/ 2147483647 w 128"/>
                <a:gd name="T29" fmla="*/ 2147483647 h 204"/>
                <a:gd name="T30" fmla="*/ 2147483647 w 128"/>
                <a:gd name="T31" fmla="*/ 2147483647 h 204"/>
                <a:gd name="T32" fmla="*/ 2147483647 w 128"/>
                <a:gd name="T33" fmla="*/ 2147483647 h 204"/>
                <a:gd name="T34" fmla="*/ 2147483647 w 128"/>
                <a:gd name="T35" fmla="*/ 2147483647 h 204"/>
                <a:gd name="T36" fmla="*/ 2147483647 w 128"/>
                <a:gd name="T37" fmla="*/ 2147483647 h 204"/>
                <a:gd name="T38" fmla="*/ 2147483647 w 128"/>
                <a:gd name="T39" fmla="*/ 2147483647 h 204"/>
                <a:gd name="T40" fmla="*/ 2147483647 w 128"/>
                <a:gd name="T41" fmla="*/ 2147483647 h 204"/>
                <a:gd name="T42" fmla="*/ 2147483647 w 128"/>
                <a:gd name="T43" fmla="*/ 2147483647 h 204"/>
                <a:gd name="T44" fmla="*/ 2147483647 w 128"/>
                <a:gd name="T45" fmla="*/ 2147483647 h 204"/>
                <a:gd name="T46" fmla="*/ 2147483647 w 128"/>
                <a:gd name="T47" fmla="*/ 2147483647 h 204"/>
                <a:gd name="T48" fmla="*/ 2147483647 w 128"/>
                <a:gd name="T49" fmla="*/ 2147483647 h 204"/>
                <a:gd name="T50" fmla="*/ 2147483647 w 128"/>
                <a:gd name="T51" fmla="*/ 2147483647 h 204"/>
                <a:gd name="T52" fmla="*/ 2147483647 w 128"/>
                <a:gd name="T53" fmla="*/ 2147483647 h 204"/>
                <a:gd name="T54" fmla="*/ 2147483647 w 128"/>
                <a:gd name="T55" fmla="*/ 2147483647 h 204"/>
                <a:gd name="T56" fmla="*/ 2147483647 w 128"/>
                <a:gd name="T57" fmla="*/ 2147483647 h 204"/>
                <a:gd name="T58" fmla="*/ 2147483647 w 128"/>
                <a:gd name="T59" fmla="*/ 2147483647 h 204"/>
                <a:gd name="T60" fmla="*/ 2147483647 w 128"/>
                <a:gd name="T61" fmla="*/ 2147483647 h 204"/>
                <a:gd name="T62" fmla="*/ 2147483647 w 128"/>
                <a:gd name="T63" fmla="*/ 2147483647 h 204"/>
                <a:gd name="T64" fmla="*/ 2147483647 w 128"/>
                <a:gd name="T65" fmla="*/ 2147483647 h 204"/>
                <a:gd name="T66" fmla="*/ 2147483647 w 128"/>
                <a:gd name="T67" fmla="*/ 2147483647 h 204"/>
                <a:gd name="T68" fmla="*/ 2147483647 w 128"/>
                <a:gd name="T69" fmla="*/ 2147483647 h 204"/>
                <a:gd name="T70" fmla="*/ 2147483647 w 128"/>
                <a:gd name="T71" fmla="*/ 2147483647 h 204"/>
                <a:gd name="T72" fmla="*/ 2147483647 w 128"/>
                <a:gd name="T73" fmla="*/ 2147483647 h 204"/>
                <a:gd name="T74" fmla="*/ 2147483647 w 128"/>
                <a:gd name="T75" fmla="*/ 2147483647 h 204"/>
                <a:gd name="T76" fmla="*/ 2147483647 w 128"/>
                <a:gd name="T77" fmla="*/ 2147483647 h 204"/>
                <a:gd name="T78" fmla="*/ 2147483647 w 128"/>
                <a:gd name="T79" fmla="*/ 2147483647 h 204"/>
                <a:gd name="T80" fmla="*/ 2147483647 w 128"/>
                <a:gd name="T81" fmla="*/ 2147483647 h 204"/>
                <a:gd name="T82" fmla="*/ 2147483647 w 128"/>
                <a:gd name="T83" fmla="*/ 2147483647 h 204"/>
                <a:gd name="T84" fmla="*/ 2147483647 w 128"/>
                <a:gd name="T85" fmla="*/ 2147483647 h 204"/>
                <a:gd name="T86" fmla="*/ 2147483647 w 128"/>
                <a:gd name="T87" fmla="*/ 2147483647 h 204"/>
                <a:gd name="T88" fmla="*/ 2147483647 w 128"/>
                <a:gd name="T89" fmla="*/ 2147483647 h 204"/>
                <a:gd name="T90" fmla="*/ 2147483647 w 128"/>
                <a:gd name="T91" fmla="*/ 2147483647 h 204"/>
                <a:gd name="T92" fmla="*/ 2147483647 w 128"/>
                <a:gd name="T93" fmla="*/ 2147483647 h 204"/>
                <a:gd name="T94" fmla="*/ 2147483647 w 128"/>
                <a:gd name="T95" fmla="*/ 2147483647 h 204"/>
                <a:gd name="T96" fmla="*/ 2147483647 w 128"/>
                <a:gd name="T97" fmla="*/ 2147483647 h 204"/>
                <a:gd name="T98" fmla="*/ 2147483647 w 128"/>
                <a:gd name="T99" fmla="*/ 2147483647 h 204"/>
                <a:gd name="T100" fmla="*/ 2147483647 w 128"/>
                <a:gd name="T101" fmla="*/ 2147483647 h 204"/>
                <a:gd name="T102" fmla="*/ 2147483647 w 128"/>
                <a:gd name="T103" fmla="*/ 2147483647 h 204"/>
                <a:gd name="T104" fmla="*/ 2147483647 w 128"/>
                <a:gd name="T105" fmla="*/ 2147483647 h 204"/>
                <a:gd name="T106" fmla="*/ 2147483647 w 128"/>
                <a:gd name="T107" fmla="*/ 2147483647 h 204"/>
                <a:gd name="T108" fmla="*/ 2147483647 w 128"/>
                <a:gd name="T109" fmla="*/ 2147483647 h 20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8"/>
                <a:gd name="T166" fmla="*/ 0 h 204"/>
                <a:gd name="T167" fmla="*/ 128 w 128"/>
                <a:gd name="T168" fmla="*/ 204 h 20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8" h="204">
                  <a:moveTo>
                    <a:pt x="127" y="52"/>
                  </a:moveTo>
                  <a:lnTo>
                    <a:pt x="125" y="41"/>
                  </a:lnTo>
                  <a:lnTo>
                    <a:pt x="122" y="30"/>
                  </a:lnTo>
                  <a:lnTo>
                    <a:pt x="116" y="21"/>
                  </a:lnTo>
                  <a:lnTo>
                    <a:pt x="110" y="14"/>
                  </a:lnTo>
                  <a:lnTo>
                    <a:pt x="102" y="8"/>
                  </a:lnTo>
                  <a:lnTo>
                    <a:pt x="92" y="4"/>
                  </a:lnTo>
                  <a:lnTo>
                    <a:pt x="82" y="1"/>
                  </a:lnTo>
                  <a:lnTo>
                    <a:pt x="69" y="0"/>
                  </a:lnTo>
                  <a:lnTo>
                    <a:pt x="62" y="0"/>
                  </a:lnTo>
                  <a:lnTo>
                    <a:pt x="54" y="2"/>
                  </a:lnTo>
                  <a:lnTo>
                    <a:pt x="47" y="5"/>
                  </a:lnTo>
                  <a:lnTo>
                    <a:pt x="40" y="7"/>
                  </a:lnTo>
                  <a:lnTo>
                    <a:pt x="34" y="12"/>
                  </a:lnTo>
                  <a:lnTo>
                    <a:pt x="29" y="16"/>
                  </a:lnTo>
                  <a:lnTo>
                    <a:pt x="24" y="22"/>
                  </a:lnTo>
                  <a:lnTo>
                    <a:pt x="18" y="28"/>
                  </a:lnTo>
                  <a:lnTo>
                    <a:pt x="14" y="36"/>
                  </a:lnTo>
                  <a:lnTo>
                    <a:pt x="11" y="44"/>
                  </a:lnTo>
                  <a:lnTo>
                    <a:pt x="8" y="54"/>
                  </a:lnTo>
                  <a:lnTo>
                    <a:pt x="5" y="63"/>
                  </a:lnTo>
                  <a:lnTo>
                    <a:pt x="4" y="73"/>
                  </a:lnTo>
                  <a:lnTo>
                    <a:pt x="1" y="85"/>
                  </a:lnTo>
                  <a:lnTo>
                    <a:pt x="0" y="98"/>
                  </a:lnTo>
                  <a:lnTo>
                    <a:pt x="0" y="111"/>
                  </a:lnTo>
                  <a:lnTo>
                    <a:pt x="0" y="122"/>
                  </a:lnTo>
                  <a:lnTo>
                    <a:pt x="1" y="133"/>
                  </a:lnTo>
                  <a:lnTo>
                    <a:pt x="3" y="142"/>
                  </a:lnTo>
                  <a:lnTo>
                    <a:pt x="5" y="151"/>
                  </a:lnTo>
                  <a:lnTo>
                    <a:pt x="7" y="160"/>
                  </a:lnTo>
                  <a:lnTo>
                    <a:pt x="10" y="167"/>
                  </a:lnTo>
                  <a:lnTo>
                    <a:pt x="13" y="174"/>
                  </a:lnTo>
                  <a:lnTo>
                    <a:pt x="17" y="181"/>
                  </a:lnTo>
                  <a:lnTo>
                    <a:pt x="22" y="185"/>
                  </a:lnTo>
                  <a:lnTo>
                    <a:pt x="27" y="190"/>
                  </a:lnTo>
                  <a:lnTo>
                    <a:pt x="32" y="194"/>
                  </a:lnTo>
                  <a:lnTo>
                    <a:pt x="38" y="198"/>
                  </a:lnTo>
                  <a:lnTo>
                    <a:pt x="45" y="200"/>
                  </a:lnTo>
                  <a:lnTo>
                    <a:pt x="51" y="203"/>
                  </a:lnTo>
                  <a:lnTo>
                    <a:pt x="58" y="204"/>
                  </a:lnTo>
                  <a:lnTo>
                    <a:pt x="66" y="204"/>
                  </a:lnTo>
                  <a:lnTo>
                    <a:pt x="80" y="203"/>
                  </a:lnTo>
                  <a:lnTo>
                    <a:pt x="91" y="199"/>
                  </a:lnTo>
                  <a:lnTo>
                    <a:pt x="102" y="193"/>
                  </a:lnTo>
                  <a:lnTo>
                    <a:pt x="111" y="185"/>
                  </a:lnTo>
                  <a:lnTo>
                    <a:pt x="119" y="176"/>
                  </a:lnTo>
                  <a:lnTo>
                    <a:pt x="124" y="164"/>
                  </a:lnTo>
                  <a:lnTo>
                    <a:pt x="127" y="150"/>
                  </a:lnTo>
                  <a:lnTo>
                    <a:pt x="128" y="136"/>
                  </a:lnTo>
                  <a:lnTo>
                    <a:pt x="127" y="122"/>
                  </a:lnTo>
                  <a:lnTo>
                    <a:pt x="124" y="109"/>
                  </a:lnTo>
                  <a:lnTo>
                    <a:pt x="119" y="98"/>
                  </a:lnTo>
                  <a:lnTo>
                    <a:pt x="112" y="89"/>
                  </a:lnTo>
                  <a:lnTo>
                    <a:pt x="104" y="80"/>
                  </a:lnTo>
                  <a:lnTo>
                    <a:pt x="93" y="75"/>
                  </a:lnTo>
                  <a:lnTo>
                    <a:pt x="83" y="71"/>
                  </a:lnTo>
                  <a:lnTo>
                    <a:pt x="70" y="70"/>
                  </a:lnTo>
                  <a:lnTo>
                    <a:pt x="57" y="71"/>
                  </a:lnTo>
                  <a:lnTo>
                    <a:pt x="46" y="76"/>
                  </a:lnTo>
                  <a:lnTo>
                    <a:pt x="35" y="83"/>
                  </a:lnTo>
                  <a:lnTo>
                    <a:pt x="27" y="92"/>
                  </a:lnTo>
                  <a:lnTo>
                    <a:pt x="28" y="76"/>
                  </a:lnTo>
                  <a:lnTo>
                    <a:pt x="31" y="62"/>
                  </a:lnTo>
                  <a:lnTo>
                    <a:pt x="34" y="50"/>
                  </a:lnTo>
                  <a:lnTo>
                    <a:pt x="39" y="41"/>
                  </a:lnTo>
                  <a:lnTo>
                    <a:pt x="45" y="33"/>
                  </a:lnTo>
                  <a:lnTo>
                    <a:pt x="52" y="28"/>
                  </a:lnTo>
                  <a:lnTo>
                    <a:pt x="61" y="24"/>
                  </a:lnTo>
                  <a:lnTo>
                    <a:pt x="70" y="23"/>
                  </a:lnTo>
                  <a:lnTo>
                    <a:pt x="76" y="23"/>
                  </a:lnTo>
                  <a:lnTo>
                    <a:pt x="83" y="26"/>
                  </a:lnTo>
                  <a:lnTo>
                    <a:pt x="88" y="28"/>
                  </a:lnTo>
                  <a:lnTo>
                    <a:pt x="93" y="30"/>
                  </a:lnTo>
                  <a:lnTo>
                    <a:pt x="96" y="35"/>
                  </a:lnTo>
                  <a:lnTo>
                    <a:pt x="100" y="40"/>
                  </a:lnTo>
                  <a:lnTo>
                    <a:pt x="102" y="47"/>
                  </a:lnTo>
                  <a:lnTo>
                    <a:pt x="103" y="52"/>
                  </a:lnTo>
                  <a:lnTo>
                    <a:pt x="127" y="52"/>
                  </a:lnTo>
                  <a:close/>
                  <a:moveTo>
                    <a:pt x="103" y="136"/>
                  </a:moveTo>
                  <a:lnTo>
                    <a:pt x="102" y="146"/>
                  </a:lnTo>
                  <a:lnTo>
                    <a:pt x="101" y="155"/>
                  </a:lnTo>
                  <a:lnTo>
                    <a:pt x="97" y="162"/>
                  </a:lnTo>
                  <a:lnTo>
                    <a:pt x="92" y="169"/>
                  </a:lnTo>
                  <a:lnTo>
                    <a:pt x="87" y="174"/>
                  </a:lnTo>
                  <a:lnTo>
                    <a:pt x="82" y="177"/>
                  </a:lnTo>
                  <a:lnTo>
                    <a:pt x="74" y="179"/>
                  </a:lnTo>
                  <a:lnTo>
                    <a:pt x="66" y="181"/>
                  </a:lnTo>
                  <a:lnTo>
                    <a:pt x="58" y="179"/>
                  </a:lnTo>
                  <a:lnTo>
                    <a:pt x="51" y="177"/>
                  </a:lnTo>
                  <a:lnTo>
                    <a:pt x="45" y="174"/>
                  </a:lnTo>
                  <a:lnTo>
                    <a:pt x="39" y="169"/>
                  </a:lnTo>
                  <a:lnTo>
                    <a:pt x="35" y="162"/>
                  </a:lnTo>
                  <a:lnTo>
                    <a:pt x="32" y="155"/>
                  </a:lnTo>
                  <a:lnTo>
                    <a:pt x="30" y="147"/>
                  </a:lnTo>
                  <a:lnTo>
                    <a:pt x="29" y="136"/>
                  </a:lnTo>
                  <a:lnTo>
                    <a:pt x="30" y="127"/>
                  </a:lnTo>
                  <a:lnTo>
                    <a:pt x="31" y="119"/>
                  </a:lnTo>
                  <a:lnTo>
                    <a:pt x="35" y="111"/>
                  </a:lnTo>
                  <a:lnTo>
                    <a:pt x="39" y="105"/>
                  </a:lnTo>
                  <a:lnTo>
                    <a:pt x="45" y="100"/>
                  </a:lnTo>
                  <a:lnTo>
                    <a:pt x="51" y="97"/>
                  </a:lnTo>
                  <a:lnTo>
                    <a:pt x="58" y="94"/>
                  </a:lnTo>
                  <a:lnTo>
                    <a:pt x="67" y="93"/>
                  </a:lnTo>
                  <a:lnTo>
                    <a:pt x="74" y="94"/>
                  </a:lnTo>
                  <a:lnTo>
                    <a:pt x="82" y="97"/>
                  </a:lnTo>
                  <a:lnTo>
                    <a:pt x="88" y="100"/>
                  </a:lnTo>
                  <a:lnTo>
                    <a:pt x="93" y="105"/>
                  </a:lnTo>
                  <a:lnTo>
                    <a:pt x="97" y="111"/>
                  </a:lnTo>
                  <a:lnTo>
                    <a:pt x="101" y="119"/>
                  </a:lnTo>
                  <a:lnTo>
                    <a:pt x="102" y="127"/>
                  </a:lnTo>
                  <a:lnTo>
                    <a:pt x="103" y="136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3" name="Freeform 530"/>
            <p:cNvSpPr>
              <a:spLocks/>
            </p:cNvSpPr>
            <p:nvPr/>
          </p:nvSpPr>
          <p:spPr bwMode="auto">
            <a:xfrm>
              <a:off x="5537200" y="5219700"/>
              <a:ext cx="60325" cy="109538"/>
            </a:xfrm>
            <a:custGeom>
              <a:avLst/>
              <a:gdLst>
                <a:gd name="T0" fmla="*/ 0 w 127"/>
                <a:gd name="T1" fmla="*/ 2147483647 h 207"/>
                <a:gd name="T2" fmla="*/ 2147483647 w 127"/>
                <a:gd name="T3" fmla="*/ 2147483647 h 207"/>
                <a:gd name="T4" fmla="*/ 2147483647 w 127"/>
                <a:gd name="T5" fmla="*/ 2147483647 h 207"/>
                <a:gd name="T6" fmla="*/ 2147483647 w 127"/>
                <a:gd name="T7" fmla="*/ 2147483647 h 207"/>
                <a:gd name="T8" fmla="*/ 2147483647 w 127"/>
                <a:gd name="T9" fmla="*/ 2147483647 h 207"/>
                <a:gd name="T10" fmla="*/ 2147483647 w 127"/>
                <a:gd name="T11" fmla="*/ 2147483647 h 207"/>
                <a:gd name="T12" fmla="*/ 2147483647 w 127"/>
                <a:gd name="T13" fmla="*/ 2147483647 h 207"/>
                <a:gd name="T14" fmla="*/ 2147483647 w 127"/>
                <a:gd name="T15" fmla="*/ 2147483647 h 207"/>
                <a:gd name="T16" fmla="*/ 2147483647 w 127"/>
                <a:gd name="T17" fmla="*/ 0 h 207"/>
                <a:gd name="T18" fmla="*/ 0 w 127"/>
                <a:gd name="T19" fmla="*/ 0 h 207"/>
                <a:gd name="T20" fmla="*/ 0 w 127"/>
                <a:gd name="T21" fmla="*/ 2147483647 h 20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7"/>
                <a:gd name="T34" fmla="*/ 0 h 207"/>
                <a:gd name="T35" fmla="*/ 127 w 127"/>
                <a:gd name="T36" fmla="*/ 207 h 20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7" h="207">
                  <a:moveTo>
                    <a:pt x="0" y="207"/>
                  </a:moveTo>
                  <a:lnTo>
                    <a:pt x="26" y="207"/>
                  </a:lnTo>
                  <a:lnTo>
                    <a:pt x="26" y="112"/>
                  </a:lnTo>
                  <a:lnTo>
                    <a:pt x="114" y="112"/>
                  </a:lnTo>
                  <a:lnTo>
                    <a:pt x="114" y="86"/>
                  </a:lnTo>
                  <a:lnTo>
                    <a:pt x="26" y="86"/>
                  </a:lnTo>
                  <a:lnTo>
                    <a:pt x="26" y="25"/>
                  </a:lnTo>
                  <a:lnTo>
                    <a:pt x="127" y="25"/>
                  </a:lnTo>
                  <a:lnTo>
                    <a:pt x="127" y="0"/>
                  </a:lnTo>
                  <a:lnTo>
                    <a:pt x="0" y="0"/>
                  </a:lnTo>
                  <a:lnTo>
                    <a:pt x="0" y="207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4" name="Freeform 531"/>
            <p:cNvSpPr>
              <a:spLocks/>
            </p:cNvSpPr>
            <p:nvPr/>
          </p:nvSpPr>
          <p:spPr bwMode="auto">
            <a:xfrm>
              <a:off x="5607050" y="5246688"/>
              <a:ext cx="31750" cy="82550"/>
            </a:xfrm>
            <a:custGeom>
              <a:avLst/>
              <a:gdLst>
                <a:gd name="T0" fmla="*/ 0 w 67"/>
                <a:gd name="T1" fmla="*/ 2147483647 h 155"/>
                <a:gd name="T2" fmla="*/ 2147483647 w 67"/>
                <a:gd name="T3" fmla="*/ 2147483647 h 155"/>
                <a:gd name="T4" fmla="*/ 2147483647 w 67"/>
                <a:gd name="T5" fmla="*/ 2147483647 h 155"/>
                <a:gd name="T6" fmla="*/ 2147483647 w 67"/>
                <a:gd name="T7" fmla="*/ 2147483647 h 155"/>
                <a:gd name="T8" fmla="*/ 2147483647 w 67"/>
                <a:gd name="T9" fmla="*/ 2147483647 h 155"/>
                <a:gd name="T10" fmla="*/ 2147483647 w 67"/>
                <a:gd name="T11" fmla="*/ 2147483647 h 155"/>
                <a:gd name="T12" fmla="*/ 2147483647 w 67"/>
                <a:gd name="T13" fmla="*/ 2147483647 h 155"/>
                <a:gd name="T14" fmla="*/ 2147483647 w 67"/>
                <a:gd name="T15" fmla="*/ 2147483647 h 155"/>
                <a:gd name="T16" fmla="*/ 2147483647 w 67"/>
                <a:gd name="T17" fmla="*/ 2147483647 h 155"/>
                <a:gd name="T18" fmla="*/ 2147483647 w 67"/>
                <a:gd name="T19" fmla="*/ 2147483647 h 155"/>
                <a:gd name="T20" fmla="*/ 2147483647 w 67"/>
                <a:gd name="T21" fmla="*/ 2147483647 h 155"/>
                <a:gd name="T22" fmla="*/ 2147483647 w 67"/>
                <a:gd name="T23" fmla="*/ 2147483647 h 155"/>
                <a:gd name="T24" fmla="*/ 2147483647 w 67"/>
                <a:gd name="T25" fmla="*/ 0 h 155"/>
                <a:gd name="T26" fmla="*/ 2147483647 w 67"/>
                <a:gd name="T27" fmla="*/ 0 h 155"/>
                <a:gd name="T28" fmla="*/ 2147483647 w 67"/>
                <a:gd name="T29" fmla="*/ 0 h 155"/>
                <a:gd name="T30" fmla="*/ 2147483647 w 67"/>
                <a:gd name="T31" fmla="*/ 2147483647 h 155"/>
                <a:gd name="T32" fmla="*/ 2147483647 w 67"/>
                <a:gd name="T33" fmla="*/ 2147483647 h 155"/>
                <a:gd name="T34" fmla="*/ 2147483647 w 67"/>
                <a:gd name="T35" fmla="*/ 2147483647 h 155"/>
                <a:gd name="T36" fmla="*/ 2147483647 w 67"/>
                <a:gd name="T37" fmla="*/ 2147483647 h 155"/>
                <a:gd name="T38" fmla="*/ 2147483647 w 67"/>
                <a:gd name="T39" fmla="*/ 2147483647 h 155"/>
                <a:gd name="T40" fmla="*/ 2147483647 w 67"/>
                <a:gd name="T41" fmla="*/ 2147483647 h 155"/>
                <a:gd name="T42" fmla="*/ 2147483647 w 67"/>
                <a:gd name="T43" fmla="*/ 2147483647 h 155"/>
                <a:gd name="T44" fmla="*/ 2147483647 w 67"/>
                <a:gd name="T45" fmla="*/ 2147483647 h 155"/>
                <a:gd name="T46" fmla="*/ 0 w 67"/>
                <a:gd name="T47" fmla="*/ 2147483647 h 155"/>
                <a:gd name="T48" fmla="*/ 0 w 67"/>
                <a:gd name="T49" fmla="*/ 2147483647 h 15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7"/>
                <a:gd name="T76" fmla="*/ 0 h 155"/>
                <a:gd name="T77" fmla="*/ 67 w 67"/>
                <a:gd name="T78" fmla="*/ 155 h 15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7" h="155">
                  <a:moveTo>
                    <a:pt x="0" y="155"/>
                  </a:moveTo>
                  <a:lnTo>
                    <a:pt x="23" y="155"/>
                  </a:lnTo>
                  <a:lnTo>
                    <a:pt x="23" y="70"/>
                  </a:lnTo>
                  <a:lnTo>
                    <a:pt x="24" y="61"/>
                  </a:lnTo>
                  <a:lnTo>
                    <a:pt x="25" y="52"/>
                  </a:lnTo>
                  <a:lnTo>
                    <a:pt x="29" y="45"/>
                  </a:lnTo>
                  <a:lnTo>
                    <a:pt x="33" y="39"/>
                  </a:lnTo>
                  <a:lnTo>
                    <a:pt x="38" y="33"/>
                  </a:lnTo>
                  <a:lnTo>
                    <a:pt x="44" y="29"/>
                  </a:lnTo>
                  <a:lnTo>
                    <a:pt x="53" y="28"/>
                  </a:lnTo>
                  <a:lnTo>
                    <a:pt x="61" y="27"/>
                  </a:lnTo>
                  <a:lnTo>
                    <a:pt x="67" y="27"/>
                  </a:lnTo>
                  <a:lnTo>
                    <a:pt x="67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3"/>
                  </a:lnTo>
                  <a:lnTo>
                    <a:pt x="42" y="5"/>
                  </a:lnTo>
                  <a:lnTo>
                    <a:pt x="37" y="7"/>
                  </a:lnTo>
                  <a:lnTo>
                    <a:pt x="33" y="12"/>
                  </a:lnTo>
                  <a:lnTo>
                    <a:pt x="29" y="18"/>
                  </a:lnTo>
                  <a:lnTo>
                    <a:pt x="25" y="24"/>
                  </a:lnTo>
                  <a:lnTo>
                    <a:pt x="22" y="31"/>
                  </a:lnTo>
                  <a:lnTo>
                    <a:pt x="22" y="4"/>
                  </a:lnTo>
                  <a:lnTo>
                    <a:pt x="0" y="4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5" name="Freeform 532"/>
            <p:cNvSpPr>
              <a:spLocks noEditPoints="1"/>
            </p:cNvSpPr>
            <p:nvPr/>
          </p:nvSpPr>
          <p:spPr bwMode="auto">
            <a:xfrm>
              <a:off x="5645150" y="5246688"/>
              <a:ext cx="60325" cy="84137"/>
            </a:xfrm>
            <a:custGeom>
              <a:avLst/>
              <a:gdLst>
                <a:gd name="T0" fmla="*/ 2147483647 w 129"/>
                <a:gd name="T1" fmla="*/ 2147483647 h 159"/>
                <a:gd name="T2" fmla="*/ 2147483647 w 129"/>
                <a:gd name="T3" fmla="*/ 2147483647 h 159"/>
                <a:gd name="T4" fmla="*/ 2147483647 w 129"/>
                <a:gd name="T5" fmla="*/ 2147483647 h 159"/>
                <a:gd name="T6" fmla="*/ 2147483647 w 129"/>
                <a:gd name="T7" fmla="*/ 2147483647 h 159"/>
                <a:gd name="T8" fmla="*/ 2147483647 w 129"/>
                <a:gd name="T9" fmla="*/ 2147483647 h 159"/>
                <a:gd name="T10" fmla="*/ 2147483647 w 129"/>
                <a:gd name="T11" fmla="*/ 2147483647 h 159"/>
                <a:gd name="T12" fmla="*/ 2147483647 w 129"/>
                <a:gd name="T13" fmla="*/ 2147483647 h 159"/>
                <a:gd name="T14" fmla="*/ 2147483647 w 129"/>
                <a:gd name="T15" fmla="*/ 2147483647 h 159"/>
                <a:gd name="T16" fmla="*/ 2147483647 w 129"/>
                <a:gd name="T17" fmla="*/ 2147483647 h 159"/>
                <a:gd name="T18" fmla="*/ 2147483647 w 129"/>
                <a:gd name="T19" fmla="*/ 2147483647 h 159"/>
                <a:gd name="T20" fmla="*/ 2147483647 w 129"/>
                <a:gd name="T21" fmla="*/ 2147483647 h 159"/>
                <a:gd name="T22" fmla="*/ 2147483647 w 129"/>
                <a:gd name="T23" fmla="*/ 2147483647 h 159"/>
                <a:gd name="T24" fmla="*/ 2147483647 w 129"/>
                <a:gd name="T25" fmla="*/ 2147483647 h 159"/>
                <a:gd name="T26" fmla="*/ 2147483647 w 129"/>
                <a:gd name="T27" fmla="*/ 2147483647 h 159"/>
                <a:gd name="T28" fmla="*/ 2147483647 w 129"/>
                <a:gd name="T29" fmla="*/ 2147483647 h 159"/>
                <a:gd name="T30" fmla="*/ 2147483647 w 129"/>
                <a:gd name="T31" fmla="*/ 2147483647 h 159"/>
                <a:gd name="T32" fmla="*/ 2147483647 w 129"/>
                <a:gd name="T33" fmla="*/ 2147483647 h 159"/>
                <a:gd name="T34" fmla="*/ 2147483647 w 129"/>
                <a:gd name="T35" fmla="*/ 2147483647 h 159"/>
                <a:gd name="T36" fmla="*/ 2147483647 w 129"/>
                <a:gd name="T37" fmla="*/ 2147483647 h 159"/>
                <a:gd name="T38" fmla="*/ 2147483647 w 129"/>
                <a:gd name="T39" fmla="*/ 2147483647 h 159"/>
                <a:gd name="T40" fmla="*/ 2147483647 w 129"/>
                <a:gd name="T41" fmla="*/ 2147483647 h 159"/>
                <a:gd name="T42" fmla="*/ 2147483647 w 129"/>
                <a:gd name="T43" fmla="*/ 2147483647 h 159"/>
                <a:gd name="T44" fmla="*/ 2147483647 w 129"/>
                <a:gd name="T45" fmla="*/ 2147483647 h 159"/>
                <a:gd name="T46" fmla="*/ 2147483647 w 129"/>
                <a:gd name="T47" fmla="*/ 2147483647 h 159"/>
                <a:gd name="T48" fmla="*/ 2147483647 w 129"/>
                <a:gd name="T49" fmla="*/ 2147483647 h 159"/>
                <a:gd name="T50" fmla="*/ 2147483647 w 129"/>
                <a:gd name="T51" fmla="*/ 2147483647 h 159"/>
                <a:gd name="T52" fmla="*/ 2147483647 w 129"/>
                <a:gd name="T53" fmla="*/ 2147483647 h 159"/>
                <a:gd name="T54" fmla="*/ 2147483647 w 129"/>
                <a:gd name="T55" fmla="*/ 0 h 159"/>
                <a:gd name="T56" fmla="*/ 2147483647 w 129"/>
                <a:gd name="T57" fmla="*/ 2147483647 h 159"/>
                <a:gd name="T58" fmla="*/ 2147483647 w 129"/>
                <a:gd name="T59" fmla="*/ 2147483647 h 159"/>
                <a:gd name="T60" fmla="*/ 2147483647 w 129"/>
                <a:gd name="T61" fmla="*/ 2147483647 h 159"/>
                <a:gd name="T62" fmla="*/ 2147483647 w 129"/>
                <a:gd name="T63" fmla="*/ 2147483647 h 159"/>
                <a:gd name="T64" fmla="*/ 2147483647 w 129"/>
                <a:gd name="T65" fmla="*/ 2147483647 h 159"/>
                <a:gd name="T66" fmla="*/ 2147483647 w 129"/>
                <a:gd name="T67" fmla="*/ 2147483647 h 159"/>
                <a:gd name="T68" fmla="*/ 2147483647 w 129"/>
                <a:gd name="T69" fmla="*/ 2147483647 h 159"/>
                <a:gd name="T70" fmla="*/ 2147483647 w 129"/>
                <a:gd name="T71" fmla="*/ 2147483647 h 159"/>
                <a:gd name="T72" fmla="*/ 2147483647 w 129"/>
                <a:gd name="T73" fmla="*/ 2147483647 h 159"/>
                <a:gd name="T74" fmla="*/ 2147483647 w 129"/>
                <a:gd name="T75" fmla="*/ 2147483647 h 159"/>
                <a:gd name="T76" fmla="*/ 2147483647 w 129"/>
                <a:gd name="T77" fmla="*/ 2147483647 h 159"/>
                <a:gd name="T78" fmla="*/ 2147483647 w 129"/>
                <a:gd name="T79" fmla="*/ 2147483647 h 159"/>
                <a:gd name="T80" fmla="*/ 2147483647 w 129"/>
                <a:gd name="T81" fmla="*/ 2147483647 h 159"/>
                <a:gd name="T82" fmla="*/ 2147483647 w 129"/>
                <a:gd name="T83" fmla="*/ 2147483647 h 159"/>
                <a:gd name="T84" fmla="*/ 2147483647 w 129"/>
                <a:gd name="T85" fmla="*/ 2147483647 h 159"/>
                <a:gd name="T86" fmla="*/ 2147483647 w 129"/>
                <a:gd name="T87" fmla="*/ 2147483647 h 159"/>
                <a:gd name="T88" fmla="*/ 2147483647 w 129"/>
                <a:gd name="T89" fmla="*/ 2147483647 h 159"/>
                <a:gd name="T90" fmla="*/ 2147483647 w 129"/>
                <a:gd name="T91" fmla="*/ 2147483647 h 159"/>
                <a:gd name="T92" fmla="*/ 2147483647 w 129"/>
                <a:gd name="T93" fmla="*/ 2147483647 h 159"/>
                <a:gd name="T94" fmla="*/ 2147483647 w 129"/>
                <a:gd name="T95" fmla="*/ 2147483647 h 159"/>
                <a:gd name="T96" fmla="*/ 0 w 129"/>
                <a:gd name="T97" fmla="*/ 2147483647 h 159"/>
                <a:gd name="T98" fmla="*/ 2147483647 w 129"/>
                <a:gd name="T99" fmla="*/ 2147483647 h 159"/>
                <a:gd name="T100" fmla="*/ 2147483647 w 129"/>
                <a:gd name="T101" fmla="*/ 2147483647 h 159"/>
                <a:gd name="T102" fmla="*/ 2147483647 w 129"/>
                <a:gd name="T103" fmla="*/ 2147483647 h 159"/>
                <a:gd name="T104" fmla="*/ 2147483647 w 129"/>
                <a:gd name="T105" fmla="*/ 2147483647 h 159"/>
                <a:gd name="T106" fmla="*/ 2147483647 w 129"/>
                <a:gd name="T107" fmla="*/ 2147483647 h 159"/>
                <a:gd name="T108" fmla="*/ 2147483647 w 129"/>
                <a:gd name="T109" fmla="*/ 2147483647 h 15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9"/>
                <a:gd name="T166" fmla="*/ 0 h 159"/>
                <a:gd name="T167" fmla="*/ 129 w 129"/>
                <a:gd name="T168" fmla="*/ 159 h 15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9" h="159">
                  <a:moveTo>
                    <a:pt x="91" y="77"/>
                  </a:moveTo>
                  <a:lnTo>
                    <a:pt x="91" y="99"/>
                  </a:lnTo>
                  <a:lnTo>
                    <a:pt x="90" y="107"/>
                  </a:lnTo>
                  <a:lnTo>
                    <a:pt x="88" y="114"/>
                  </a:lnTo>
                  <a:lnTo>
                    <a:pt x="84" y="120"/>
                  </a:lnTo>
                  <a:lnTo>
                    <a:pt x="79" y="126"/>
                  </a:lnTo>
                  <a:lnTo>
                    <a:pt x="73" y="131"/>
                  </a:lnTo>
                  <a:lnTo>
                    <a:pt x="65" y="134"/>
                  </a:lnTo>
                  <a:lnTo>
                    <a:pt x="58" y="135"/>
                  </a:lnTo>
                  <a:lnTo>
                    <a:pt x="49" y="137"/>
                  </a:lnTo>
                  <a:lnTo>
                    <a:pt x="43" y="137"/>
                  </a:lnTo>
                  <a:lnTo>
                    <a:pt x="38" y="135"/>
                  </a:lnTo>
                  <a:lnTo>
                    <a:pt x="34" y="133"/>
                  </a:lnTo>
                  <a:lnTo>
                    <a:pt x="31" y="131"/>
                  </a:lnTo>
                  <a:lnTo>
                    <a:pt x="28" y="127"/>
                  </a:lnTo>
                  <a:lnTo>
                    <a:pt x="26" y="123"/>
                  </a:lnTo>
                  <a:lnTo>
                    <a:pt x="24" y="118"/>
                  </a:lnTo>
                  <a:lnTo>
                    <a:pt x="24" y="113"/>
                  </a:lnTo>
                  <a:lnTo>
                    <a:pt x="24" y="107"/>
                  </a:lnTo>
                  <a:lnTo>
                    <a:pt x="25" y="103"/>
                  </a:lnTo>
                  <a:lnTo>
                    <a:pt x="28" y="99"/>
                  </a:lnTo>
                  <a:lnTo>
                    <a:pt x="30" y="96"/>
                  </a:lnTo>
                  <a:lnTo>
                    <a:pt x="33" y="92"/>
                  </a:lnTo>
                  <a:lnTo>
                    <a:pt x="37" y="90"/>
                  </a:lnTo>
                  <a:lnTo>
                    <a:pt x="42" y="89"/>
                  </a:lnTo>
                  <a:lnTo>
                    <a:pt x="48" y="88"/>
                  </a:lnTo>
                  <a:lnTo>
                    <a:pt x="59" y="85"/>
                  </a:lnTo>
                  <a:lnTo>
                    <a:pt x="71" y="84"/>
                  </a:lnTo>
                  <a:lnTo>
                    <a:pt x="81" y="82"/>
                  </a:lnTo>
                  <a:lnTo>
                    <a:pt x="91" y="77"/>
                  </a:lnTo>
                  <a:close/>
                  <a:moveTo>
                    <a:pt x="93" y="134"/>
                  </a:moveTo>
                  <a:lnTo>
                    <a:pt x="93" y="140"/>
                  </a:lnTo>
                  <a:lnTo>
                    <a:pt x="94" y="145"/>
                  </a:lnTo>
                  <a:lnTo>
                    <a:pt x="96" y="148"/>
                  </a:lnTo>
                  <a:lnTo>
                    <a:pt x="98" y="152"/>
                  </a:lnTo>
                  <a:lnTo>
                    <a:pt x="101" y="154"/>
                  </a:lnTo>
                  <a:lnTo>
                    <a:pt x="106" y="156"/>
                  </a:lnTo>
                  <a:lnTo>
                    <a:pt x="110" y="157"/>
                  </a:lnTo>
                  <a:lnTo>
                    <a:pt x="116" y="157"/>
                  </a:lnTo>
                  <a:lnTo>
                    <a:pt x="121" y="156"/>
                  </a:lnTo>
                  <a:lnTo>
                    <a:pt x="129" y="155"/>
                  </a:lnTo>
                  <a:lnTo>
                    <a:pt x="129" y="135"/>
                  </a:lnTo>
                  <a:lnTo>
                    <a:pt x="122" y="137"/>
                  </a:lnTo>
                  <a:lnTo>
                    <a:pt x="118" y="135"/>
                  </a:lnTo>
                  <a:lnTo>
                    <a:pt x="115" y="132"/>
                  </a:lnTo>
                  <a:lnTo>
                    <a:pt x="114" y="127"/>
                  </a:lnTo>
                  <a:lnTo>
                    <a:pt x="114" y="120"/>
                  </a:lnTo>
                  <a:lnTo>
                    <a:pt x="114" y="46"/>
                  </a:lnTo>
                  <a:lnTo>
                    <a:pt x="113" y="35"/>
                  </a:lnTo>
                  <a:lnTo>
                    <a:pt x="111" y="26"/>
                  </a:lnTo>
                  <a:lnTo>
                    <a:pt x="107" y="18"/>
                  </a:lnTo>
                  <a:lnTo>
                    <a:pt x="101" y="11"/>
                  </a:lnTo>
                  <a:lnTo>
                    <a:pt x="94" y="6"/>
                  </a:lnTo>
                  <a:lnTo>
                    <a:pt x="84" y="3"/>
                  </a:lnTo>
                  <a:lnTo>
                    <a:pt x="74" y="1"/>
                  </a:lnTo>
                  <a:lnTo>
                    <a:pt x="61" y="0"/>
                  </a:lnTo>
                  <a:lnTo>
                    <a:pt x="49" y="1"/>
                  </a:lnTo>
                  <a:lnTo>
                    <a:pt x="38" y="4"/>
                  </a:lnTo>
                  <a:lnTo>
                    <a:pt x="29" y="7"/>
                  </a:lnTo>
                  <a:lnTo>
                    <a:pt x="21" y="13"/>
                  </a:lnTo>
                  <a:lnTo>
                    <a:pt x="15" y="20"/>
                  </a:lnTo>
                  <a:lnTo>
                    <a:pt x="11" y="28"/>
                  </a:lnTo>
                  <a:lnTo>
                    <a:pt x="7" y="38"/>
                  </a:lnTo>
                  <a:lnTo>
                    <a:pt x="6" y="48"/>
                  </a:lnTo>
                  <a:lnTo>
                    <a:pt x="6" y="49"/>
                  </a:lnTo>
                  <a:lnTo>
                    <a:pt x="29" y="49"/>
                  </a:lnTo>
                  <a:lnTo>
                    <a:pt x="29" y="43"/>
                  </a:lnTo>
                  <a:lnTo>
                    <a:pt x="31" y="38"/>
                  </a:lnTo>
                  <a:lnTo>
                    <a:pt x="33" y="33"/>
                  </a:lnTo>
                  <a:lnTo>
                    <a:pt x="37" y="29"/>
                  </a:lnTo>
                  <a:lnTo>
                    <a:pt x="41" y="26"/>
                  </a:lnTo>
                  <a:lnTo>
                    <a:pt x="46" y="24"/>
                  </a:lnTo>
                  <a:lnTo>
                    <a:pt x="53" y="22"/>
                  </a:lnTo>
                  <a:lnTo>
                    <a:pt x="60" y="22"/>
                  </a:lnTo>
                  <a:lnTo>
                    <a:pt x="68" y="22"/>
                  </a:lnTo>
                  <a:lnTo>
                    <a:pt x="74" y="24"/>
                  </a:lnTo>
                  <a:lnTo>
                    <a:pt x="79" y="26"/>
                  </a:lnTo>
                  <a:lnTo>
                    <a:pt x="83" y="28"/>
                  </a:lnTo>
                  <a:lnTo>
                    <a:pt x="87" y="31"/>
                  </a:lnTo>
                  <a:lnTo>
                    <a:pt x="89" y="35"/>
                  </a:lnTo>
                  <a:lnTo>
                    <a:pt x="91" y="39"/>
                  </a:lnTo>
                  <a:lnTo>
                    <a:pt x="91" y="45"/>
                  </a:lnTo>
                  <a:lnTo>
                    <a:pt x="91" y="50"/>
                  </a:lnTo>
                  <a:lnTo>
                    <a:pt x="90" y="55"/>
                  </a:lnTo>
                  <a:lnTo>
                    <a:pt x="89" y="57"/>
                  </a:lnTo>
                  <a:lnTo>
                    <a:pt x="84" y="60"/>
                  </a:lnTo>
                  <a:lnTo>
                    <a:pt x="79" y="62"/>
                  </a:lnTo>
                  <a:lnTo>
                    <a:pt x="71" y="63"/>
                  </a:lnTo>
                  <a:lnTo>
                    <a:pt x="60" y="64"/>
                  </a:lnTo>
                  <a:lnTo>
                    <a:pt x="48" y="65"/>
                  </a:lnTo>
                  <a:lnTo>
                    <a:pt x="36" y="68"/>
                  </a:lnTo>
                  <a:lnTo>
                    <a:pt x="26" y="71"/>
                  </a:lnTo>
                  <a:lnTo>
                    <a:pt x="18" y="75"/>
                  </a:lnTo>
                  <a:lnTo>
                    <a:pt x="12" y="81"/>
                  </a:lnTo>
                  <a:lnTo>
                    <a:pt x="6" y="86"/>
                  </a:lnTo>
                  <a:lnTo>
                    <a:pt x="3" y="95"/>
                  </a:lnTo>
                  <a:lnTo>
                    <a:pt x="1" y="103"/>
                  </a:lnTo>
                  <a:lnTo>
                    <a:pt x="0" y="113"/>
                  </a:lnTo>
                  <a:lnTo>
                    <a:pt x="1" y="124"/>
                  </a:lnTo>
                  <a:lnTo>
                    <a:pt x="3" y="132"/>
                  </a:lnTo>
                  <a:lnTo>
                    <a:pt x="6" y="140"/>
                  </a:lnTo>
                  <a:lnTo>
                    <a:pt x="12" y="147"/>
                  </a:lnTo>
                  <a:lnTo>
                    <a:pt x="18" y="152"/>
                  </a:lnTo>
                  <a:lnTo>
                    <a:pt x="25" y="155"/>
                  </a:lnTo>
                  <a:lnTo>
                    <a:pt x="35" y="157"/>
                  </a:lnTo>
                  <a:lnTo>
                    <a:pt x="44" y="159"/>
                  </a:lnTo>
                  <a:lnTo>
                    <a:pt x="58" y="157"/>
                  </a:lnTo>
                  <a:lnTo>
                    <a:pt x="71" y="153"/>
                  </a:lnTo>
                  <a:lnTo>
                    <a:pt x="82" y="145"/>
                  </a:lnTo>
                  <a:lnTo>
                    <a:pt x="93" y="134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6" name="Freeform 533"/>
            <p:cNvSpPr>
              <a:spLocks/>
            </p:cNvSpPr>
            <p:nvPr/>
          </p:nvSpPr>
          <p:spPr bwMode="auto">
            <a:xfrm>
              <a:off x="5715000" y="5246688"/>
              <a:ext cx="53975" cy="82550"/>
            </a:xfrm>
            <a:custGeom>
              <a:avLst/>
              <a:gdLst>
                <a:gd name="T0" fmla="*/ 2147483647 w 114"/>
                <a:gd name="T1" fmla="*/ 2147483647 h 155"/>
                <a:gd name="T2" fmla="*/ 2147483647 w 114"/>
                <a:gd name="T3" fmla="*/ 2147483647 h 155"/>
                <a:gd name="T4" fmla="*/ 2147483647 w 114"/>
                <a:gd name="T5" fmla="*/ 2147483647 h 155"/>
                <a:gd name="T6" fmla="*/ 2147483647 w 114"/>
                <a:gd name="T7" fmla="*/ 2147483647 h 155"/>
                <a:gd name="T8" fmla="*/ 2147483647 w 114"/>
                <a:gd name="T9" fmla="*/ 2147483647 h 155"/>
                <a:gd name="T10" fmla="*/ 2147483647 w 114"/>
                <a:gd name="T11" fmla="*/ 2147483647 h 155"/>
                <a:gd name="T12" fmla="*/ 2147483647 w 114"/>
                <a:gd name="T13" fmla="*/ 2147483647 h 155"/>
                <a:gd name="T14" fmla="*/ 2147483647 w 114"/>
                <a:gd name="T15" fmla="*/ 2147483647 h 155"/>
                <a:gd name="T16" fmla="*/ 2147483647 w 114"/>
                <a:gd name="T17" fmla="*/ 2147483647 h 155"/>
                <a:gd name="T18" fmla="*/ 2147483647 w 114"/>
                <a:gd name="T19" fmla="*/ 2147483647 h 155"/>
                <a:gd name="T20" fmla="*/ 2147483647 w 114"/>
                <a:gd name="T21" fmla="*/ 2147483647 h 155"/>
                <a:gd name="T22" fmla="*/ 2147483647 w 114"/>
                <a:gd name="T23" fmla="*/ 2147483647 h 155"/>
                <a:gd name="T24" fmla="*/ 2147483647 w 114"/>
                <a:gd name="T25" fmla="*/ 2147483647 h 155"/>
                <a:gd name="T26" fmla="*/ 2147483647 w 114"/>
                <a:gd name="T27" fmla="*/ 2147483647 h 155"/>
                <a:gd name="T28" fmla="*/ 2147483647 w 114"/>
                <a:gd name="T29" fmla="*/ 0 h 155"/>
                <a:gd name="T30" fmla="*/ 2147483647 w 114"/>
                <a:gd name="T31" fmla="*/ 0 h 155"/>
                <a:gd name="T32" fmla="*/ 2147483647 w 114"/>
                <a:gd name="T33" fmla="*/ 0 h 155"/>
                <a:gd name="T34" fmla="*/ 2147483647 w 114"/>
                <a:gd name="T35" fmla="*/ 2147483647 h 155"/>
                <a:gd name="T36" fmla="*/ 2147483647 w 114"/>
                <a:gd name="T37" fmla="*/ 2147483647 h 155"/>
                <a:gd name="T38" fmla="*/ 2147483647 w 114"/>
                <a:gd name="T39" fmla="*/ 2147483647 h 155"/>
                <a:gd name="T40" fmla="*/ 2147483647 w 114"/>
                <a:gd name="T41" fmla="*/ 2147483647 h 155"/>
                <a:gd name="T42" fmla="*/ 2147483647 w 114"/>
                <a:gd name="T43" fmla="*/ 2147483647 h 155"/>
                <a:gd name="T44" fmla="*/ 2147483647 w 114"/>
                <a:gd name="T45" fmla="*/ 2147483647 h 155"/>
                <a:gd name="T46" fmla="*/ 2147483647 w 114"/>
                <a:gd name="T47" fmla="*/ 2147483647 h 155"/>
                <a:gd name="T48" fmla="*/ 2147483647 w 114"/>
                <a:gd name="T49" fmla="*/ 2147483647 h 155"/>
                <a:gd name="T50" fmla="*/ 0 w 114"/>
                <a:gd name="T51" fmla="*/ 2147483647 h 155"/>
                <a:gd name="T52" fmla="*/ 0 w 114"/>
                <a:gd name="T53" fmla="*/ 2147483647 h 155"/>
                <a:gd name="T54" fmla="*/ 2147483647 w 114"/>
                <a:gd name="T55" fmla="*/ 2147483647 h 155"/>
                <a:gd name="T56" fmla="*/ 2147483647 w 114"/>
                <a:gd name="T57" fmla="*/ 2147483647 h 155"/>
                <a:gd name="T58" fmla="*/ 2147483647 w 114"/>
                <a:gd name="T59" fmla="*/ 2147483647 h 155"/>
                <a:gd name="T60" fmla="*/ 2147483647 w 114"/>
                <a:gd name="T61" fmla="*/ 2147483647 h 155"/>
                <a:gd name="T62" fmla="*/ 2147483647 w 114"/>
                <a:gd name="T63" fmla="*/ 2147483647 h 155"/>
                <a:gd name="T64" fmla="*/ 2147483647 w 114"/>
                <a:gd name="T65" fmla="*/ 2147483647 h 155"/>
                <a:gd name="T66" fmla="*/ 2147483647 w 114"/>
                <a:gd name="T67" fmla="*/ 2147483647 h 155"/>
                <a:gd name="T68" fmla="*/ 2147483647 w 114"/>
                <a:gd name="T69" fmla="*/ 2147483647 h 155"/>
                <a:gd name="T70" fmla="*/ 2147483647 w 114"/>
                <a:gd name="T71" fmla="*/ 2147483647 h 155"/>
                <a:gd name="T72" fmla="*/ 2147483647 w 114"/>
                <a:gd name="T73" fmla="*/ 2147483647 h 155"/>
                <a:gd name="T74" fmla="*/ 2147483647 w 114"/>
                <a:gd name="T75" fmla="*/ 2147483647 h 155"/>
                <a:gd name="T76" fmla="*/ 2147483647 w 114"/>
                <a:gd name="T77" fmla="*/ 2147483647 h 155"/>
                <a:gd name="T78" fmla="*/ 2147483647 w 114"/>
                <a:gd name="T79" fmla="*/ 2147483647 h 155"/>
                <a:gd name="T80" fmla="*/ 2147483647 w 114"/>
                <a:gd name="T81" fmla="*/ 2147483647 h 155"/>
                <a:gd name="T82" fmla="*/ 2147483647 w 114"/>
                <a:gd name="T83" fmla="*/ 2147483647 h 155"/>
                <a:gd name="T84" fmla="*/ 2147483647 w 114"/>
                <a:gd name="T85" fmla="*/ 2147483647 h 155"/>
                <a:gd name="T86" fmla="*/ 2147483647 w 114"/>
                <a:gd name="T87" fmla="*/ 2147483647 h 155"/>
                <a:gd name="T88" fmla="*/ 2147483647 w 114"/>
                <a:gd name="T89" fmla="*/ 2147483647 h 155"/>
                <a:gd name="T90" fmla="*/ 2147483647 w 114"/>
                <a:gd name="T91" fmla="*/ 2147483647 h 15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4"/>
                <a:gd name="T139" fmla="*/ 0 h 155"/>
                <a:gd name="T140" fmla="*/ 114 w 114"/>
                <a:gd name="T141" fmla="*/ 155 h 15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4" h="155">
                  <a:moveTo>
                    <a:pt x="91" y="155"/>
                  </a:moveTo>
                  <a:lnTo>
                    <a:pt x="114" y="155"/>
                  </a:lnTo>
                  <a:lnTo>
                    <a:pt x="114" y="64"/>
                  </a:lnTo>
                  <a:lnTo>
                    <a:pt x="114" y="57"/>
                  </a:lnTo>
                  <a:lnTo>
                    <a:pt x="114" y="47"/>
                  </a:lnTo>
                  <a:lnTo>
                    <a:pt x="113" y="38"/>
                  </a:lnTo>
                  <a:lnTo>
                    <a:pt x="112" y="28"/>
                  </a:lnTo>
                  <a:lnTo>
                    <a:pt x="107" y="21"/>
                  </a:lnTo>
                  <a:lnTo>
                    <a:pt x="104" y="15"/>
                  </a:lnTo>
                  <a:lnTo>
                    <a:pt x="101" y="12"/>
                  </a:lnTo>
                  <a:lnTo>
                    <a:pt x="97" y="8"/>
                  </a:lnTo>
                  <a:lnTo>
                    <a:pt x="92" y="5"/>
                  </a:lnTo>
                  <a:lnTo>
                    <a:pt x="86" y="3"/>
                  </a:lnTo>
                  <a:lnTo>
                    <a:pt x="80" y="1"/>
                  </a:lnTo>
                  <a:lnTo>
                    <a:pt x="73" y="0"/>
                  </a:lnTo>
                  <a:lnTo>
                    <a:pt x="65" y="0"/>
                  </a:lnTo>
                  <a:lnTo>
                    <a:pt x="59" y="0"/>
                  </a:lnTo>
                  <a:lnTo>
                    <a:pt x="53" y="1"/>
                  </a:lnTo>
                  <a:lnTo>
                    <a:pt x="46" y="4"/>
                  </a:lnTo>
                  <a:lnTo>
                    <a:pt x="41" y="6"/>
                  </a:lnTo>
                  <a:lnTo>
                    <a:pt x="36" y="10"/>
                  </a:lnTo>
                  <a:lnTo>
                    <a:pt x="30" y="14"/>
                  </a:lnTo>
                  <a:lnTo>
                    <a:pt x="26" y="20"/>
                  </a:lnTo>
                  <a:lnTo>
                    <a:pt x="22" y="26"/>
                  </a:lnTo>
                  <a:lnTo>
                    <a:pt x="22" y="4"/>
                  </a:lnTo>
                  <a:lnTo>
                    <a:pt x="0" y="4"/>
                  </a:lnTo>
                  <a:lnTo>
                    <a:pt x="0" y="155"/>
                  </a:lnTo>
                  <a:lnTo>
                    <a:pt x="23" y="155"/>
                  </a:lnTo>
                  <a:lnTo>
                    <a:pt x="23" y="69"/>
                  </a:lnTo>
                  <a:lnTo>
                    <a:pt x="24" y="58"/>
                  </a:lnTo>
                  <a:lnTo>
                    <a:pt x="26" y="49"/>
                  </a:lnTo>
                  <a:lnTo>
                    <a:pt x="29" y="41"/>
                  </a:lnTo>
                  <a:lnTo>
                    <a:pt x="34" y="34"/>
                  </a:lnTo>
                  <a:lnTo>
                    <a:pt x="40" y="29"/>
                  </a:lnTo>
                  <a:lnTo>
                    <a:pt x="46" y="26"/>
                  </a:lnTo>
                  <a:lnTo>
                    <a:pt x="55" y="24"/>
                  </a:lnTo>
                  <a:lnTo>
                    <a:pt x="63" y="22"/>
                  </a:lnTo>
                  <a:lnTo>
                    <a:pt x="71" y="24"/>
                  </a:lnTo>
                  <a:lnTo>
                    <a:pt x="77" y="25"/>
                  </a:lnTo>
                  <a:lnTo>
                    <a:pt x="81" y="28"/>
                  </a:lnTo>
                  <a:lnTo>
                    <a:pt x="85" y="32"/>
                  </a:lnTo>
                  <a:lnTo>
                    <a:pt x="87" y="38"/>
                  </a:lnTo>
                  <a:lnTo>
                    <a:pt x="90" y="45"/>
                  </a:lnTo>
                  <a:lnTo>
                    <a:pt x="91" y="53"/>
                  </a:lnTo>
                  <a:lnTo>
                    <a:pt x="91" y="62"/>
                  </a:lnTo>
                  <a:lnTo>
                    <a:pt x="91" y="155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7" name="Freeform 534"/>
            <p:cNvSpPr>
              <a:spLocks noEditPoints="1"/>
            </p:cNvSpPr>
            <p:nvPr/>
          </p:nvSpPr>
          <p:spPr bwMode="auto">
            <a:xfrm>
              <a:off x="5781675" y="5246688"/>
              <a:ext cx="57150" cy="115887"/>
            </a:xfrm>
            <a:custGeom>
              <a:avLst/>
              <a:gdLst>
                <a:gd name="T0" fmla="*/ 2147483647 w 121"/>
                <a:gd name="T1" fmla="*/ 2147483647 h 218"/>
                <a:gd name="T2" fmla="*/ 2147483647 w 121"/>
                <a:gd name="T3" fmla="*/ 2147483647 h 218"/>
                <a:gd name="T4" fmla="*/ 2147483647 w 121"/>
                <a:gd name="T5" fmla="*/ 2147483647 h 218"/>
                <a:gd name="T6" fmla="*/ 2147483647 w 121"/>
                <a:gd name="T7" fmla="*/ 2147483647 h 218"/>
                <a:gd name="T8" fmla="*/ 2147483647 w 121"/>
                <a:gd name="T9" fmla="*/ 0 h 218"/>
                <a:gd name="T10" fmla="*/ 2147483647 w 121"/>
                <a:gd name="T11" fmla="*/ 2147483647 h 218"/>
                <a:gd name="T12" fmla="*/ 2147483647 w 121"/>
                <a:gd name="T13" fmla="*/ 2147483647 h 218"/>
                <a:gd name="T14" fmla="*/ 2147483647 w 121"/>
                <a:gd name="T15" fmla="*/ 2147483647 h 218"/>
                <a:gd name="T16" fmla="*/ 0 w 121"/>
                <a:gd name="T17" fmla="*/ 2147483647 h 218"/>
                <a:gd name="T18" fmla="*/ 2147483647 w 121"/>
                <a:gd name="T19" fmla="*/ 2147483647 h 218"/>
                <a:gd name="T20" fmla="*/ 2147483647 w 121"/>
                <a:gd name="T21" fmla="*/ 2147483647 h 218"/>
                <a:gd name="T22" fmla="*/ 2147483647 w 121"/>
                <a:gd name="T23" fmla="*/ 2147483647 h 218"/>
                <a:gd name="T24" fmla="*/ 2147483647 w 121"/>
                <a:gd name="T25" fmla="*/ 2147483647 h 218"/>
                <a:gd name="T26" fmla="*/ 2147483647 w 121"/>
                <a:gd name="T27" fmla="*/ 2147483647 h 218"/>
                <a:gd name="T28" fmla="*/ 2147483647 w 121"/>
                <a:gd name="T29" fmla="*/ 2147483647 h 218"/>
                <a:gd name="T30" fmla="*/ 2147483647 w 121"/>
                <a:gd name="T31" fmla="*/ 2147483647 h 218"/>
                <a:gd name="T32" fmla="*/ 2147483647 w 121"/>
                <a:gd name="T33" fmla="*/ 2147483647 h 218"/>
                <a:gd name="T34" fmla="*/ 2147483647 w 121"/>
                <a:gd name="T35" fmla="*/ 2147483647 h 218"/>
                <a:gd name="T36" fmla="*/ 2147483647 w 121"/>
                <a:gd name="T37" fmla="*/ 2147483647 h 218"/>
                <a:gd name="T38" fmla="*/ 2147483647 w 121"/>
                <a:gd name="T39" fmla="*/ 2147483647 h 218"/>
                <a:gd name="T40" fmla="*/ 2147483647 w 121"/>
                <a:gd name="T41" fmla="*/ 2147483647 h 218"/>
                <a:gd name="T42" fmla="*/ 2147483647 w 121"/>
                <a:gd name="T43" fmla="*/ 2147483647 h 218"/>
                <a:gd name="T44" fmla="*/ 2147483647 w 121"/>
                <a:gd name="T45" fmla="*/ 2147483647 h 218"/>
                <a:gd name="T46" fmla="*/ 2147483647 w 121"/>
                <a:gd name="T47" fmla="*/ 2147483647 h 218"/>
                <a:gd name="T48" fmla="*/ 2147483647 w 121"/>
                <a:gd name="T49" fmla="*/ 2147483647 h 218"/>
                <a:gd name="T50" fmla="*/ 2147483647 w 121"/>
                <a:gd name="T51" fmla="*/ 2147483647 h 218"/>
                <a:gd name="T52" fmla="*/ 2147483647 w 121"/>
                <a:gd name="T53" fmla="*/ 2147483647 h 218"/>
                <a:gd name="T54" fmla="*/ 2147483647 w 121"/>
                <a:gd name="T55" fmla="*/ 2147483647 h 218"/>
                <a:gd name="T56" fmla="*/ 2147483647 w 121"/>
                <a:gd name="T57" fmla="*/ 2147483647 h 218"/>
                <a:gd name="T58" fmla="*/ 2147483647 w 121"/>
                <a:gd name="T59" fmla="*/ 2147483647 h 218"/>
                <a:gd name="T60" fmla="*/ 2147483647 w 121"/>
                <a:gd name="T61" fmla="*/ 2147483647 h 218"/>
                <a:gd name="T62" fmla="*/ 2147483647 w 121"/>
                <a:gd name="T63" fmla="*/ 2147483647 h 218"/>
                <a:gd name="T64" fmla="*/ 2147483647 w 121"/>
                <a:gd name="T65" fmla="*/ 2147483647 h 218"/>
                <a:gd name="T66" fmla="*/ 2147483647 w 121"/>
                <a:gd name="T67" fmla="*/ 2147483647 h 218"/>
                <a:gd name="T68" fmla="*/ 2147483647 w 121"/>
                <a:gd name="T69" fmla="*/ 2147483647 h 218"/>
                <a:gd name="T70" fmla="*/ 2147483647 w 121"/>
                <a:gd name="T71" fmla="*/ 2147483647 h 218"/>
                <a:gd name="T72" fmla="*/ 2147483647 w 121"/>
                <a:gd name="T73" fmla="*/ 2147483647 h 218"/>
                <a:gd name="T74" fmla="*/ 2147483647 w 121"/>
                <a:gd name="T75" fmla="*/ 2147483647 h 218"/>
                <a:gd name="T76" fmla="*/ 2147483647 w 121"/>
                <a:gd name="T77" fmla="*/ 2147483647 h 218"/>
                <a:gd name="T78" fmla="*/ 2147483647 w 121"/>
                <a:gd name="T79" fmla="*/ 2147483647 h 218"/>
                <a:gd name="T80" fmla="*/ 2147483647 w 121"/>
                <a:gd name="T81" fmla="*/ 2147483647 h 218"/>
                <a:gd name="T82" fmla="*/ 2147483647 w 121"/>
                <a:gd name="T83" fmla="*/ 2147483647 h 218"/>
                <a:gd name="T84" fmla="*/ 2147483647 w 121"/>
                <a:gd name="T85" fmla="*/ 2147483647 h 218"/>
                <a:gd name="T86" fmla="*/ 2147483647 w 121"/>
                <a:gd name="T87" fmla="*/ 2147483647 h 218"/>
                <a:gd name="T88" fmla="*/ 2147483647 w 121"/>
                <a:gd name="T89" fmla="*/ 2147483647 h 218"/>
                <a:gd name="T90" fmla="*/ 2147483647 w 121"/>
                <a:gd name="T91" fmla="*/ 2147483647 h 218"/>
                <a:gd name="T92" fmla="*/ 2147483647 w 121"/>
                <a:gd name="T93" fmla="*/ 2147483647 h 218"/>
                <a:gd name="T94" fmla="*/ 2147483647 w 121"/>
                <a:gd name="T95" fmla="*/ 2147483647 h 218"/>
                <a:gd name="T96" fmla="*/ 2147483647 w 121"/>
                <a:gd name="T97" fmla="*/ 2147483647 h 218"/>
                <a:gd name="T98" fmla="*/ 2147483647 w 121"/>
                <a:gd name="T99" fmla="*/ 2147483647 h 218"/>
                <a:gd name="T100" fmla="*/ 2147483647 w 121"/>
                <a:gd name="T101" fmla="*/ 2147483647 h 21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1"/>
                <a:gd name="T154" fmla="*/ 0 h 218"/>
                <a:gd name="T155" fmla="*/ 121 w 121"/>
                <a:gd name="T156" fmla="*/ 218 h 21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1" h="218">
                  <a:moveTo>
                    <a:pt x="98" y="55"/>
                  </a:moveTo>
                  <a:lnTo>
                    <a:pt x="121" y="55"/>
                  </a:lnTo>
                  <a:lnTo>
                    <a:pt x="119" y="43"/>
                  </a:lnTo>
                  <a:lnTo>
                    <a:pt x="116" y="33"/>
                  </a:lnTo>
                  <a:lnTo>
                    <a:pt x="112" y="24"/>
                  </a:lnTo>
                  <a:lnTo>
                    <a:pt x="105" y="15"/>
                  </a:lnTo>
                  <a:lnTo>
                    <a:pt x="96" y="8"/>
                  </a:lnTo>
                  <a:lnTo>
                    <a:pt x="87" y="4"/>
                  </a:lnTo>
                  <a:lnTo>
                    <a:pt x="76" y="1"/>
                  </a:lnTo>
                  <a:lnTo>
                    <a:pt x="63" y="0"/>
                  </a:lnTo>
                  <a:lnTo>
                    <a:pt x="50" y="1"/>
                  </a:lnTo>
                  <a:lnTo>
                    <a:pt x="37" y="6"/>
                  </a:lnTo>
                  <a:lnTo>
                    <a:pt x="27" y="12"/>
                  </a:lnTo>
                  <a:lnTo>
                    <a:pt x="17" y="21"/>
                  </a:lnTo>
                  <a:lnTo>
                    <a:pt x="10" y="33"/>
                  </a:lnTo>
                  <a:lnTo>
                    <a:pt x="4" y="47"/>
                  </a:lnTo>
                  <a:lnTo>
                    <a:pt x="1" y="62"/>
                  </a:lnTo>
                  <a:lnTo>
                    <a:pt x="0" y="79"/>
                  </a:lnTo>
                  <a:lnTo>
                    <a:pt x="1" y="98"/>
                  </a:lnTo>
                  <a:lnTo>
                    <a:pt x="4" y="113"/>
                  </a:lnTo>
                  <a:lnTo>
                    <a:pt x="10" y="126"/>
                  </a:lnTo>
                  <a:lnTo>
                    <a:pt x="16" y="138"/>
                  </a:lnTo>
                  <a:lnTo>
                    <a:pt x="26" y="147"/>
                  </a:lnTo>
                  <a:lnTo>
                    <a:pt x="35" y="153"/>
                  </a:lnTo>
                  <a:lnTo>
                    <a:pt x="48" y="157"/>
                  </a:lnTo>
                  <a:lnTo>
                    <a:pt x="60" y="159"/>
                  </a:lnTo>
                  <a:lnTo>
                    <a:pt x="74" y="157"/>
                  </a:lnTo>
                  <a:lnTo>
                    <a:pt x="85" y="155"/>
                  </a:lnTo>
                  <a:lnTo>
                    <a:pt x="95" y="149"/>
                  </a:lnTo>
                  <a:lnTo>
                    <a:pt x="104" y="144"/>
                  </a:lnTo>
                  <a:lnTo>
                    <a:pt x="111" y="135"/>
                  </a:lnTo>
                  <a:lnTo>
                    <a:pt x="116" y="125"/>
                  </a:lnTo>
                  <a:lnTo>
                    <a:pt x="119" y="113"/>
                  </a:lnTo>
                  <a:lnTo>
                    <a:pt x="121" y="100"/>
                  </a:lnTo>
                  <a:lnTo>
                    <a:pt x="99" y="100"/>
                  </a:lnTo>
                  <a:lnTo>
                    <a:pt x="97" y="109"/>
                  </a:lnTo>
                  <a:lnTo>
                    <a:pt x="95" y="116"/>
                  </a:lnTo>
                  <a:lnTo>
                    <a:pt x="92" y="121"/>
                  </a:lnTo>
                  <a:lnTo>
                    <a:pt x="88" y="126"/>
                  </a:lnTo>
                  <a:lnTo>
                    <a:pt x="82" y="131"/>
                  </a:lnTo>
                  <a:lnTo>
                    <a:pt x="76" y="133"/>
                  </a:lnTo>
                  <a:lnTo>
                    <a:pt x="70" y="135"/>
                  </a:lnTo>
                  <a:lnTo>
                    <a:pt x="61" y="135"/>
                  </a:lnTo>
                  <a:lnTo>
                    <a:pt x="53" y="134"/>
                  </a:lnTo>
                  <a:lnTo>
                    <a:pt x="46" y="132"/>
                  </a:lnTo>
                  <a:lnTo>
                    <a:pt x="39" y="127"/>
                  </a:lnTo>
                  <a:lnTo>
                    <a:pt x="34" y="121"/>
                  </a:lnTo>
                  <a:lnTo>
                    <a:pt x="30" y="113"/>
                  </a:lnTo>
                  <a:lnTo>
                    <a:pt x="27" y="104"/>
                  </a:lnTo>
                  <a:lnTo>
                    <a:pt x="26" y="92"/>
                  </a:lnTo>
                  <a:lnTo>
                    <a:pt x="24" y="79"/>
                  </a:lnTo>
                  <a:lnTo>
                    <a:pt x="26" y="67"/>
                  </a:lnTo>
                  <a:lnTo>
                    <a:pt x="28" y="55"/>
                  </a:lnTo>
                  <a:lnTo>
                    <a:pt x="31" y="46"/>
                  </a:lnTo>
                  <a:lnTo>
                    <a:pt x="35" y="38"/>
                  </a:lnTo>
                  <a:lnTo>
                    <a:pt x="40" y="32"/>
                  </a:lnTo>
                  <a:lnTo>
                    <a:pt x="47" y="27"/>
                  </a:lnTo>
                  <a:lnTo>
                    <a:pt x="55" y="25"/>
                  </a:lnTo>
                  <a:lnTo>
                    <a:pt x="63" y="24"/>
                  </a:lnTo>
                  <a:lnTo>
                    <a:pt x="71" y="24"/>
                  </a:lnTo>
                  <a:lnTo>
                    <a:pt x="77" y="26"/>
                  </a:lnTo>
                  <a:lnTo>
                    <a:pt x="84" y="28"/>
                  </a:lnTo>
                  <a:lnTo>
                    <a:pt x="88" y="32"/>
                  </a:lnTo>
                  <a:lnTo>
                    <a:pt x="92" y="36"/>
                  </a:lnTo>
                  <a:lnTo>
                    <a:pt x="95" y="42"/>
                  </a:lnTo>
                  <a:lnTo>
                    <a:pt x="97" y="48"/>
                  </a:lnTo>
                  <a:lnTo>
                    <a:pt x="98" y="55"/>
                  </a:lnTo>
                  <a:close/>
                  <a:moveTo>
                    <a:pt x="34" y="212"/>
                  </a:moveTo>
                  <a:lnTo>
                    <a:pt x="52" y="217"/>
                  </a:lnTo>
                  <a:lnTo>
                    <a:pt x="66" y="218"/>
                  </a:lnTo>
                  <a:lnTo>
                    <a:pt x="73" y="218"/>
                  </a:lnTo>
                  <a:lnTo>
                    <a:pt x="79" y="217"/>
                  </a:lnTo>
                  <a:lnTo>
                    <a:pt x="85" y="215"/>
                  </a:lnTo>
                  <a:lnTo>
                    <a:pt x="89" y="212"/>
                  </a:lnTo>
                  <a:lnTo>
                    <a:pt x="92" y="209"/>
                  </a:lnTo>
                  <a:lnTo>
                    <a:pt x="94" y="204"/>
                  </a:lnTo>
                  <a:lnTo>
                    <a:pt x="96" y="199"/>
                  </a:lnTo>
                  <a:lnTo>
                    <a:pt x="96" y="194"/>
                  </a:lnTo>
                  <a:lnTo>
                    <a:pt x="96" y="189"/>
                  </a:lnTo>
                  <a:lnTo>
                    <a:pt x="94" y="184"/>
                  </a:lnTo>
                  <a:lnTo>
                    <a:pt x="92" y="181"/>
                  </a:lnTo>
                  <a:lnTo>
                    <a:pt x="89" y="177"/>
                  </a:lnTo>
                  <a:lnTo>
                    <a:pt x="86" y="175"/>
                  </a:lnTo>
                  <a:lnTo>
                    <a:pt x="80" y="173"/>
                  </a:lnTo>
                  <a:lnTo>
                    <a:pt x="75" y="171"/>
                  </a:lnTo>
                  <a:lnTo>
                    <a:pt x="69" y="171"/>
                  </a:lnTo>
                  <a:lnTo>
                    <a:pt x="66" y="171"/>
                  </a:lnTo>
                  <a:lnTo>
                    <a:pt x="66" y="157"/>
                  </a:lnTo>
                  <a:lnTo>
                    <a:pt x="56" y="157"/>
                  </a:lnTo>
                  <a:lnTo>
                    <a:pt x="56" y="183"/>
                  </a:lnTo>
                  <a:lnTo>
                    <a:pt x="62" y="183"/>
                  </a:lnTo>
                  <a:lnTo>
                    <a:pt x="70" y="184"/>
                  </a:lnTo>
                  <a:lnTo>
                    <a:pt x="74" y="185"/>
                  </a:lnTo>
                  <a:lnTo>
                    <a:pt x="77" y="189"/>
                  </a:lnTo>
                  <a:lnTo>
                    <a:pt x="78" y="195"/>
                  </a:lnTo>
                  <a:lnTo>
                    <a:pt x="77" y="199"/>
                  </a:lnTo>
                  <a:lnTo>
                    <a:pt x="75" y="203"/>
                  </a:lnTo>
                  <a:lnTo>
                    <a:pt x="71" y="204"/>
                  </a:lnTo>
                  <a:lnTo>
                    <a:pt x="65" y="205"/>
                  </a:lnTo>
                  <a:lnTo>
                    <a:pt x="52" y="204"/>
                  </a:lnTo>
                  <a:lnTo>
                    <a:pt x="34" y="199"/>
                  </a:lnTo>
                  <a:lnTo>
                    <a:pt x="34" y="212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8" name="Freeform 535"/>
            <p:cNvSpPr>
              <a:spLocks noEditPoints="1"/>
            </p:cNvSpPr>
            <p:nvPr/>
          </p:nvSpPr>
          <p:spPr bwMode="auto">
            <a:xfrm>
              <a:off x="5846763" y="5246688"/>
              <a:ext cx="61912" cy="84137"/>
            </a:xfrm>
            <a:custGeom>
              <a:avLst/>
              <a:gdLst>
                <a:gd name="T0" fmla="*/ 2147483647 w 131"/>
                <a:gd name="T1" fmla="*/ 2147483647 h 159"/>
                <a:gd name="T2" fmla="*/ 2147483647 w 131"/>
                <a:gd name="T3" fmla="*/ 2147483647 h 159"/>
                <a:gd name="T4" fmla="*/ 2147483647 w 131"/>
                <a:gd name="T5" fmla="*/ 2147483647 h 159"/>
                <a:gd name="T6" fmla="*/ 2147483647 w 131"/>
                <a:gd name="T7" fmla="*/ 2147483647 h 159"/>
                <a:gd name="T8" fmla="*/ 2147483647 w 131"/>
                <a:gd name="T9" fmla="*/ 2147483647 h 159"/>
                <a:gd name="T10" fmla="*/ 2147483647 w 131"/>
                <a:gd name="T11" fmla="*/ 2147483647 h 159"/>
                <a:gd name="T12" fmla="*/ 2147483647 w 131"/>
                <a:gd name="T13" fmla="*/ 2147483647 h 159"/>
                <a:gd name="T14" fmla="*/ 2147483647 w 131"/>
                <a:gd name="T15" fmla="*/ 2147483647 h 159"/>
                <a:gd name="T16" fmla="*/ 2147483647 w 131"/>
                <a:gd name="T17" fmla="*/ 2147483647 h 159"/>
                <a:gd name="T18" fmla="*/ 2147483647 w 131"/>
                <a:gd name="T19" fmla="*/ 2147483647 h 159"/>
                <a:gd name="T20" fmla="*/ 2147483647 w 131"/>
                <a:gd name="T21" fmla="*/ 2147483647 h 159"/>
                <a:gd name="T22" fmla="*/ 2147483647 w 131"/>
                <a:gd name="T23" fmla="*/ 2147483647 h 159"/>
                <a:gd name="T24" fmla="*/ 2147483647 w 131"/>
                <a:gd name="T25" fmla="*/ 2147483647 h 159"/>
                <a:gd name="T26" fmla="*/ 2147483647 w 131"/>
                <a:gd name="T27" fmla="*/ 2147483647 h 159"/>
                <a:gd name="T28" fmla="*/ 2147483647 w 131"/>
                <a:gd name="T29" fmla="*/ 2147483647 h 159"/>
                <a:gd name="T30" fmla="*/ 2147483647 w 131"/>
                <a:gd name="T31" fmla="*/ 2147483647 h 159"/>
                <a:gd name="T32" fmla="*/ 2147483647 w 131"/>
                <a:gd name="T33" fmla="*/ 2147483647 h 159"/>
                <a:gd name="T34" fmla="*/ 2147483647 w 131"/>
                <a:gd name="T35" fmla="*/ 2147483647 h 159"/>
                <a:gd name="T36" fmla="*/ 2147483647 w 131"/>
                <a:gd name="T37" fmla="*/ 2147483647 h 159"/>
                <a:gd name="T38" fmla="*/ 2147483647 w 131"/>
                <a:gd name="T39" fmla="*/ 2147483647 h 159"/>
                <a:gd name="T40" fmla="*/ 2147483647 w 131"/>
                <a:gd name="T41" fmla="*/ 2147483647 h 159"/>
                <a:gd name="T42" fmla="*/ 2147483647 w 131"/>
                <a:gd name="T43" fmla="*/ 2147483647 h 159"/>
                <a:gd name="T44" fmla="*/ 2147483647 w 131"/>
                <a:gd name="T45" fmla="*/ 2147483647 h 159"/>
                <a:gd name="T46" fmla="*/ 2147483647 w 131"/>
                <a:gd name="T47" fmla="*/ 2147483647 h 159"/>
                <a:gd name="T48" fmla="*/ 2147483647 w 131"/>
                <a:gd name="T49" fmla="*/ 2147483647 h 159"/>
                <a:gd name="T50" fmla="*/ 2147483647 w 131"/>
                <a:gd name="T51" fmla="*/ 2147483647 h 159"/>
                <a:gd name="T52" fmla="*/ 2147483647 w 131"/>
                <a:gd name="T53" fmla="*/ 2147483647 h 159"/>
                <a:gd name="T54" fmla="*/ 2147483647 w 131"/>
                <a:gd name="T55" fmla="*/ 2147483647 h 159"/>
                <a:gd name="T56" fmla="*/ 2147483647 w 131"/>
                <a:gd name="T57" fmla="*/ 2147483647 h 159"/>
                <a:gd name="T58" fmla="*/ 2147483647 w 131"/>
                <a:gd name="T59" fmla="*/ 2147483647 h 159"/>
                <a:gd name="T60" fmla="*/ 2147483647 w 131"/>
                <a:gd name="T61" fmla="*/ 2147483647 h 159"/>
                <a:gd name="T62" fmla="*/ 2147483647 w 131"/>
                <a:gd name="T63" fmla="*/ 2147483647 h 159"/>
                <a:gd name="T64" fmla="*/ 2147483647 w 131"/>
                <a:gd name="T65" fmla="*/ 2147483647 h 15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1"/>
                <a:gd name="T100" fmla="*/ 0 h 159"/>
                <a:gd name="T101" fmla="*/ 131 w 131"/>
                <a:gd name="T102" fmla="*/ 159 h 15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1" h="159">
                  <a:moveTo>
                    <a:pt x="0" y="79"/>
                  </a:moveTo>
                  <a:lnTo>
                    <a:pt x="1" y="97"/>
                  </a:lnTo>
                  <a:lnTo>
                    <a:pt x="5" y="113"/>
                  </a:lnTo>
                  <a:lnTo>
                    <a:pt x="10" y="127"/>
                  </a:lnTo>
                  <a:lnTo>
                    <a:pt x="17" y="138"/>
                  </a:lnTo>
                  <a:lnTo>
                    <a:pt x="27" y="147"/>
                  </a:lnTo>
                  <a:lnTo>
                    <a:pt x="38" y="153"/>
                  </a:lnTo>
                  <a:lnTo>
                    <a:pt x="51" y="157"/>
                  </a:lnTo>
                  <a:lnTo>
                    <a:pt x="66" y="159"/>
                  </a:lnTo>
                  <a:lnTo>
                    <a:pt x="80" y="157"/>
                  </a:lnTo>
                  <a:lnTo>
                    <a:pt x="93" y="153"/>
                  </a:lnTo>
                  <a:lnTo>
                    <a:pt x="105" y="147"/>
                  </a:lnTo>
                  <a:lnTo>
                    <a:pt x="114" y="138"/>
                  </a:lnTo>
                  <a:lnTo>
                    <a:pt x="122" y="127"/>
                  </a:lnTo>
                  <a:lnTo>
                    <a:pt x="127" y="113"/>
                  </a:lnTo>
                  <a:lnTo>
                    <a:pt x="130" y="97"/>
                  </a:lnTo>
                  <a:lnTo>
                    <a:pt x="131" y="79"/>
                  </a:lnTo>
                  <a:lnTo>
                    <a:pt x="130" y="62"/>
                  </a:lnTo>
                  <a:lnTo>
                    <a:pt x="127" y="46"/>
                  </a:lnTo>
                  <a:lnTo>
                    <a:pt x="122" y="32"/>
                  </a:lnTo>
                  <a:lnTo>
                    <a:pt x="114" y="21"/>
                  </a:lnTo>
                  <a:lnTo>
                    <a:pt x="105" y="12"/>
                  </a:lnTo>
                  <a:lnTo>
                    <a:pt x="93" y="6"/>
                  </a:lnTo>
                  <a:lnTo>
                    <a:pt x="80" y="1"/>
                  </a:lnTo>
                  <a:lnTo>
                    <a:pt x="66" y="0"/>
                  </a:lnTo>
                  <a:lnTo>
                    <a:pt x="51" y="1"/>
                  </a:lnTo>
                  <a:lnTo>
                    <a:pt x="38" y="6"/>
                  </a:lnTo>
                  <a:lnTo>
                    <a:pt x="27" y="12"/>
                  </a:lnTo>
                  <a:lnTo>
                    <a:pt x="17" y="21"/>
                  </a:lnTo>
                  <a:lnTo>
                    <a:pt x="10" y="32"/>
                  </a:lnTo>
                  <a:lnTo>
                    <a:pt x="5" y="46"/>
                  </a:lnTo>
                  <a:lnTo>
                    <a:pt x="1" y="62"/>
                  </a:lnTo>
                  <a:lnTo>
                    <a:pt x="0" y="79"/>
                  </a:lnTo>
                  <a:close/>
                  <a:moveTo>
                    <a:pt x="23" y="79"/>
                  </a:moveTo>
                  <a:lnTo>
                    <a:pt x="25" y="67"/>
                  </a:lnTo>
                  <a:lnTo>
                    <a:pt x="27" y="55"/>
                  </a:lnTo>
                  <a:lnTo>
                    <a:pt x="30" y="46"/>
                  </a:lnTo>
                  <a:lnTo>
                    <a:pt x="34" y="38"/>
                  </a:lnTo>
                  <a:lnTo>
                    <a:pt x="40" y="31"/>
                  </a:lnTo>
                  <a:lnTo>
                    <a:pt x="48" y="26"/>
                  </a:lnTo>
                  <a:lnTo>
                    <a:pt x="56" y="24"/>
                  </a:lnTo>
                  <a:lnTo>
                    <a:pt x="66" y="22"/>
                  </a:lnTo>
                  <a:lnTo>
                    <a:pt x="75" y="24"/>
                  </a:lnTo>
                  <a:lnTo>
                    <a:pt x="84" y="26"/>
                  </a:lnTo>
                  <a:lnTo>
                    <a:pt x="90" y="31"/>
                  </a:lnTo>
                  <a:lnTo>
                    <a:pt x="96" y="38"/>
                  </a:lnTo>
                  <a:lnTo>
                    <a:pt x="100" y="46"/>
                  </a:lnTo>
                  <a:lnTo>
                    <a:pt x="104" y="55"/>
                  </a:lnTo>
                  <a:lnTo>
                    <a:pt x="106" y="67"/>
                  </a:lnTo>
                  <a:lnTo>
                    <a:pt x="107" y="79"/>
                  </a:lnTo>
                  <a:lnTo>
                    <a:pt x="106" y="92"/>
                  </a:lnTo>
                  <a:lnTo>
                    <a:pt x="104" y="104"/>
                  </a:lnTo>
                  <a:lnTo>
                    <a:pt x="100" y="114"/>
                  </a:lnTo>
                  <a:lnTo>
                    <a:pt x="96" y="121"/>
                  </a:lnTo>
                  <a:lnTo>
                    <a:pt x="90" y="128"/>
                  </a:lnTo>
                  <a:lnTo>
                    <a:pt x="84" y="133"/>
                  </a:lnTo>
                  <a:lnTo>
                    <a:pt x="75" y="135"/>
                  </a:lnTo>
                  <a:lnTo>
                    <a:pt x="66" y="137"/>
                  </a:lnTo>
                  <a:lnTo>
                    <a:pt x="56" y="135"/>
                  </a:lnTo>
                  <a:lnTo>
                    <a:pt x="48" y="133"/>
                  </a:lnTo>
                  <a:lnTo>
                    <a:pt x="40" y="128"/>
                  </a:lnTo>
                  <a:lnTo>
                    <a:pt x="34" y="121"/>
                  </a:lnTo>
                  <a:lnTo>
                    <a:pt x="30" y="114"/>
                  </a:lnTo>
                  <a:lnTo>
                    <a:pt x="27" y="104"/>
                  </a:lnTo>
                  <a:lnTo>
                    <a:pt x="25" y="92"/>
                  </a:lnTo>
                  <a:lnTo>
                    <a:pt x="23" y="79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9" name="Freeform 536"/>
            <p:cNvSpPr>
              <a:spLocks noEditPoints="1"/>
            </p:cNvSpPr>
            <p:nvPr/>
          </p:nvSpPr>
          <p:spPr bwMode="auto">
            <a:xfrm>
              <a:off x="5921375" y="5219700"/>
              <a:ext cx="11113" cy="109538"/>
            </a:xfrm>
            <a:custGeom>
              <a:avLst/>
              <a:gdLst>
                <a:gd name="T0" fmla="*/ 0 w 23"/>
                <a:gd name="T1" fmla="*/ 2147483647 h 207"/>
                <a:gd name="T2" fmla="*/ 2147483647 w 23"/>
                <a:gd name="T3" fmla="*/ 2147483647 h 207"/>
                <a:gd name="T4" fmla="*/ 2147483647 w 23"/>
                <a:gd name="T5" fmla="*/ 2147483647 h 207"/>
                <a:gd name="T6" fmla="*/ 0 w 23"/>
                <a:gd name="T7" fmla="*/ 2147483647 h 207"/>
                <a:gd name="T8" fmla="*/ 0 w 23"/>
                <a:gd name="T9" fmla="*/ 2147483647 h 207"/>
                <a:gd name="T10" fmla="*/ 0 w 23"/>
                <a:gd name="T11" fmla="*/ 2147483647 h 207"/>
                <a:gd name="T12" fmla="*/ 2147483647 w 23"/>
                <a:gd name="T13" fmla="*/ 2147483647 h 207"/>
                <a:gd name="T14" fmla="*/ 2147483647 w 23"/>
                <a:gd name="T15" fmla="*/ 0 h 207"/>
                <a:gd name="T16" fmla="*/ 0 w 23"/>
                <a:gd name="T17" fmla="*/ 0 h 207"/>
                <a:gd name="T18" fmla="*/ 0 w 23"/>
                <a:gd name="T19" fmla="*/ 2147483647 h 2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"/>
                <a:gd name="T31" fmla="*/ 0 h 207"/>
                <a:gd name="T32" fmla="*/ 23 w 23"/>
                <a:gd name="T33" fmla="*/ 207 h 20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" h="207">
                  <a:moveTo>
                    <a:pt x="0" y="207"/>
                  </a:moveTo>
                  <a:lnTo>
                    <a:pt x="23" y="207"/>
                  </a:lnTo>
                  <a:lnTo>
                    <a:pt x="23" y="56"/>
                  </a:lnTo>
                  <a:lnTo>
                    <a:pt x="0" y="56"/>
                  </a:lnTo>
                  <a:lnTo>
                    <a:pt x="0" y="207"/>
                  </a:lnTo>
                  <a:close/>
                  <a:moveTo>
                    <a:pt x="0" y="28"/>
                  </a:moveTo>
                  <a:lnTo>
                    <a:pt x="23" y="28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0" name="Freeform 537"/>
            <p:cNvSpPr>
              <a:spLocks/>
            </p:cNvSpPr>
            <p:nvPr/>
          </p:nvSpPr>
          <p:spPr bwMode="auto">
            <a:xfrm>
              <a:off x="5943600" y="5246688"/>
              <a:ext cx="53975" cy="84137"/>
            </a:xfrm>
            <a:custGeom>
              <a:avLst/>
              <a:gdLst>
                <a:gd name="T0" fmla="*/ 2147483647 w 112"/>
                <a:gd name="T1" fmla="*/ 2147483647 h 159"/>
                <a:gd name="T2" fmla="*/ 2147483647 w 112"/>
                <a:gd name="T3" fmla="*/ 2147483647 h 159"/>
                <a:gd name="T4" fmla="*/ 2147483647 w 112"/>
                <a:gd name="T5" fmla="*/ 2147483647 h 159"/>
                <a:gd name="T6" fmla="*/ 2147483647 w 112"/>
                <a:gd name="T7" fmla="*/ 2147483647 h 159"/>
                <a:gd name="T8" fmla="*/ 2147483647 w 112"/>
                <a:gd name="T9" fmla="*/ 2147483647 h 159"/>
                <a:gd name="T10" fmla="*/ 2147483647 w 112"/>
                <a:gd name="T11" fmla="*/ 2147483647 h 159"/>
                <a:gd name="T12" fmla="*/ 2147483647 w 112"/>
                <a:gd name="T13" fmla="*/ 2147483647 h 159"/>
                <a:gd name="T14" fmla="*/ 2147483647 w 112"/>
                <a:gd name="T15" fmla="*/ 2147483647 h 159"/>
                <a:gd name="T16" fmla="*/ 2147483647 w 112"/>
                <a:gd name="T17" fmla="*/ 2147483647 h 159"/>
                <a:gd name="T18" fmla="*/ 2147483647 w 112"/>
                <a:gd name="T19" fmla="*/ 2147483647 h 159"/>
                <a:gd name="T20" fmla="*/ 2147483647 w 112"/>
                <a:gd name="T21" fmla="*/ 2147483647 h 159"/>
                <a:gd name="T22" fmla="*/ 2147483647 w 112"/>
                <a:gd name="T23" fmla="*/ 2147483647 h 159"/>
                <a:gd name="T24" fmla="*/ 2147483647 w 112"/>
                <a:gd name="T25" fmla="*/ 2147483647 h 159"/>
                <a:gd name="T26" fmla="*/ 2147483647 w 112"/>
                <a:gd name="T27" fmla="*/ 2147483647 h 159"/>
                <a:gd name="T28" fmla="*/ 2147483647 w 112"/>
                <a:gd name="T29" fmla="*/ 2147483647 h 159"/>
                <a:gd name="T30" fmla="*/ 2147483647 w 112"/>
                <a:gd name="T31" fmla="*/ 2147483647 h 159"/>
                <a:gd name="T32" fmla="*/ 2147483647 w 112"/>
                <a:gd name="T33" fmla="*/ 2147483647 h 159"/>
                <a:gd name="T34" fmla="*/ 2147483647 w 112"/>
                <a:gd name="T35" fmla="*/ 2147483647 h 159"/>
                <a:gd name="T36" fmla="*/ 2147483647 w 112"/>
                <a:gd name="T37" fmla="*/ 2147483647 h 159"/>
                <a:gd name="T38" fmla="*/ 2147483647 w 112"/>
                <a:gd name="T39" fmla="*/ 2147483647 h 159"/>
                <a:gd name="T40" fmla="*/ 2147483647 w 112"/>
                <a:gd name="T41" fmla="*/ 2147483647 h 159"/>
                <a:gd name="T42" fmla="*/ 2147483647 w 112"/>
                <a:gd name="T43" fmla="*/ 2147483647 h 159"/>
                <a:gd name="T44" fmla="*/ 2147483647 w 112"/>
                <a:gd name="T45" fmla="*/ 2147483647 h 159"/>
                <a:gd name="T46" fmla="*/ 2147483647 w 112"/>
                <a:gd name="T47" fmla="*/ 2147483647 h 159"/>
                <a:gd name="T48" fmla="*/ 2147483647 w 112"/>
                <a:gd name="T49" fmla="*/ 2147483647 h 159"/>
                <a:gd name="T50" fmla="*/ 2147483647 w 112"/>
                <a:gd name="T51" fmla="*/ 2147483647 h 159"/>
                <a:gd name="T52" fmla="*/ 2147483647 w 112"/>
                <a:gd name="T53" fmla="*/ 2147483647 h 159"/>
                <a:gd name="T54" fmla="*/ 2147483647 w 112"/>
                <a:gd name="T55" fmla="*/ 2147483647 h 159"/>
                <a:gd name="T56" fmla="*/ 2147483647 w 112"/>
                <a:gd name="T57" fmla="*/ 2147483647 h 159"/>
                <a:gd name="T58" fmla="*/ 2147483647 w 112"/>
                <a:gd name="T59" fmla="*/ 2147483647 h 159"/>
                <a:gd name="T60" fmla="*/ 2147483647 w 112"/>
                <a:gd name="T61" fmla="*/ 2147483647 h 159"/>
                <a:gd name="T62" fmla="*/ 2147483647 w 112"/>
                <a:gd name="T63" fmla="*/ 2147483647 h 159"/>
                <a:gd name="T64" fmla="*/ 2147483647 w 112"/>
                <a:gd name="T65" fmla="*/ 2147483647 h 159"/>
                <a:gd name="T66" fmla="*/ 2147483647 w 112"/>
                <a:gd name="T67" fmla="*/ 2147483647 h 159"/>
                <a:gd name="T68" fmla="*/ 2147483647 w 112"/>
                <a:gd name="T69" fmla="*/ 2147483647 h 159"/>
                <a:gd name="T70" fmla="*/ 2147483647 w 112"/>
                <a:gd name="T71" fmla="*/ 2147483647 h 159"/>
                <a:gd name="T72" fmla="*/ 2147483647 w 112"/>
                <a:gd name="T73" fmla="*/ 2147483647 h 159"/>
                <a:gd name="T74" fmla="*/ 2147483647 w 112"/>
                <a:gd name="T75" fmla="*/ 2147483647 h 159"/>
                <a:gd name="T76" fmla="*/ 2147483647 w 112"/>
                <a:gd name="T77" fmla="*/ 2147483647 h 159"/>
                <a:gd name="T78" fmla="*/ 2147483647 w 112"/>
                <a:gd name="T79" fmla="*/ 2147483647 h 159"/>
                <a:gd name="T80" fmla="*/ 2147483647 w 112"/>
                <a:gd name="T81" fmla="*/ 2147483647 h 159"/>
                <a:gd name="T82" fmla="*/ 2147483647 w 112"/>
                <a:gd name="T83" fmla="*/ 2147483647 h 159"/>
                <a:gd name="T84" fmla="*/ 2147483647 w 112"/>
                <a:gd name="T85" fmla="*/ 2147483647 h 159"/>
                <a:gd name="T86" fmla="*/ 2147483647 w 112"/>
                <a:gd name="T87" fmla="*/ 2147483647 h 159"/>
                <a:gd name="T88" fmla="*/ 2147483647 w 112"/>
                <a:gd name="T89" fmla="*/ 2147483647 h 159"/>
                <a:gd name="T90" fmla="*/ 2147483647 w 112"/>
                <a:gd name="T91" fmla="*/ 2147483647 h 159"/>
                <a:gd name="T92" fmla="*/ 2147483647 w 112"/>
                <a:gd name="T93" fmla="*/ 2147483647 h 159"/>
                <a:gd name="T94" fmla="*/ 2147483647 w 112"/>
                <a:gd name="T95" fmla="*/ 2147483647 h 159"/>
                <a:gd name="T96" fmla="*/ 2147483647 w 112"/>
                <a:gd name="T97" fmla="*/ 2147483647 h 159"/>
                <a:gd name="T98" fmla="*/ 2147483647 w 112"/>
                <a:gd name="T99" fmla="*/ 2147483647 h 15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2"/>
                <a:gd name="T151" fmla="*/ 0 h 159"/>
                <a:gd name="T152" fmla="*/ 112 w 112"/>
                <a:gd name="T153" fmla="*/ 159 h 15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2" h="159">
                  <a:moveTo>
                    <a:pt x="0" y="106"/>
                  </a:moveTo>
                  <a:lnTo>
                    <a:pt x="1" y="118"/>
                  </a:lnTo>
                  <a:lnTo>
                    <a:pt x="3" y="128"/>
                  </a:lnTo>
                  <a:lnTo>
                    <a:pt x="8" y="138"/>
                  </a:lnTo>
                  <a:lnTo>
                    <a:pt x="14" y="145"/>
                  </a:lnTo>
                  <a:lnTo>
                    <a:pt x="22" y="150"/>
                  </a:lnTo>
                  <a:lnTo>
                    <a:pt x="32" y="155"/>
                  </a:lnTo>
                  <a:lnTo>
                    <a:pt x="42" y="157"/>
                  </a:lnTo>
                  <a:lnTo>
                    <a:pt x="55" y="159"/>
                  </a:lnTo>
                  <a:lnTo>
                    <a:pt x="68" y="157"/>
                  </a:lnTo>
                  <a:lnTo>
                    <a:pt x="79" y="155"/>
                  </a:lnTo>
                  <a:lnTo>
                    <a:pt x="89" y="152"/>
                  </a:lnTo>
                  <a:lnTo>
                    <a:pt x="97" y="146"/>
                  </a:lnTo>
                  <a:lnTo>
                    <a:pt x="103" y="139"/>
                  </a:lnTo>
                  <a:lnTo>
                    <a:pt x="108" y="131"/>
                  </a:lnTo>
                  <a:lnTo>
                    <a:pt x="111" y="120"/>
                  </a:lnTo>
                  <a:lnTo>
                    <a:pt x="112" y="110"/>
                  </a:lnTo>
                  <a:lnTo>
                    <a:pt x="111" y="100"/>
                  </a:lnTo>
                  <a:lnTo>
                    <a:pt x="110" y="93"/>
                  </a:lnTo>
                  <a:lnTo>
                    <a:pt x="107" y="86"/>
                  </a:lnTo>
                  <a:lnTo>
                    <a:pt x="101" y="82"/>
                  </a:lnTo>
                  <a:lnTo>
                    <a:pt x="96" y="77"/>
                  </a:lnTo>
                  <a:lnTo>
                    <a:pt x="89" y="74"/>
                  </a:lnTo>
                  <a:lnTo>
                    <a:pt x="80" y="70"/>
                  </a:lnTo>
                  <a:lnTo>
                    <a:pt x="71" y="68"/>
                  </a:lnTo>
                  <a:lnTo>
                    <a:pt x="47" y="62"/>
                  </a:lnTo>
                  <a:lnTo>
                    <a:pt x="42" y="60"/>
                  </a:lnTo>
                  <a:lnTo>
                    <a:pt x="38" y="58"/>
                  </a:lnTo>
                  <a:lnTo>
                    <a:pt x="34" y="57"/>
                  </a:lnTo>
                  <a:lnTo>
                    <a:pt x="31" y="55"/>
                  </a:lnTo>
                  <a:lnTo>
                    <a:pt x="28" y="53"/>
                  </a:lnTo>
                  <a:lnTo>
                    <a:pt x="26" y="50"/>
                  </a:lnTo>
                  <a:lnTo>
                    <a:pt x="25" y="47"/>
                  </a:lnTo>
                  <a:lnTo>
                    <a:pt x="25" y="43"/>
                  </a:lnTo>
                  <a:lnTo>
                    <a:pt x="25" y="39"/>
                  </a:lnTo>
                  <a:lnTo>
                    <a:pt x="27" y="34"/>
                  </a:lnTo>
                  <a:lnTo>
                    <a:pt x="30" y="31"/>
                  </a:lnTo>
                  <a:lnTo>
                    <a:pt x="33" y="28"/>
                  </a:lnTo>
                  <a:lnTo>
                    <a:pt x="37" y="26"/>
                  </a:lnTo>
                  <a:lnTo>
                    <a:pt x="42" y="24"/>
                  </a:lnTo>
                  <a:lnTo>
                    <a:pt x="47" y="22"/>
                  </a:lnTo>
                  <a:lnTo>
                    <a:pt x="55" y="22"/>
                  </a:lnTo>
                  <a:lnTo>
                    <a:pt x="61" y="22"/>
                  </a:lnTo>
                  <a:lnTo>
                    <a:pt x="68" y="24"/>
                  </a:lnTo>
                  <a:lnTo>
                    <a:pt x="73" y="26"/>
                  </a:lnTo>
                  <a:lnTo>
                    <a:pt x="77" y="29"/>
                  </a:lnTo>
                  <a:lnTo>
                    <a:pt x="81" y="33"/>
                  </a:lnTo>
                  <a:lnTo>
                    <a:pt x="83" y="36"/>
                  </a:lnTo>
                  <a:lnTo>
                    <a:pt x="85" y="41"/>
                  </a:lnTo>
                  <a:lnTo>
                    <a:pt x="86" y="47"/>
                  </a:lnTo>
                  <a:lnTo>
                    <a:pt x="109" y="47"/>
                  </a:lnTo>
                  <a:lnTo>
                    <a:pt x="108" y="36"/>
                  </a:lnTo>
                  <a:lnTo>
                    <a:pt x="104" y="27"/>
                  </a:lnTo>
                  <a:lnTo>
                    <a:pt x="100" y="19"/>
                  </a:lnTo>
                  <a:lnTo>
                    <a:pt x="94" y="13"/>
                  </a:lnTo>
                  <a:lnTo>
                    <a:pt x="86" y="7"/>
                  </a:lnTo>
                  <a:lnTo>
                    <a:pt x="77" y="4"/>
                  </a:lnTo>
                  <a:lnTo>
                    <a:pt x="66" y="1"/>
                  </a:lnTo>
                  <a:lnTo>
                    <a:pt x="55" y="0"/>
                  </a:lnTo>
                  <a:lnTo>
                    <a:pt x="43" y="1"/>
                  </a:lnTo>
                  <a:lnTo>
                    <a:pt x="33" y="4"/>
                  </a:lnTo>
                  <a:lnTo>
                    <a:pt x="24" y="7"/>
                  </a:lnTo>
                  <a:lnTo>
                    <a:pt x="17" y="12"/>
                  </a:lnTo>
                  <a:lnTo>
                    <a:pt x="11" y="19"/>
                  </a:lnTo>
                  <a:lnTo>
                    <a:pt x="6" y="26"/>
                  </a:lnTo>
                  <a:lnTo>
                    <a:pt x="4" y="34"/>
                  </a:lnTo>
                  <a:lnTo>
                    <a:pt x="3" y="43"/>
                  </a:lnTo>
                  <a:lnTo>
                    <a:pt x="4" y="53"/>
                  </a:lnTo>
                  <a:lnTo>
                    <a:pt x="5" y="60"/>
                  </a:lnTo>
                  <a:lnTo>
                    <a:pt x="8" y="67"/>
                  </a:lnTo>
                  <a:lnTo>
                    <a:pt x="13" y="71"/>
                  </a:lnTo>
                  <a:lnTo>
                    <a:pt x="18" y="76"/>
                  </a:lnTo>
                  <a:lnTo>
                    <a:pt x="24" y="79"/>
                  </a:lnTo>
                  <a:lnTo>
                    <a:pt x="33" y="83"/>
                  </a:lnTo>
                  <a:lnTo>
                    <a:pt x="41" y="85"/>
                  </a:lnTo>
                  <a:lnTo>
                    <a:pt x="69" y="93"/>
                  </a:lnTo>
                  <a:lnTo>
                    <a:pt x="73" y="95"/>
                  </a:lnTo>
                  <a:lnTo>
                    <a:pt x="78" y="96"/>
                  </a:lnTo>
                  <a:lnTo>
                    <a:pt x="81" y="98"/>
                  </a:lnTo>
                  <a:lnTo>
                    <a:pt x="84" y="99"/>
                  </a:lnTo>
                  <a:lnTo>
                    <a:pt x="86" y="103"/>
                  </a:lnTo>
                  <a:lnTo>
                    <a:pt x="89" y="105"/>
                  </a:lnTo>
                  <a:lnTo>
                    <a:pt x="90" y="109"/>
                  </a:lnTo>
                  <a:lnTo>
                    <a:pt x="90" y="113"/>
                  </a:lnTo>
                  <a:lnTo>
                    <a:pt x="89" y="118"/>
                  </a:lnTo>
                  <a:lnTo>
                    <a:pt x="88" y="123"/>
                  </a:lnTo>
                  <a:lnTo>
                    <a:pt x="84" y="127"/>
                  </a:lnTo>
                  <a:lnTo>
                    <a:pt x="81" y="130"/>
                  </a:lnTo>
                  <a:lnTo>
                    <a:pt x="76" y="133"/>
                  </a:lnTo>
                  <a:lnTo>
                    <a:pt x="71" y="135"/>
                  </a:lnTo>
                  <a:lnTo>
                    <a:pt x="64" y="137"/>
                  </a:lnTo>
                  <a:lnTo>
                    <a:pt x="57" y="137"/>
                  </a:lnTo>
                  <a:lnTo>
                    <a:pt x="50" y="137"/>
                  </a:lnTo>
                  <a:lnTo>
                    <a:pt x="42" y="134"/>
                  </a:lnTo>
                  <a:lnTo>
                    <a:pt x="36" y="132"/>
                  </a:lnTo>
                  <a:lnTo>
                    <a:pt x="32" y="128"/>
                  </a:lnTo>
                  <a:lnTo>
                    <a:pt x="27" y="125"/>
                  </a:lnTo>
                  <a:lnTo>
                    <a:pt x="24" y="119"/>
                  </a:lnTo>
                  <a:lnTo>
                    <a:pt x="22" y="113"/>
                  </a:lnTo>
                  <a:lnTo>
                    <a:pt x="21" y="106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1" name="Freeform 538"/>
            <p:cNvSpPr>
              <a:spLocks noEditPoints="1"/>
            </p:cNvSpPr>
            <p:nvPr/>
          </p:nvSpPr>
          <p:spPr bwMode="auto">
            <a:xfrm>
              <a:off x="6043613" y="5219700"/>
              <a:ext cx="61912" cy="109538"/>
            </a:xfrm>
            <a:custGeom>
              <a:avLst/>
              <a:gdLst>
                <a:gd name="T0" fmla="*/ 0 w 134"/>
                <a:gd name="T1" fmla="*/ 2147483647 h 207"/>
                <a:gd name="T2" fmla="*/ 2147483647 w 134"/>
                <a:gd name="T3" fmla="*/ 2147483647 h 207"/>
                <a:gd name="T4" fmla="*/ 2147483647 w 134"/>
                <a:gd name="T5" fmla="*/ 2147483647 h 207"/>
                <a:gd name="T6" fmla="*/ 2147483647 w 134"/>
                <a:gd name="T7" fmla="*/ 2147483647 h 207"/>
                <a:gd name="T8" fmla="*/ 2147483647 w 134"/>
                <a:gd name="T9" fmla="*/ 2147483647 h 207"/>
                <a:gd name="T10" fmla="*/ 2147483647 w 134"/>
                <a:gd name="T11" fmla="*/ 2147483647 h 207"/>
                <a:gd name="T12" fmla="*/ 2147483647 w 134"/>
                <a:gd name="T13" fmla="*/ 2147483647 h 207"/>
                <a:gd name="T14" fmla="*/ 2147483647 w 134"/>
                <a:gd name="T15" fmla="*/ 2147483647 h 207"/>
                <a:gd name="T16" fmla="*/ 2147483647 w 134"/>
                <a:gd name="T17" fmla="*/ 2147483647 h 207"/>
                <a:gd name="T18" fmla="*/ 2147483647 w 134"/>
                <a:gd name="T19" fmla="*/ 2147483647 h 207"/>
                <a:gd name="T20" fmla="*/ 2147483647 w 134"/>
                <a:gd name="T21" fmla="*/ 2147483647 h 207"/>
                <a:gd name="T22" fmla="*/ 2147483647 w 134"/>
                <a:gd name="T23" fmla="*/ 2147483647 h 207"/>
                <a:gd name="T24" fmla="*/ 2147483647 w 134"/>
                <a:gd name="T25" fmla="*/ 2147483647 h 207"/>
                <a:gd name="T26" fmla="*/ 2147483647 w 134"/>
                <a:gd name="T27" fmla="*/ 2147483647 h 207"/>
                <a:gd name="T28" fmla="*/ 2147483647 w 134"/>
                <a:gd name="T29" fmla="*/ 2147483647 h 207"/>
                <a:gd name="T30" fmla="*/ 2147483647 w 134"/>
                <a:gd name="T31" fmla="*/ 2147483647 h 207"/>
                <a:gd name="T32" fmla="*/ 2147483647 w 134"/>
                <a:gd name="T33" fmla="*/ 2147483647 h 207"/>
                <a:gd name="T34" fmla="*/ 2147483647 w 134"/>
                <a:gd name="T35" fmla="*/ 2147483647 h 207"/>
                <a:gd name="T36" fmla="*/ 2147483647 w 134"/>
                <a:gd name="T37" fmla="*/ 2147483647 h 207"/>
                <a:gd name="T38" fmla="*/ 2147483647 w 134"/>
                <a:gd name="T39" fmla="*/ 2147483647 h 207"/>
                <a:gd name="T40" fmla="*/ 2147483647 w 134"/>
                <a:gd name="T41" fmla="*/ 2147483647 h 207"/>
                <a:gd name="T42" fmla="*/ 2147483647 w 134"/>
                <a:gd name="T43" fmla="*/ 2147483647 h 207"/>
                <a:gd name="T44" fmla="*/ 2147483647 w 134"/>
                <a:gd name="T45" fmla="*/ 2147483647 h 207"/>
                <a:gd name="T46" fmla="*/ 2147483647 w 134"/>
                <a:gd name="T47" fmla="*/ 2147483647 h 207"/>
                <a:gd name="T48" fmla="*/ 2147483647 w 134"/>
                <a:gd name="T49" fmla="*/ 2147483647 h 207"/>
                <a:gd name="T50" fmla="*/ 2147483647 w 134"/>
                <a:gd name="T51" fmla="*/ 2147483647 h 207"/>
                <a:gd name="T52" fmla="*/ 2147483647 w 134"/>
                <a:gd name="T53" fmla="*/ 0 h 207"/>
                <a:gd name="T54" fmla="*/ 2147483647 w 134"/>
                <a:gd name="T55" fmla="*/ 0 h 207"/>
                <a:gd name="T56" fmla="*/ 2147483647 w 134"/>
                <a:gd name="T57" fmla="*/ 0 h 207"/>
                <a:gd name="T58" fmla="*/ 0 w 134"/>
                <a:gd name="T59" fmla="*/ 0 h 207"/>
                <a:gd name="T60" fmla="*/ 0 w 134"/>
                <a:gd name="T61" fmla="*/ 2147483647 h 207"/>
                <a:gd name="T62" fmla="*/ 2147483647 w 134"/>
                <a:gd name="T63" fmla="*/ 2147483647 h 207"/>
                <a:gd name="T64" fmla="*/ 2147483647 w 134"/>
                <a:gd name="T65" fmla="*/ 2147483647 h 207"/>
                <a:gd name="T66" fmla="*/ 2147483647 w 134"/>
                <a:gd name="T67" fmla="*/ 2147483647 h 207"/>
                <a:gd name="T68" fmla="*/ 2147483647 w 134"/>
                <a:gd name="T69" fmla="*/ 2147483647 h 207"/>
                <a:gd name="T70" fmla="*/ 2147483647 w 134"/>
                <a:gd name="T71" fmla="*/ 2147483647 h 207"/>
                <a:gd name="T72" fmla="*/ 2147483647 w 134"/>
                <a:gd name="T73" fmla="*/ 2147483647 h 207"/>
                <a:gd name="T74" fmla="*/ 2147483647 w 134"/>
                <a:gd name="T75" fmla="*/ 2147483647 h 207"/>
                <a:gd name="T76" fmla="*/ 2147483647 w 134"/>
                <a:gd name="T77" fmla="*/ 2147483647 h 207"/>
                <a:gd name="T78" fmla="*/ 2147483647 w 134"/>
                <a:gd name="T79" fmla="*/ 2147483647 h 207"/>
                <a:gd name="T80" fmla="*/ 2147483647 w 134"/>
                <a:gd name="T81" fmla="*/ 2147483647 h 207"/>
                <a:gd name="T82" fmla="*/ 2147483647 w 134"/>
                <a:gd name="T83" fmla="*/ 2147483647 h 207"/>
                <a:gd name="T84" fmla="*/ 2147483647 w 134"/>
                <a:gd name="T85" fmla="*/ 2147483647 h 207"/>
                <a:gd name="T86" fmla="*/ 2147483647 w 134"/>
                <a:gd name="T87" fmla="*/ 2147483647 h 207"/>
                <a:gd name="T88" fmla="*/ 2147483647 w 134"/>
                <a:gd name="T89" fmla="*/ 2147483647 h 207"/>
                <a:gd name="T90" fmla="*/ 2147483647 w 134"/>
                <a:gd name="T91" fmla="*/ 2147483647 h 207"/>
                <a:gd name="T92" fmla="*/ 2147483647 w 134"/>
                <a:gd name="T93" fmla="*/ 2147483647 h 207"/>
                <a:gd name="T94" fmla="*/ 2147483647 w 134"/>
                <a:gd name="T95" fmla="*/ 2147483647 h 207"/>
                <a:gd name="T96" fmla="*/ 2147483647 w 134"/>
                <a:gd name="T97" fmla="*/ 2147483647 h 207"/>
                <a:gd name="T98" fmla="*/ 2147483647 w 134"/>
                <a:gd name="T99" fmla="*/ 2147483647 h 207"/>
                <a:gd name="T100" fmla="*/ 2147483647 w 134"/>
                <a:gd name="T101" fmla="*/ 2147483647 h 20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34"/>
                <a:gd name="T154" fmla="*/ 0 h 207"/>
                <a:gd name="T155" fmla="*/ 134 w 134"/>
                <a:gd name="T156" fmla="*/ 207 h 20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34" h="207">
                  <a:moveTo>
                    <a:pt x="0" y="207"/>
                  </a:moveTo>
                  <a:lnTo>
                    <a:pt x="25" y="207"/>
                  </a:lnTo>
                  <a:lnTo>
                    <a:pt x="25" y="120"/>
                  </a:lnTo>
                  <a:lnTo>
                    <a:pt x="63" y="120"/>
                  </a:lnTo>
                  <a:lnTo>
                    <a:pt x="77" y="120"/>
                  </a:lnTo>
                  <a:lnTo>
                    <a:pt x="90" y="119"/>
                  </a:lnTo>
                  <a:lnTo>
                    <a:pt x="100" y="116"/>
                  </a:lnTo>
                  <a:lnTo>
                    <a:pt x="110" y="112"/>
                  </a:lnTo>
                  <a:lnTo>
                    <a:pt x="115" y="107"/>
                  </a:lnTo>
                  <a:lnTo>
                    <a:pt x="120" y="102"/>
                  </a:lnTo>
                  <a:lnTo>
                    <a:pt x="124" y="97"/>
                  </a:lnTo>
                  <a:lnTo>
                    <a:pt x="128" y="91"/>
                  </a:lnTo>
                  <a:lnTo>
                    <a:pt x="131" y="84"/>
                  </a:lnTo>
                  <a:lnTo>
                    <a:pt x="132" y="77"/>
                  </a:lnTo>
                  <a:lnTo>
                    <a:pt x="134" y="69"/>
                  </a:lnTo>
                  <a:lnTo>
                    <a:pt x="134" y="60"/>
                  </a:lnTo>
                  <a:lnTo>
                    <a:pt x="134" y="51"/>
                  </a:lnTo>
                  <a:lnTo>
                    <a:pt x="133" y="43"/>
                  </a:lnTo>
                  <a:lnTo>
                    <a:pt x="131" y="35"/>
                  </a:lnTo>
                  <a:lnTo>
                    <a:pt x="128" y="28"/>
                  </a:lnTo>
                  <a:lnTo>
                    <a:pt x="124" y="22"/>
                  </a:lnTo>
                  <a:lnTo>
                    <a:pt x="120" y="16"/>
                  </a:lnTo>
                  <a:lnTo>
                    <a:pt x="116" y="12"/>
                  </a:lnTo>
                  <a:lnTo>
                    <a:pt x="110" y="8"/>
                  </a:lnTo>
                  <a:lnTo>
                    <a:pt x="101" y="3"/>
                  </a:lnTo>
                  <a:lnTo>
                    <a:pt x="91" y="1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62" y="0"/>
                  </a:lnTo>
                  <a:lnTo>
                    <a:pt x="0" y="0"/>
                  </a:lnTo>
                  <a:lnTo>
                    <a:pt x="0" y="207"/>
                  </a:lnTo>
                  <a:close/>
                  <a:moveTo>
                    <a:pt x="25" y="94"/>
                  </a:moveTo>
                  <a:lnTo>
                    <a:pt x="25" y="25"/>
                  </a:lnTo>
                  <a:lnTo>
                    <a:pt x="70" y="25"/>
                  </a:lnTo>
                  <a:lnTo>
                    <a:pt x="79" y="25"/>
                  </a:lnTo>
                  <a:lnTo>
                    <a:pt x="86" y="28"/>
                  </a:lnTo>
                  <a:lnTo>
                    <a:pt x="93" y="30"/>
                  </a:lnTo>
                  <a:lnTo>
                    <a:pt x="98" y="34"/>
                  </a:lnTo>
                  <a:lnTo>
                    <a:pt x="102" y="38"/>
                  </a:lnTo>
                  <a:lnTo>
                    <a:pt x="105" y="44"/>
                  </a:lnTo>
                  <a:lnTo>
                    <a:pt x="106" y="51"/>
                  </a:lnTo>
                  <a:lnTo>
                    <a:pt x="107" y="59"/>
                  </a:lnTo>
                  <a:lnTo>
                    <a:pt x="106" y="69"/>
                  </a:lnTo>
                  <a:lnTo>
                    <a:pt x="105" y="77"/>
                  </a:lnTo>
                  <a:lnTo>
                    <a:pt x="102" y="83"/>
                  </a:lnTo>
                  <a:lnTo>
                    <a:pt x="98" y="87"/>
                  </a:lnTo>
                  <a:lnTo>
                    <a:pt x="93" y="91"/>
                  </a:lnTo>
                  <a:lnTo>
                    <a:pt x="85" y="93"/>
                  </a:lnTo>
                  <a:lnTo>
                    <a:pt x="77" y="94"/>
                  </a:lnTo>
                  <a:lnTo>
                    <a:pt x="67" y="94"/>
                  </a:lnTo>
                  <a:lnTo>
                    <a:pt x="25" y="94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2" name="Rectangle 539"/>
            <p:cNvSpPr>
              <a:spLocks noChangeArrowheads="1"/>
            </p:cNvSpPr>
            <p:nvPr/>
          </p:nvSpPr>
          <p:spPr bwMode="auto">
            <a:xfrm>
              <a:off x="6094413" y="5311775"/>
              <a:ext cx="12700" cy="17463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43" name="Freeform 540"/>
            <p:cNvSpPr>
              <a:spLocks noEditPoints="1"/>
            </p:cNvSpPr>
            <p:nvPr/>
          </p:nvSpPr>
          <p:spPr bwMode="auto">
            <a:xfrm>
              <a:off x="4851400" y="5418138"/>
              <a:ext cx="60325" cy="103187"/>
            </a:xfrm>
            <a:custGeom>
              <a:avLst/>
              <a:gdLst>
                <a:gd name="T0" fmla="*/ 2147483647 w 129"/>
                <a:gd name="T1" fmla="*/ 2147483647 h 196"/>
                <a:gd name="T2" fmla="*/ 2147483647 w 129"/>
                <a:gd name="T3" fmla="*/ 2147483647 h 196"/>
                <a:gd name="T4" fmla="*/ 2147483647 w 129"/>
                <a:gd name="T5" fmla="*/ 2147483647 h 196"/>
                <a:gd name="T6" fmla="*/ 2147483647 w 129"/>
                <a:gd name="T7" fmla="*/ 2147483647 h 196"/>
                <a:gd name="T8" fmla="*/ 2147483647 w 129"/>
                <a:gd name="T9" fmla="*/ 2147483647 h 196"/>
                <a:gd name="T10" fmla="*/ 2147483647 w 129"/>
                <a:gd name="T11" fmla="*/ 2147483647 h 196"/>
                <a:gd name="T12" fmla="*/ 2147483647 w 129"/>
                <a:gd name="T13" fmla="*/ 0 h 196"/>
                <a:gd name="T14" fmla="*/ 2147483647 w 129"/>
                <a:gd name="T15" fmla="*/ 0 h 196"/>
                <a:gd name="T16" fmla="*/ 0 w 129"/>
                <a:gd name="T17" fmla="*/ 2147483647 h 196"/>
                <a:gd name="T18" fmla="*/ 0 w 129"/>
                <a:gd name="T19" fmla="*/ 2147483647 h 196"/>
                <a:gd name="T20" fmla="*/ 2147483647 w 129"/>
                <a:gd name="T21" fmla="*/ 2147483647 h 196"/>
                <a:gd name="T22" fmla="*/ 2147483647 w 129"/>
                <a:gd name="T23" fmla="*/ 2147483647 h 196"/>
                <a:gd name="T24" fmla="*/ 2147483647 w 129"/>
                <a:gd name="T25" fmla="*/ 2147483647 h 196"/>
                <a:gd name="T26" fmla="*/ 2147483647 w 129"/>
                <a:gd name="T27" fmla="*/ 2147483647 h 196"/>
                <a:gd name="T28" fmla="*/ 2147483647 w 129"/>
                <a:gd name="T29" fmla="*/ 2147483647 h 196"/>
                <a:gd name="T30" fmla="*/ 2147483647 w 129"/>
                <a:gd name="T31" fmla="*/ 2147483647 h 19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9"/>
                <a:gd name="T49" fmla="*/ 0 h 196"/>
                <a:gd name="T50" fmla="*/ 129 w 129"/>
                <a:gd name="T51" fmla="*/ 196 h 19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9" h="196">
                  <a:moveTo>
                    <a:pt x="79" y="196"/>
                  </a:moveTo>
                  <a:lnTo>
                    <a:pt x="103" y="196"/>
                  </a:lnTo>
                  <a:lnTo>
                    <a:pt x="103" y="147"/>
                  </a:lnTo>
                  <a:lnTo>
                    <a:pt x="129" y="147"/>
                  </a:lnTo>
                  <a:lnTo>
                    <a:pt x="129" y="123"/>
                  </a:lnTo>
                  <a:lnTo>
                    <a:pt x="103" y="123"/>
                  </a:lnTo>
                  <a:lnTo>
                    <a:pt x="103" y="0"/>
                  </a:lnTo>
                  <a:lnTo>
                    <a:pt x="79" y="0"/>
                  </a:lnTo>
                  <a:lnTo>
                    <a:pt x="0" y="121"/>
                  </a:lnTo>
                  <a:lnTo>
                    <a:pt x="0" y="147"/>
                  </a:lnTo>
                  <a:lnTo>
                    <a:pt x="79" y="147"/>
                  </a:lnTo>
                  <a:lnTo>
                    <a:pt x="79" y="196"/>
                  </a:lnTo>
                  <a:close/>
                  <a:moveTo>
                    <a:pt x="22" y="123"/>
                  </a:moveTo>
                  <a:lnTo>
                    <a:pt x="79" y="34"/>
                  </a:lnTo>
                  <a:lnTo>
                    <a:pt x="79" y="123"/>
                  </a:lnTo>
                  <a:lnTo>
                    <a:pt x="22" y="123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4" name="Freeform 541"/>
            <p:cNvSpPr>
              <a:spLocks/>
            </p:cNvSpPr>
            <p:nvPr/>
          </p:nvSpPr>
          <p:spPr bwMode="auto">
            <a:xfrm>
              <a:off x="4921250" y="5418138"/>
              <a:ext cx="57150" cy="103187"/>
            </a:xfrm>
            <a:custGeom>
              <a:avLst/>
              <a:gdLst>
                <a:gd name="T0" fmla="*/ 2147483647 w 124"/>
                <a:gd name="T1" fmla="*/ 2147483647 h 196"/>
                <a:gd name="T2" fmla="*/ 2147483647 w 124"/>
                <a:gd name="T3" fmla="*/ 2147483647 h 196"/>
                <a:gd name="T4" fmla="*/ 2147483647 w 124"/>
                <a:gd name="T5" fmla="*/ 2147483647 h 196"/>
                <a:gd name="T6" fmla="*/ 2147483647 w 124"/>
                <a:gd name="T7" fmla="*/ 2147483647 h 196"/>
                <a:gd name="T8" fmla="*/ 2147483647 w 124"/>
                <a:gd name="T9" fmla="*/ 2147483647 h 196"/>
                <a:gd name="T10" fmla="*/ 2147483647 w 124"/>
                <a:gd name="T11" fmla="*/ 2147483647 h 196"/>
                <a:gd name="T12" fmla="*/ 2147483647 w 124"/>
                <a:gd name="T13" fmla="*/ 2147483647 h 196"/>
                <a:gd name="T14" fmla="*/ 2147483647 w 124"/>
                <a:gd name="T15" fmla="*/ 2147483647 h 196"/>
                <a:gd name="T16" fmla="*/ 2147483647 w 124"/>
                <a:gd name="T17" fmla="*/ 2147483647 h 196"/>
                <a:gd name="T18" fmla="*/ 2147483647 w 124"/>
                <a:gd name="T19" fmla="*/ 2147483647 h 196"/>
                <a:gd name="T20" fmla="*/ 2147483647 w 124"/>
                <a:gd name="T21" fmla="*/ 0 h 196"/>
                <a:gd name="T22" fmla="*/ 0 w 124"/>
                <a:gd name="T23" fmla="*/ 0 h 196"/>
                <a:gd name="T24" fmla="*/ 0 w 124"/>
                <a:gd name="T25" fmla="*/ 2147483647 h 196"/>
                <a:gd name="T26" fmla="*/ 2147483647 w 124"/>
                <a:gd name="T27" fmla="*/ 2147483647 h 196"/>
                <a:gd name="T28" fmla="*/ 2147483647 w 124"/>
                <a:gd name="T29" fmla="*/ 2147483647 h 196"/>
                <a:gd name="T30" fmla="*/ 2147483647 w 124"/>
                <a:gd name="T31" fmla="*/ 2147483647 h 196"/>
                <a:gd name="T32" fmla="*/ 2147483647 w 124"/>
                <a:gd name="T33" fmla="*/ 2147483647 h 196"/>
                <a:gd name="T34" fmla="*/ 2147483647 w 124"/>
                <a:gd name="T35" fmla="*/ 2147483647 h 196"/>
                <a:gd name="T36" fmla="*/ 2147483647 w 124"/>
                <a:gd name="T37" fmla="*/ 2147483647 h 196"/>
                <a:gd name="T38" fmla="*/ 2147483647 w 124"/>
                <a:gd name="T39" fmla="*/ 2147483647 h 196"/>
                <a:gd name="T40" fmla="*/ 2147483647 w 124"/>
                <a:gd name="T41" fmla="*/ 2147483647 h 196"/>
                <a:gd name="T42" fmla="*/ 2147483647 w 124"/>
                <a:gd name="T43" fmla="*/ 2147483647 h 19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4"/>
                <a:gd name="T67" fmla="*/ 0 h 196"/>
                <a:gd name="T68" fmla="*/ 124 w 124"/>
                <a:gd name="T69" fmla="*/ 196 h 19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4" h="196">
                  <a:moveTo>
                    <a:pt x="25" y="196"/>
                  </a:moveTo>
                  <a:lnTo>
                    <a:pt x="51" y="196"/>
                  </a:lnTo>
                  <a:lnTo>
                    <a:pt x="54" y="171"/>
                  </a:lnTo>
                  <a:lnTo>
                    <a:pt x="60" y="148"/>
                  </a:lnTo>
                  <a:lnTo>
                    <a:pt x="67" y="126"/>
                  </a:lnTo>
                  <a:lnTo>
                    <a:pt x="74" y="104"/>
                  </a:lnTo>
                  <a:lnTo>
                    <a:pt x="85" y="83"/>
                  </a:lnTo>
                  <a:lnTo>
                    <a:pt x="97" y="63"/>
                  </a:lnTo>
                  <a:lnTo>
                    <a:pt x="109" y="43"/>
                  </a:lnTo>
                  <a:lnTo>
                    <a:pt x="124" y="24"/>
                  </a:lnTo>
                  <a:lnTo>
                    <a:pt x="124" y="0"/>
                  </a:lnTo>
                  <a:lnTo>
                    <a:pt x="0" y="0"/>
                  </a:lnTo>
                  <a:lnTo>
                    <a:pt x="0" y="27"/>
                  </a:lnTo>
                  <a:lnTo>
                    <a:pt x="99" y="27"/>
                  </a:lnTo>
                  <a:lnTo>
                    <a:pt x="84" y="45"/>
                  </a:lnTo>
                  <a:lnTo>
                    <a:pt x="70" y="65"/>
                  </a:lnTo>
                  <a:lnTo>
                    <a:pt x="59" y="85"/>
                  </a:lnTo>
                  <a:lnTo>
                    <a:pt x="48" y="106"/>
                  </a:lnTo>
                  <a:lnTo>
                    <a:pt x="40" y="127"/>
                  </a:lnTo>
                  <a:lnTo>
                    <a:pt x="33" y="149"/>
                  </a:lnTo>
                  <a:lnTo>
                    <a:pt x="28" y="172"/>
                  </a:lnTo>
                  <a:lnTo>
                    <a:pt x="25" y="196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5" name="Freeform 542"/>
            <p:cNvSpPr>
              <a:spLocks noEditPoints="1"/>
            </p:cNvSpPr>
            <p:nvPr/>
          </p:nvSpPr>
          <p:spPr bwMode="auto">
            <a:xfrm>
              <a:off x="5537200" y="5411788"/>
              <a:ext cx="71438" cy="109537"/>
            </a:xfrm>
            <a:custGeom>
              <a:avLst/>
              <a:gdLst>
                <a:gd name="T0" fmla="*/ 0 w 153"/>
                <a:gd name="T1" fmla="*/ 2147483647 h 208"/>
                <a:gd name="T2" fmla="*/ 2147483647 w 153"/>
                <a:gd name="T3" fmla="*/ 2147483647 h 208"/>
                <a:gd name="T4" fmla="*/ 2147483647 w 153"/>
                <a:gd name="T5" fmla="*/ 2147483647 h 208"/>
                <a:gd name="T6" fmla="*/ 2147483647 w 153"/>
                <a:gd name="T7" fmla="*/ 2147483647 h 208"/>
                <a:gd name="T8" fmla="*/ 2147483647 w 153"/>
                <a:gd name="T9" fmla="*/ 2147483647 h 208"/>
                <a:gd name="T10" fmla="*/ 2147483647 w 153"/>
                <a:gd name="T11" fmla="*/ 2147483647 h 208"/>
                <a:gd name="T12" fmla="*/ 2147483647 w 153"/>
                <a:gd name="T13" fmla="*/ 2147483647 h 208"/>
                <a:gd name="T14" fmla="*/ 2147483647 w 153"/>
                <a:gd name="T15" fmla="*/ 2147483647 h 208"/>
                <a:gd name="T16" fmla="*/ 2147483647 w 153"/>
                <a:gd name="T17" fmla="*/ 2147483647 h 208"/>
                <a:gd name="T18" fmla="*/ 2147483647 w 153"/>
                <a:gd name="T19" fmla="*/ 2147483647 h 208"/>
                <a:gd name="T20" fmla="*/ 2147483647 w 153"/>
                <a:gd name="T21" fmla="*/ 2147483647 h 208"/>
                <a:gd name="T22" fmla="*/ 2147483647 w 153"/>
                <a:gd name="T23" fmla="*/ 2147483647 h 208"/>
                <a:gd name="T24" fmla="*/ 2147483647 w 153"/>
                <a:gd name="T25" fmla="*/ 2147483647 h 208"/>
                <a:gd name="T26" fmla="*/ 2147483647 w 153"/>
                <a:gd name="T27" fmla="*/ 2147483647 h 208"/>
                <a:gd name="T28" fmla="*/ 2147483647 w 153"/>
                <a:gd name="T29" fmla="*/ 2147483647 h 208"/>
                <a:gd name="T30" fmla="*/ 2147483647 w 153"/>
                <a:gd name="T31" fmla="*/ 2147483647 h 208"/>
                <a:gd name="T32" fmla="*/ 2147483647 w 153"/>
                <a:gd name="T33" fmla="*/ 2147483647 h 208"/>
                <a:gd name="T34" fmla="*/ 2147483647 w 153"/>
                <a:gd name="T35" fmla="*/ 2147483647 h 208"/>
                <a:gd name="T36" fmla="*/ 2147483647 w 153"/>
                <a:gd name="T37" fmla="*/ 2147483647 h 208"/>
                <a:gd name="T38" fmla="*/ 2147483647 w 153"/>
                <a:gd name="T39" fmla="*/ 2147483647 h 208"/>
                <a:gd name="T40" fmla="*/ 2147483647 w 153"/>
                <a:gd name="T41" fmla="*/ 2147483647 h 208"/>
                <a:gd name="T42" fmla="*/ 2147483647 w 153"/>
                <a:gd name="T43" fmla="*/ 2147483647 h 208"/>
                <a:gd name="T44" fmla="*/ 2147483647 w 153"/>
                <a:gd name="T45" fmla="*/ 2147483647 h 208"/>
                <a:gd name="T46" fmla="*/ 2147483647 w 153"/>
                <a:gd name="T47" fmla="*/ 2147483647 h 208"/>
                <a:gd name="T48" fmla="*/ 2147483647 w 153"/>
                <a:gd name="T49" fmla="*/ 2147483647 h 208"/>
                <a:gd name="T50" fmla="*/ 2147483647 w 153"/>
                <a:gd name="T51" fmla="*/ 2147483647 h 208"/>
                <a:gd name="T52" fmla="*/ 2147483647 w 153"/>
                <a:gd name="T53" fmla="*/ 2147483647 h 208"/>
                <a:gd name="T54" fmla="*/ 2147483647 w 153"/>
                <a:gd name="T55" fmla="*/ 2147483647 h 208"/>
                <a:gd name="T56" fmla="*/ 2147483647 w 153"/>
                <a:gd name="T57" fmla="*/ 2147483647 h 208"/>
                <a:gd name="T58" fmla="*/ 2147483647 w 153"/>
                <a:gd name="T59" fmla="*/ 2147483647 h 208"/>
                <a:gd name="T60" fmla="*/ 2147483647 w 153"/>
                <a:gd name="T61" fmla="*/ 2147483647 h 208"/>
                <a:gd name="T62" fmla="*/ 2147483647 w 153"/>
                <a:gd name="T63" fmla="*/ 2147483647 h 208"/>
                <a:gd name="T64" fmla="*/ 2147483647 w 153"/>
                <a:gd name="T65" fmla="*/ 0 h 208"/>
                <a:gd name="T66" fmla="*/ 2147483647 w 153"/>
                <a:gd name="T67" fmla="*/ 0 h 208"/>
                <a:gd name="T68" fmla="*/ 0 w 153"/>
                <a:gd name="T69" fmla="*/ 0 h 208"/>
                <a:gd name="T70" fmla="*/ 0 w 153"/>
                <a:gd name="T71" fmla="*/ 2147483647 h 208"/>
                <a:gd name="T72" fmla="*/ 2147483647 w 153"/>
                <a:gd name="T73" fmla="*/ 2147483647 h 208"/>
                <a:gd name="T74" fmla="*/ 2147483647 w 153"/>
                <a:gd name="T75" fmla="*/ 2147483647 h 208"/>
                <a:gd name="T76" fmla="*/ 2147483647 w 153"/>
                <a:gd name="T77" fmla="*/ 2147483647 h 208"/>
                <a:gd name="T78" fmla="*/ 2147483647 w 153"/>
                <a:gd name="T79" fmla="*/ 2147483647 h 208"/>
                <a:gd name="T80" fmla="*/ 2147483647 w 153"/>
                <a:gd name="T81" fmla="*/ 2147483647 h 208"/>
                <a:gd name="T82" fmla="*/ 2147483647 w 153"/>
                <a:gd name="T83" fmla="*/ 2147483647 h 208"/>
                <a:gd name="T84" fmla="*/ 2147483647 w 153"/>
                <a:gd name="T85" fmla="*/ 2147483647 h 208"/>
                <a:gd name="T86" fmla="*/ 2147483647 w 153"/>
                <a:gd name="T87" fmla="*/ 2147483647 h 208"/>
                <a:gd name="T88" fmla="*/ 2147483647 w 153"/>
                <a:gd name="T89" fmla="*/ 2147483647 h 208"/>
                <a:gd name="T90" fmla="*/ 2147483647 w 153"/>
                <a:gd name="T91" fmla="*/ 2147483647 h 208"/>
                <a:gd name="T92" fmla="*/ 2147483647 w 153"/>
                <a:gd name="T93" fmla="*/ 2147483647 h 208"/>
                <a:gd name="T94" fmla="*/ 2147483647 w 153"/>
                <a:gd name="T95" fmla="*/ 2147483647 h 208"/>
                <a:gd name="T96" fmla="*/ 2147483647 w 153"/>
                <a:gd name="T97" fmla="*/ 2147483647 h 208"/>
                <a:gd name="T98" fmla="*/ 2147483647 w 153"/>
                <a:gd name="T99" fmla="*/ 2147483647 h 208"/>
                <a:gd name="T100" fmla="*/ 2147483647 w 153"/>
                <a:gd name="T101" fmla="*/ 2147483647 h 208"/>
                <a:gd name="T102" fmla="*/ 2147483647 w 153"/>
                <a:gd name="T103" fmla="*/ 2147483647 h 208"/>
                <a:gd name="T104" fmla="*/ 2147483647 w 153"/>
                <a:gd name="T105" fmla="*/ 2147483647 h 208"/>
                <a:gd name="T106" fmla="*/ 2147483647 w 153"/>
                <a:gd name="T107" fmla="*/ 2147483647 h 208"/>
                <a:gd name="T108" fmla="*/ 2147483647 w 153"/>
                <a:gd name="T109" fmla="*/ 2147483647 h 208"/>
                <a:gd name="T110" fmla="*/ 2147483647 w 153"/>
                <a:gd name="T111" fmla="*/ 2147483647 h 20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3"/>
                <a:gd name="T169" fmla="*/ 0 h 208"/>
                <a:gd name="T170" fmla="*/ 153 w 153"/>
                <a:gd name="T171" fmla="*/ 208 h 20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3" h="208">
                  <a:moveTo>
                    <a:pt x="0" y="208"/>
                  </a:moveTo>
                  <a:lnTo>
                    <a:pt x="71" y="208"/>
                  </a:lnTo>
                  <a:lnTo>
                    <a:pt x="81" y="208"/>
                  </a:lnTo>
                  <a:lnTo>
                    <a:pt x="89" y="205"/>
                  </a:lnTo>
                  <a:lnTo>
                    <a:pt x="97" y="204"/>
                  </a:lnTo>
                  <a:lnTo>
                    <a:pt x="106" y="201"/>
                  </a:lnTo>
                  <a:lnTo>
                    <a:pt x="113" y="197"/>
                  </a:lnTo>
                  <a:lnTo>
                    <a:pt x="120" y="191"/>
                  </a:lnTo>
                  <a:lnTo>
                    <a:pt x="126" y="187"/>
                  </a:lnTo>
                  <a:lnTo>
                    <a:pt x="131" y="180"/>
                  </a:lnTo>
                  <a:lnTo>
                    <a:pt x="136" y="173"/>
                  </a:lnTo>
                  <a:lnTo>
                    <a:pt x="141" y="165"/>
                  </a:lnTo>
                  <a:lnTo>
                    <a:pt x="145" y="156"/>
                  </a:lnTo>
                  <a:lnTo>
                    <a:pt x="148" y="146"/>
                  </a:lnTo>
                  <a:lnTo>
                    <a:pt x="150" y="137"/>
                  </a:lnTo>
                  <a:lnTo>
                    <a:pt x="152" y="125"/>
                  </a:lnTo>
                  <a:lnTo>
                    <a:pt x="153" y="113"/>
                  </a:lnTo>
                  <a:lnTo>
                    <a:pt x="153" y="101"/>
                  </a:lnTo>
                  <a:lnTo>
                    <a:pt x="153" y="89"/>
                  </a:lnTo>
                  <a:lnTo>
                    <a:pt x="152" y="78"/>
                  </a:lnTo>
                  <a:lnTo>
                    <a:pt x="150" y="68"/>
                  </a:lnTo>
                  <a:lnTo>
                    <a:pt x="148" y="57"/>
                  </a:lnTo>
                  <a:lnTo>
                    <a:pt x="145" y="49"/>
                  </a:lnTo>
                  <a:lnTo>
                    <a:pt x="142" y="40"/>
                  </a:lnTo>
                  <a:lnTo>
                    <a:pt x="137" y="33"/>
                  </a:lnTo>
                  <a:lnTo>
                    <a:pt x="132" y="26"/>
                  </a:lnTo>
                  <a:lnTo>
                    <a:pt x="127" y="20"/>
                  </a:lnTo>
                  <a:lnTo>
                    <a:pt x="121" y="16"/>
                  </a:lnTo>
                  <a:lnTo>
                    <a:pt x="114" y="11"/>
                  </a:lnTo>
                  <a:lnTo>
                    <a:pt x="107" y="7"/>
                  </a:lnTo>
                  <a:lnTo>
                    <a:pt x="100" y="4"/>
                  </a:lnTo>
                  <a:lnTo>
                    <a:pt x="91" y="2"/>
                  </a:lnTo>
                  <a:lnTo>
                    <a:pt x="82" y="0"/>
                  </a:lnTo>
                  <a:lnTo>
                    <a:pt x="72" y="0"/>
                  </a:lnTo>
                  <a:lnTo>
                    <a:pt x="0" y="0"/>
                  </a:lnTo>
                  <a:lnTo>
                    <a:pt x="0" y="208"/>
                  </a:lnTo>
                  <a:close/>
                  <a:moveTo>
                    <a:pt x="70" y="25"/>
                  </a:moveTo>
                  <a:lnTo>
                    <a:pt x="83" y="26"/>
                  </a:lnTo>
                  <a:lnTo>
                    <a:pt x="94" y="29"/>
                  </a:lnTo>
                  <a:lnTo>
                    <a:pt x="104" y="36"/>
                  </a:lnTo>
                  <a:lnTo>
                    <a:pt x="112" y="45"/>
                  </a:lnTo>
                  <a:lnTo>
                    <a:pt x="118" y="56"/>
                  </a:lnTo>
                  <a:lnTo>
                    <a:pt x="123" y="69"/>
                  </a:lnTo>
                  <a:lnTo>
                    <a:pt x="126" y="84"/>
                  </a:lnTo>
                  <a:lnTo>
                    <a:pt x="127" y="103"/>
                  </a:lnTo>
                  <a:lnTo>
                    <a:pt x="126" y="121"/>
                  </a:lnTo>
                  <a:lnTo>
                    <a:pt x="124" y="137"/>
                  </a:lnTo>
                  <a:lnTo>
                    <a:pt x="118" y="151"/>
                  </a:lnTo>
                  <a:lnTo>
                    <a:pt x="112" y="162"/>
                  </a:lnTo>
                  <a:lnTo>
                    <a:pt x="105" y="170"/>
                  </a:lnTo>
                  <a:lnTo>
                    <a:pt x="94" y="177"/>
                  </a:lnTo>
                  <a:lnTo>
                    <a:pt x="83" y="181"/>
                  </a:lnTo>
                  <a:lnTo>
                    <a:pt x="70" y="182"/>
                  </a:lnTo>
                  <a:lnTo>
                    <a:pt x="26" y="182"/>
                  </a:lnTo>
                  <a:lnTo>
                    <a:pt x="26" y="25"/>
                  </a:lnTo>
                  <a:lnTo>
                    <a:pt x="70" y="25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6" name="Freeform 543"/>
            <p:cNvSpPr>
              <a:spLocks noEditPoints="1"/>
            </p:cNvSpPr>
            <p:nvPr/>
          </p:nvSpPr>
          <p:spPr bwMode="auto">
            <a:xfrm>
              <a:off x="5619750" y="5440363"/>
              <a:ext cx="63500" cy="82550"/>
            </a:xfrm>
            <a:custGeom>
              <a:avLst/>
              <a:gdLst>
                <a:gd name="T0" fmla="*/ 2147483647 w 131"/>
                <a:gd name="T1" fmla="*/ 2147483647 h 158"/>
                <a:gd name="T2" fmla="*/ 2147483647 w 131"/>
                <a:gd name="T3" fmla="*/ 2147483647 h 158"/>
                <a:gd name="T4" fmla="*/ 2147483647 w 131"/>
                <a:gd name="T5" fmla="*/ 2147483647 h 158"/>
                <a:gd name="T6" fmla="*/ 2147483647 w 131"/>
                <a:gd name="T7" fmla="*/ 2147483647 h 158"/>
                <a:gd name="T8" fmla="*/ 2147483647 w 131"/>
                <a:gd name="T9" fmla="*/ 2147483647 h 158"/>
                <a:gd name="T10" fmla="*/ 2147483647 w 131"/>
                <a:gd name="T11" fmla="*/ 2147483647 h 158"/>
                <a:gd name="T12" fmla="*/ 2147483647 w 131"/>
                <a:gd name="T13" fmla="*/ 2147483647 h 158"/>
                <a:gd name="T14" fmla="*/ 2147483647 w 131"/>
                <a:gd name="T15" fmla="*/ 2147483647 h 158"/>
                <a:gd name="T16" fmla="*/ 2147483647 w 131"/>
                <a:gd name="T17" fmla="*/ 2147483647 h 158"/>
                <a:gd name="T18" fmla="*/ 2147483647 w 131"/>
                <a:gd name="T19" fmla="*/ 2147483647 h 158"/>
                <a:gd name="T20" fmla="*/ 2147483647 w 131"/>
                <a:gd name="T21" fmla="*/ 2147483647 h 158"/>
                <a:gd name="T22" fmla="*/ 2147483647 w 131"/>
                <a:gd name="T23" fmla="*/ 2147483647 h 158"/>
                <a:gd name="T24" fmla="*/ 2147483647 w 131"/>
                <a:gd name="T25" fmla="*/ 2147483647 h 158"/>
                <a:gd name="T26" fmla="*/ 2147483647 w 131"/>
                <a:gd name="T27" fmla="*/ 2147483647 h 158"/>
                <a:gd name="T28" fmla="*/ 2147483647 w 131"/>
                <a:gd name="T29" fmla="*/ 2147483647 h 158"/>
                <a:gd name="T30" fmla="*/ 2147483647 w 131"/>
                <a:gd name="T31" fmla="*/ 2147483647 h 158"/>
                <a:gd name="T32" fmla="*/ 2147483647 w 131"/>
                <a:gd name="T33" fmla="*/ 2147483647 h 158"/>
                <a:gd name="T34" fmla="*/ 2147483647 w 131"/>
                <a:gd name="T35" fmla="*/ 2147483647 h 158"/>
                <a:gd name="T36" fmla="*/ 2147483647 w 131"/>
                <a:gd name="T37" fmla="*/ 2147483647 h 158"/>
                <a:gd name="T38" fmla="*/ 2147483647 w 131"/>
                <a:gd name="T39" fmla="*/ 2147483647 h 158"/>
                <a:gd name="T40" fmla="*/ 2147483647 w 131"/>
                <a:gd name="T41" fmla="*/ 2147483647 h 158"/>
                <a:gd name="T42" fmla="*/ 2147483647 w 131"/>
                <a:gd name="T43" fmla="*/ 2147483647 h 158"/>
                <a:gd name="T44" fmla="*/ 2147483647 w 131"/>
                <a:gd name="T45" fmla="*/ 2147483647 h 158"/>
                <a:gd name="T46" fmla="*/ 2147483647 w 131"/>
                <a:gd name="T47" fmla="*/ 2147483647 h 158"/>
                <a:gd name="T48" fmla="*/ 2147483647 w 131"/>
                <a:gd name="T49" fmla="*/ 2147483647 h 158"/>
                <a:gd name="T50" fmla="*/ 2147483647 w 131"/>
                <a:gd name="T51" fmla="*/ 2147483647 h 158"/>
                <a:gd name="T52" fmla="*/ 2147483647 w 131"/>
                <a:gd name="T53" fmla="*/ 2147483647 h 158"/>
                <a:gd name="T54" fmla="*/ 2147483647 w 131"/>
                <a:gd name="T55" fmla="*/ 2147483647 h 158"/>
                <a:gd name="T56" fmla="*/ 2147483647 w 131"/>
                <a:gd name="T57" fmla="*/ 2147483647 h 158"/>
                <a:gd name="T58" fmla="*/ 2147483647 w 131"/>
                <a:gd name="T59" fmla="*/ 2147483647 h 158"/>
                <a:gd name="T60" fmla="*/ 2147483647 w 131"/>
                <a:gd name="T61" fmla="*/ 2147483647 h 158"/>
                <a:gd name="T62" fmla="*/ 2147483647 w 131"/>
                <a:gd name="T63" fmla="*/ 2147483647 h 158"/>
                <a:gd name="T64" fmla="*/ 2147483647 w 131"/>
                <a:gd name="T65" fmla="*/ 2147483647 h 15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1"/>
                <a:gd name="T100" fmla="*/ 0 h 158"/>
                <a:gd name="T101" fmla="*/ 131 w 131"/>
                <a:gd name="T102" fmla="*/ 158 h 15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1" h="158">
                  <a:moveTo>
                    <a:pt x="0" y="79"/>
                  </a:moveTo>
                  <a:lnTo>
                    <a:pt x="2" y="96"/>
                  </a:lnTo>
                  <a:lnTo>
                    <a:pt x="5" y="113"/>
                  </a:lnTo>
                  <a:lnTo>
                    <a:pt x="10" y="127"/>
                  </a:lnTo>
                  <a:lnTo>
                    <a:pt x="17" y="137"/>
                  </a:lnTo>
                  <a:lnTo>
                    <a:pt x="27" y="147"/>
                  </a:lnTo>
                  <a:lnTo>
                    <a:pt x="38" y="152"/>
                  </a:lnTo>
                  <a:lnTo>
                    <a:pt x="51" y="157"/>
                  </a:lnTo>
                  <a:lnTo>
                    <a:pt x="66" y="158"/>
                  </a:lnTo>
                  <a:lnTo>
                    <a:pt x="81" y="157"/>
                  </a:lnTo>
                  <a:lnTo>
                    <a:pt x="93" y="152"/>
                  </a:lnTo>
                  <a:lnTo>
                    <a:pt x="105" y="147"/>
                  </a:lnTo>
                  <a:lnTo>
                    <a:pt x="114" y="137"/>
                  </a:lnTo>
                  <a:lnTo>
                    <a:pt x="122" y="127"/>
                  </a:lnTo>
                  <a:lnTo>
                    <a:pt x="127" y="113"/>
                  </a:lnTo>
                  <a:lnTo>
                    <a:pt x="130" y="96"/>
                  </a:lnTo>
                  <a:lnTo>
                    <a:pt x="131" y="79"/>
                  </a:lnTo>
                  <a:lnTo>
                    <a:pt x="130" y="62"/>
                  </a:lnTo>
                  <a:lnTo>
                    <a:pt x="127" y="45"/>
                  </a:lnTo>
                  <a:lnTo>
                    <a:pt x="122" y="31"/>
                  </a:lnTo>
                  <a:lnTo>
                    <a:pt x="114" y="21"/>
                  </a:lnTo>
                  <a:lnTo>
                    <a:pt x="105" y="11"/>
                  </a:lnTo>
                  <a:lnTo>
                    <a:pt x="93" y="6"/>
                  </a:lnTo>
                  <a:lnTo>
                    <a:pt x="81" y="1"/>
                  </a:lnTo>
                  <a:lnTo>
                    <a:pt x="66" y="0"/>
                  </a:lnTo>
                  <a:lnTo>
                    <a:pt x="51" y="1"/>
                  </a:lnTo>
                  <a:lnTo>
                    <a:pt x="38" y="6"/>
                  </a:lnTo>
                  <a:lnTo>
                    <a:pt x="27" y="11"/>
                  </a:lnTo>
                  <a:lnTo>
                    <a:pt x="17" y="21"/>
                  </a:lnTo>
                  <a:lnTo>
                    <a:pt x="10" y="31"/>
                  </a:lnTo>
                  <a:lnTo>
                    <a:pt x="5" y="45"/>
                  </a:lnTo>
                  <a:lnTo>
                    <a:pt x="2" y="62"/>
                  </a:lnTo>
                  <a:lnTo>
                    <a:pt x="0" y="79"/>
                  </a:lnTo>
                  <a:close/>
                  <a:moveTo>
                    <a:pt x="24" y="79"/>
                  </a:moveTo>
                  <a:lnTo>
                    <a:pt x="25" y="66"/>
                  </a:lnTo>
                  <a:lnTo>
                    <a:pt x="27" y="55"/>
                  </a:lnTo>
                  <a:lnTo>
                    <a:pt x="30" y="45"/>
                  </a:lnTo>
                  <a:lnTo>
                    <a:pt x="34" y="37"/>
                  </a:lnTo>
                  <a:lnTo>
                    <a:pt x="41" y="30"/>
                  </a:lnTo>
                  <a:lnTo>
                    <a:pt x="48" y="25"/>
                  </a:lnTo>
                  <a:lnTo>
                    <a:pt x="56" y="23"/>
                  </a:lnTo>
                  <a:lnTo>
                    <a:pt x="66" y="22"/>
                  </a:lnTo>
                  <a:lnTo>
                    <a:pt x="75" y="23"/>
                  </a:lnTo>
                  <a:lnTo>
                    <a:pt x="84" y="25"/>
                  </a:lnTo>
                  <a:lnTo>
                    <a:pt x="90" y="30"/>
                  </a:lnTo>
                  <a:lnTo>
                    <a:pt x="96" y="37"/>
                  </a:lnTo>
                  <a:lnTo>
                    <a:pt x="101" y="45"/>
                  </a:lnTo>
                  <a:lnTo>
                    <a:pt x="104" y="55"/>
                  </a:lnTo>
                  <a:lnTo>
                    <a:pt x="106" y="66"/>
                  </a:lnTo>
                  <a:lnTo>
                    <a:pt x="107" y="79"/>
                  </a:lnTo>
                  <a:lnTo>
                    <a:pt x="106" y="92"/>
                  </a:lnTo>
                  <a:lnTo>
                    <a:pt x="104" y="103"/>
                  </a:lnTo>
                  <a:lnTo>
                    <a:pt x="101" y="114"/>
                  </a:lnTo>
                  <a:lnTo>
                    <a:pt x="96" y="121"/>
                  </a:lnTo>
                  <a:lnTo>
                    <a:pt x="90" y="128"/>
                  </a:lnTo>
                  <a:lnTo>
                    <a:pt x="84" y="133"/>
                  </a:lnTo>
                  <a:lnTo>
                    <a:pt x="75" y="135"/>
                  </a:lnTo>
                  <a:lnTo>
                    <a:pt x="66" y="136"/>
                  </a:lnTo>
                  <a:lnTo>
                    <a:pt x="56" y="135"/>
                  </a:lnTo>
                  <a:lnTo>
                    <a:pt x="48" y="133"/>
                  </a:lnTo>
                  <a:lnTo>
                    <a:pt x="41" y="128"/>
                  </a:lnTo>
                  <a:lnTo>
                    <a:pt x="34" y="121"/>
                  </a:lnTo>
                  <a:lnTo>
                    <a:pt x="30" y="114"/>
                  </a:lnTo>
                  <a:lnTo>
                    <a:pt x="27" y="103"/>
                  </a:lnTo>
                  <a:lnTo>
                    <a:pt x="25" y="92"/>
                  </a:lnTo>
                  <a:lnTo>
                    <a:pt x="24" y="79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7" name="Freeform 544"/>
            <p:cNvSpPr>
              <a:spLocks/>
            </p:cNvSpPr>
            <p:nvPr/>
          </p:nvSpPr>
          <p:spPr bwMode="auto">
            <a:xfrm>
              <a:off x="5695950" y="5440363"/>
              <a:ext cx="88900" cy="80962"/>
            </a:xfrm>
            <a:custGeom>
              <a:avLst/>
              <a:gdLst>
                <a:gd name="T0" fmla="*/ 2147483647 w 190"/>
                <a:gd name="T1" fmla="*/ 2147483647 h 155"/>
                <a:gd name="T2" fmla="*/ 2147483647 w 190"/>
                <a:gd name="T3" fmla="*/ 2147483647 h 155"/>
                <a:gd name="T4" fmla="*/ 2147483647 w 190"/>
                <a:gd name="T5" fmla="*/ 2147483647 h 155"/>
                <a:gd name="T6" fmla="*/ 2147483647 w 190"/>
                <a:gd name="T7" fmla="*/ 2147483647 h 155"/>
                <a:gd name="T8" fmla="*/ 2147483647 w 190"/>
                <a:gd name="T9" fmla="*/ 2147483647 h 155"/>
                <a:gd name="T10" fmla="*/ 2147483647 w 190"/>
                <a:gd name="T11" fmla="*/ 0 h 155"/>
                <a:gd name="T12" fmla="*/ 2147483647 w 190"/>
                <a:gd name="T13" fmla="*/ 2147483647 h 155"/>
                <a:gd name="T14" fmla="*/ 2147483647 w 190"/>
                <a:gd name="T15" fmla="*/ 2147483647 h 155"/>
                <a:gd name="T16" fmla="*/ 2147483647 w 190"/>
                <a:gd name="T17" fmla="*/ 2147483647 h 155"/>
                <a:gd name="T18" fmla="*/ 2147483647 w 190"/>
                <a:gd name="T19" fmla="*/ 2147483647 h 155"/>
                <a:gd name="T20" fmla="*/ 2147483647 w 190"/>
                <a:gd name="T21" fmla="*/ 2147483647 h 155"/>
                <a:gd name="T22" fmla="*/ 2147483647 w 190"/>
                <a:gd name="T23" fmla="*/ 0 h 155"/>
                <a:gd name="T24" fmla="*/ 2147483647 w 190"/>
                <a:gd name="T25" fmla="*/ 2147483647 h 155"/>
                <a:gd name="T26" fmla="*/ 2147483647 w 190"/>
                <a:gd name="T27" fmla="*/ 2147483647 h 155"/>
                <a:gd name="T28" fmla="*/ 2147483647 w 190"/>
                <a:gd name="T29" fmla="*/ 2147483647 h 155"/>
                <a:gd name="T30" fmla="*/ 2147483647 w 190"/>
                <a:gd name="T31" fmla="*/ 2147483647 h 155"/>
                <a:gd name="T32" fmla="*/ 0 w 190"/>
                <a:gd name="T33" fmla="*/ 2147483647 h 155"/>
                <a:gd name="T34" fmla="*/ 2147483647 w 190"/>
                <a:gd name="T35" fmla="*/ 2147483647 h 155"/>
                <a:gd name="T36" fmla="*/ 2147483647 w 190"/>
                <a:gd name="T37" fmla="*/ 2147483647 h 155"/>
                <a:gd name="T38" fmla="*/ 2147483647 w 190"/>
                <a:gd name="T39" fmla="*/ 2147483647 h 155"/>
                <a:gd name="T40" fmla="*/ 2147483647 w 190"/>
                <a:gd name="T41" fmla="*/ 2147483647 h 155"/>
                <a:gd name="T42" fmla="*/ 2147483647 w 190"/>
                <a:gd name="T43" fmla="*/ 2147483647 h 155"/>
                <a:gd name="T44" fmla="*/ 2147483647 w 190"/>
                <a:gd name="T45" fmla="*/ 2147483647 h 155"/>
                <a:gd name="T46" fmla="*/ 2147483647 w 190"/>
                <a:gd name="T47" fmla="*/ 2147483647 h 155"/>
                <a:gd name="T48" fmla="*/ 2147483647 w 190"/>
                <a:gd name="T49" fmla="*/ 2147483647 h 155"/>
                <a:gd name="T50" fmla="*/ 2147483647 w 190"/>
                <a:gd name="T51" fmla="*/ 2147483647 h 155"/>
                <a:gd name="T52" fmla="*/ 2147483647 w 190"/>
                <a:gd name="T53" fmla="*/ 2147483647 h 155"/>
                <a:gd name="T54" fmla="*/ 2147483647 w 190"/>
                <a:gd name="T55" fmla="*/ 2147483647 h 155"/>
                <a:gd name="T56" fmla="*/ 2147483647 w 190"/>
                <a:gd name="T57" fmla="*/ 2147483647 h 155"/>
                <a:gd name="T58" fmla="*/ 2147483647 w 190"/>
                <a:gd name="T59" fmla="*/ 2147483647 h 155"/>
                <a:gd name="T60" fmla="*/ 2147483647 w 190"/>
                <a:gd name="T61" fmla="*/ 2147483647 h 155"/>
                <a:gd name="T62" fmla="*/ 2147483647 w 190"/>
                <a:gd name="T63" fmla="*/ 2147483647 h 155"/>
                <a:gd name="T64" fmla="*/ 2147483647 w 190"/>
                <a:gd name="T65" fmla="*/ 2147483647 h 155"/>
                <a:gd name="T66" fmla="*/ 2147483647 w 190"/>
                <a:gd name="T67" fmla="*/ 2147483647 h 155"/>
                <a:gd name="T68" fmla="*/ 2147483647 w 190"/>
                <a:gd name="T69" fmla="*/ 2147483647 h 155"/>
                <a:gd name="T70" fmla="*/ 2147483647 w 190"/>
                <a:gd name="T71" fmla="*/ 2147483647 h 15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90"/>
                <a:gd name="T109" fmla="*/ 0 h 155"/>
                <a:gd name="T110" fmla="*/ 190 w 190"/>
                <a:gd name="T111" fmla="*/ 155 h 15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90" h="155">
                  <a:moveTo>
                    <a:pt x="166" y="155"/>
                  </a:moveTo>
                  <a:lnTo>
                    <a:pt x="190" y="155"/>
                  </a:lnTo>
                  <a:lnTo>
                    <a:pt x="190" y="64"/>
                  </a:lnTo>
                  <a:lnTo>
                    <a:pt x="190" y="59"/>
                  </a:lnTo>
                  <a:lnTo>
                    <a:pt x="190" y="48"/>
                  </a:lnTo>
                  <a:lnTo>
                    <a:pt x="188" y="38"/>
                  </a:lnTo>
                  <a:lnTo>
                    <a:pt x="187" y="29"/>
                  </a:lnTo>
                  <a:lnTo>
                    <a:pt x="184" y="21"/>
                  </a:lnTo>
                  <a:lnTo>
                    <a:pt x="178" y="11"/>
                  </a:lnTo>
                  <a:lnTo>
                    <a:pt x="169" y="6"/>
                  </a:lnTo>
                  <a:lnTo>
                    <a:pt x="159" y="1"/>
                  </a:lnTo>
                  <a:lnTo>
                    <a:pt x="146" y="0"/>
                  </a:lnTo>
                  <a:lnTo>
                    <a:pt x="133" y="1"/>
                  </a:lnTo>
                  <a:lnTo>
                    <a:pt x="121" y="6"/>
                  </a:lnTo>
                  <a:lnTo>
                    <a:pt x="111" y="13"/>
                  </a:lnTo>
                  <a:lnTo>
                    <a:pt x="102" y="23"/>
                  </a:lnTo>
                  <a:lnTo>
                    <a:pt x="99" y="17"/>
                  </a:lnTo>
                  <a:lnTo>
                    <a:pt x="95" y="13"/>
                  </a:lnTo>
                  <a:lnTo>
                    <a:pt x="90" y="9"/>
                  </a:lnTo>
                  <a:lnTo>
                    <a:pt x="86" y="6"/>
                  </a:lnTo>
                  <a:lnTo>
                    <a:pt x="82" y="3"/>
                  </a:lnTo>
                  <a:lnTo>
                    <a:pt x="77" y="1"/>
                  </a:lnTo>
                  <a:lnTo>
                    <a:pt x="70" y="0"/>
                  </a:lnTo>
                  <a:lnTo>
                    <a:pt x="64" y="0"/>
                  </a:lnTo>
                  <a:lnTo>
                    <a:pt x="58" y="0"/>
                  </a:lnTo>
                  <a:lnTo>
                    <a:pt x="51" y="1"/>
                  </a:lnTo>
                  <a:lnTo>
                    <a:pt x="45" y="3"/>
                  </a:lnTo>
                  <a:lnTo>
                    <a:pt x="40" y="6"/>
                  </a:lnTo>
                  <a:lnTo>
                    <a:pt x="35" y="9"/>
                  </a:lnTo>
                  <a:lnTo>
                    <a:pt x="30" y="14"/>
                  </a:lnTo>
                  <a:lnTo>
                    <a:pt x="26" y="18"/>
                  </a:lnTo>
                  <a:lnTo>
                    <a:pt x="22" y="24"/>
                  </a:lnTo>
                  <a:lnTo>
                    <a:pt x="22" y="3"/>
                  </a:lnTo>
                  <a:lnTo>
                    <a:pt x="0" y="3"/>
                  </a:lnTo>
                  <a:lnTo>
                    <a:pt x="0" y="155"/>
                  </a:lnTo>
                  <a:lnTo>
                    <a:pt x="23" y="155"/>
                  </a:lnTo>
                  <a:lnTo>
                    <a:pt x="23" y="65"/>
                  </a:lnTo>
                  <a:lnTo>
                    <a:pt x="24" y="56"/>
                  </a:lnTo>
                  <a:lnTo>
                    <a:pt x="25" y="46"/>
                  </a:lnTo>
                  <a:lnTo>
                    <a:pt x="28" y="39"/>
                  </a:lnTo>
                  <a:lnTo>
                    <a:pt x="32" y="34"/>
                  </a:lnTo>
                  <a:lnTo>
                    <a:pt x="38" y="29"/>
                  </a:lnTo>
                  <a:lnTo>
                    <a:pt x="43" y="25"/>
                  </a:lnTo>
                  <a:lnTo>
                    <a:pt x="50" y="23"/>
                  </a:lnTo>
                  <a:lnTo>
                    <a:pt x="58" y="22"/>
                  </a:lnTo>
                  <a:lnTo>
                    <a:pt x="65" y="23"/>
                  </a:lnTo>
                  <a:lnTo>
                    <a:pt x="70" y="24"/>
                  </a:lnTo>
                  <a:lnTo>
                    <a:pt x="75" y="28"/>
                  </a:lnTo>
                  <a:lnTo>
                    <a:pt x="78" y="31"/>
                  </a:lnTo>
                  <a:lnTo>
                    <a:pt x="81" y="37"/>
                  </a:lnTo>
                  <a:lnTo>
                    <a:pt x="82" y="44"/>
                  </a:lnTo>
                  <a:lnTo>
                    <a:pt x="83" y="52"/>
                  </a:lnTo>
                  <a:lnTo>
                    <a:pt x="83" y="62"/>
                  </a:lnTo>
                  <a:lnTo>
                    <a:pt x="83" y="155"/>
                  </a:lnTo>
                  <a:lnTo>
                    <a:pt x="106" y="155"/>
                  </a:lnTo>
                  <a:lnTo>
                    <a:pt x="106" y="65"/>
                  </a:lnTo>
                  <a:lnTo>
                    <a:pt x="107" y="56"/>
                  </a:lnTo>
                  <a:lnTo>
                    <a:pt x="108" y="46"/>
                  </a:lnTo>
                  <a:lnTo>
                    <a:pt x="111" y="39"/>
                  </a:lnTo>
                  <a:lnTo>
                    <a:pt x="116" y="34"/>
                  </a:lnTo>
                  <a:lnTo>
                    <a:pt x="121" y="29"/>
                  </a:lnTo>
                  <a:lnTo>
                    <a:pt x="126" y="24"/>
                  </a:lnTo>
                  <a:lnTo>
                    <a:pt x="134" y="23"/>
                  </a:lnTo>
                  <a:lnTo>
                    <a:pt x="141" y="22"/>
                  </a:lnTo>
                  <a:lnTo>
                    <a:pt x="148" y="23"/>
                  </a:lnTo>
                  <a:lnTo>
                    <a:pt x="154" y="24"/>
                  </a:lnTo>
                  <a:lnTo>
                    <a:pt x="158" y="28"/>
                  </a:lnTo>
                  <a:lnTo>
                    <a:pt x="161" y="31"/>
                  </a:lnTo>
                  <a:lnTo>
                    <a:pt x="164" y="37"/>
                  </a:lnTo>
                  <a:lnTo>
                    <a:pt x="165" y="44"/>
                  </a:lnTo>
                  <a:lnTo>
                    <a:pt x="166" y="52"/>
                  </a:lnTo>
                  <a:lnTo>
                    <a:pt x="166" y="62"/>
                  </a:lnTo>
                  <a:lnTo>
                    <a:pt x="166" y="155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8" name="Freeform 545"/>
            <p:cNvSpPr>
              <a:spLocks noEditPoints="1"/>
            </p:cNvSpPr>
            <p:nvPr/>
          </p:nvSpPr>
          <p:spPr bwMode="auto">
            <a:xfrm>
              <a:off x="5800725" y="5411788"/>
              <a:ext cx="9525" cy="109537"/>
            </a:xfrm>
            <a:custGeom>
              <a:avLst/>
              <a:gdLst>
                <a:gd name="T0" fmla="*/ 0 w 23"/>
                <a:gd name="T1" fmla="*/ 2147483647 h 208"/>
                <a:gd name="T2" fmla="*/ 2147483647 w 23"/>
                <a:gd name="T3" fmla="*/ 2147483647 h 208"/>
                <a:gd name="T4" fmla="*/ 2147483647 w 23"/>
                <a:gd name="T5" fmla="*/ 2147483647 h 208"/>
                <a:gd name="T6" fmla="*/ 0 w 23"/>
                <a:gd name="T7" fmla="*/ 2147483647 h 208"/>
                <a:gd name="T8" fmla="*/ 0 w 23"/>
                <a:gd name="T9" fmla="*/ 2147483647 h 208"/>
                <a:gd name="T10" fmla="*/ 0 w 23"/>
                <a:gd name="T11" fmla="*/ 2147483647 h 208"/>
                <a:gd name="T12" fmla="*/ 2147483647 w 23"/>
                <a:gd name="T13" fmla="*/ 2147483647 h 208"/>
                <a:gd name="T14" fmla="*/ 2147483647 w 23"/>
                <a:gd name="T15" fmla="*/ 0 h 208"/>
                <a:gd name="T16" fmla="*/ 0 w 23"/>
                <a:gd name="T17" fmla="*/ 0 h 208"/>
                <a:gd name="T18" fmla="*/ 0 w 23"/>
                <a:gd name="T19" fmla="*/ 2147483647 h 20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"/>
                <a:gd name="T31" fmla="*/ 0 h 208"/>
                <a:gd name="T32" fmla="*/ 23 w 23"/>
                <a:gd name="T33" fmla="*/ 208 h 20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" h="208">
                  <a:moveTo>
                    <a:pt x="0" y="208"/>
                  </a:moveTo>
                  <a:lnTo>
                    <a:pt x="23" y="208"/>
                  </a:lnTo>
                  <a:lnTo>
                    <a:pt x="23" y="56"/>
                  </a:lnTo>
                  <a:lnTo>
                    <a:pt x="0" y="56"/>
                  </a:lnTo>
                  <a:lnTo>
                    <a:pt x="0" y="208"/>
                  </a:lnTo>
                  <a:close/>
                  <a:moveTo>
                    <a:pt x="0" y="28"/>
                  </a:moveTo>
                  <a:lnTo>
                    <a:pt x="23" y="28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9" name="Freeform 546"/>
            <p:cNvSpPr>
              <a:spLocks/>
            </p:cNvSpPr>
            <p:nvPr/>
          </p:nvSpPr>
          <p:spPr bwMode="auto">
            <a:xfrm>
              <a:off x="5827713" y="5440363"/>
              <a:ext cx="53975" cy="80962"/>
            </a:xfrm>
            <a:custGeom>
              <a:avLst/>
              <a:gdLst>
                <a:gd name="T0" fmla="*/ 2147483647 w 114"/>
                <a:gd name="T1" fmla="*/ 2147483647 h 155"/>
                <a:gd name="T2" fmla="*/ 2147483647 w 114"/>
                <a:gd name="T3" fmla="*/ 2147483647 h 155"/>
                <a:gd name="T4" fmla="*/ 2147483647 w 114"/>
                <a:gd name="T5" fmla="*/ 2147483647 h 155"/>
                <a:gd name="T6" fmla="*/ 2147483647 w 114"/>
                <a:gd name="T7" fmla="*/ 2147483647 h 155"/>
                <a:gd name="T8" fmla="*/ 2147483647 w 114"/>
                <a:gd name="T9" fmla="*/ 2147483647 h 155"/>
                <a:gd name="T10" fmla="*/ 2147483647 w 114"/>
                <a:gd name="T11" fmla="*/ 2147483647 h 155"/>
                <a:gd name="T12" fmla="*/ 2147483647 w 114"/>
                <a:gd name="T13" fmla="*/ 2147483647 h 155"/>
                <a:gd name="T14" fmla="*/ 2147483647 w 114"/>
                <a:gd name="T15" fmla="*/ 2147483647 h 155"/>
                <a:gd name="T16" fmla="*/ 2147483647 w 114"/>
                <a:gd name="T17" fmla="*/ 2147483647 h 155"/>
                <a:gd name="T18" fmla="*/ 2147483647 w 114"/>
                <a:gd name="T19" fmla="*/ 2147483647 h 155"/>
                <a:gd name="T20" fmla="*/ 2147483647 w 114"/>
                <a:gd name="T21" fmla="*/ 2147483647 h 155"/>
                <a:gd name="T22" fmla="*/ 2147483647 w 114"/>
                <a:gd name="T23" fmla="*/ 2147483647 h 155"/>
                <a:gd name="T24" fmla="*/ 2147483647 w 114"/>
                <a:gd name="T25" fmla="*/ 2147483647 h 155"/>
                <a:gd name="T26" fmla="*/ 2147483647 w 114"/>
                <a:gd name="T27" fmla="*/ 2147483647 h 155"/>
                <a:gd name="T28" fmla="*/ 2147483647 w 114"/>
                <a:gd name="T29" fmla="*/ 0 h 155"/>
                <a:gd name="T30" fmla="*/ 2147483647 w 114"/>
                <a:gd name="T31" fmla="*/ 0 h 155"/>
                <a:gd name="T32" fmla="*/ 2147483647 w 114"/>
                <a:gd name="T33" fmla="*/ 0 h 155"/>
                <a:gd name="T34" fmla="*/ 2147483647 w 114"/>
                <a:gd name="T35" fmla="*/ 2147483647 h 155"/>
                <a:gd name="T36" fmla="*/ 2147483647 w 114"/>
                <a:gd name="T37" fmla="*/ 2147483647 h 155"/>
                <a:gd name="T38" fmla="*/ 2147483647 w 114"/>
                <a:gd name="T39" fmla="*/ 2147483647 h 155"/>
                <a:gd name="T40" fmla="*/ 2147483647 w 114"/>
                <a:gd name="T41" fmla="*/ 2147483647 h 155"/>
                <a:gd name="T42" fmla="*/ 2147483647 w 114"/>
                <a:gd name="T43" fmla="*/ 2147483647 h 155"/>
                <a:gd name="T44" fmla="*/ 2147483647 w 114"/>
                <a:gd name="T45" fmla="*/ 2147483647 h 155"/>
                <a:gd name="T46" fmla="*/ 2147483647 w 114"/>
                <a:gd name="T47" fmla="*/ 2147483647 h 155"/>
                <a:gd name="T48" fmla="*/ 2147483647 w 114"/>
                <a:gd name="T49" fmla="*/ 2147483647 h 155"/>
                <a:gd name="T50" fmla="*/ 0 w 114"/>
                <a:gd name="T51" fmla="*/ 2147483647 h 155"/>
                <a:gd name="T52" fmla="*/ 0 w 114"/>
                <a:gd name="T53" fmla="*/ 2147483647 h 155"/>
                <a:gd name="T54" fmla="*/ 2147483647 w 114"/>
                <a:gd name="T55" fmla="*/ 2147483647 h 155"/>
                <a:gd name="T56" fmla="*/ 2147483647 w 114"/>
                <a:gd name="T57" fmla="*/ 2147483647 h 155"/>
                <a:gd name="T58" fmla="*/ 2147483647 w 114"/>
                <a:gd name="T59" fmla="*/ 2147483647 h 155"/>
                <a:gd name="T60" fmla="*/ 2147483647 w 114"/>
                <a:gd name="T61" fmla="*/ 2147483647 h 155"/>
                <a:gd name="T62" fmla="*/ 2147483647 w 114"/>
                <a:gd name="T63" fmla="*/ 2147483647 h 155"/>
                <a:gd name="T64" fmla="*/ 2147483647 w 114"/>
                <a:gd name="T65" fmla="*/ 2147483647 h 155"/>
                <a:gd name="T66" fmla="*/ 2147483647 w 114"/>
                <a:gd name="T67" fmla="*/ 2147483647 h 155"/>
                <a:gd name="T68" fmla="*/ 2147483647 w 114"/>
                <a:gd name="T69" fmla="*/ 2147483647 h 155"/>
                <a:gd name="T70" fmla="*/ 2147483647 w 114"/>
                <a:gd name="T71" fmla="*/ 2147483647 h 155"/>
                <a:gd name="T72" fmla="*/ 2147483647 w 114"/>
                <a:gd name="T73" fmla="*/ 2147483647 h 155"/>
                <a:gd name="T74" fmla="*/ 2147483647 w 114"/>
                <a:gd name="T75" fmla="*/ 2147483647 h 155"/>
                <a:gd name="T76" fmla="*/ 2147483647 w 114"/>
                <a:gd name="T77" fmla="*/ 2147483647 h 155"/>
                <a:gd name="T78" fmla="*/ 2147483647 w 114"/>
                <a:gd name="T79" fmla="*/ 2147483647 h 155"/>
                <a:gd name="T80" fmla="*/ 2147483647 w 114"/>
                <a:gd name="T81" fmla="*/ 2147483647 h 155"/>
                <a:gd name="T82" fmla="*/ 2147483647 w 114"/>
                <a:gd name="T83" fmla="*/ 2147483647 h 155"/>
                <a:gd name="T84" fmla="*/ 2147483647 w 114"/>
                <a:gd name="T85" fmla="*/ 2147483647 h 155"/>
                <a:gd name="T86" fmla="*/ 2147483647 w 114"/>
                <a:gd name="T87" fmla="*/ 2147483647 h 155"/>
                <a:gd name="T88" fmla="*/ 2147483647 w 114"/>
                <a:gd name="T89" fmla="*/ 2147483647 h 155"/>
                <a:gd name="T90" fmla="*/ 2147483647 w 114"/>
                <a:gd name="T91" fmla="*/ 2147483647 h 15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4"/>
                <a:gd name="T139" fmla="*/ 0 h 155"/>
                <a:gd name="T140" fmla="*/ 114 w 114"/>
                <a:gd name="T141" fmla="*/ 155 h 15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4" h="155">
                  <a:moveTo>
                    <a:pt x="91" y="155"/>
                  </a:moveTo>
                  <a:lnTo>
                    <a:pt x="114" y="155"/>
                  </a:lnTo>
                  <a:lnTo>
                    <a:pt x="114" y="64"/>
                  </a:lnTo>
                  <a:lnTo>
                    <a:pt x="114" y="57"/>
                  </a:lnTo>
                  <a:lnTo>
                    <a:pt x="114" y="46"/>
                  </a:lnTo>
                  <a:lnTo>
                    <a:pt x="113" y="37"/>
                  </a:lnTo>
                  <a:lnTo>
                    <a:pt x="112" y="28"/>
                  </a:lnTo>
                  <a:lnTo>
                    <a:pt x="108" y="21"/>
                  </a:lnTo>
                  <a:lnTo>
                    <a:pt x="105" y="15"/>
                  </a:lnTo>
                  <a:lnTo>
                    <a:pt x="101" y="11"/>
                  </a:lnTo>
                  <a:lnTo>
                    <a:pt x="97" y="8"/>
                  </a:lnTo>
                  <a:lnTo>
                    <a:pt x="92" y="4"/>
                  </a:lnTo>
                  <a:lnTo>
                    <a:pt x="87" y="2"/>
                  </a:lnTo>
                  <a:lnTo>
                    <a:pt x="80" y="1"/>
                  </a:lnTo>
                  <a:lnTo>
                    <a:pt x="73" y="0"/>
                  </a:lnTo>
                  <a:lnTo>
                    <a:pt x="66" y="0"/>
                  </a:lnTo>
                  <a:lnTo>
                    <a:pt x="59" y="0"/>
                  </a:lnTo>
                  <a:lnTo>
                    <a:pt x="53" y="1"/>
                  </a:lnTo>
                  <a:lnTo>
                    <a:pt x="47" y="3"/>
                  </a:lnTo>
                  <a:lnTo>
                    <a:pt x="41" y="6"/>
                  </a:lnTo>
                  <a:lnTo>
                    <a:pt x="36" y="9"/>
                  </a:lnTo>
                  <a:lnTo>
                    <a:pt x="31" y="14"/>
                  </a:lnTo>
                  <a:lnTo>
                    <a:pt x="27" y="20"/>
                  </a:lnTo>
                  <a:lnTo>
                    <a:pt x="22" y="25"/>
                  </a:lnTo>
                  <a:lnTo>
                    <a:pt x="22" y="3"/>
                  </a:lnTo>
                  <a:lnTo>
                    <a:pt x="0" y="3"/>
                  </a:lnTo>
                  <a:lnTo>
                    <a:pt x="0" y="155"/>
                  </a:lnTo>
                  <a:lnTo>
                    <a:pt x="23" y="155"/>
                  </a:lnTo>
                  <a:lnTo>
                    <a:pt x="23" y="68"/>
                  </a:lnTo>
                  <a:lnTo>
                    <a:pt x="25" y="58"/>
                  </a:lnTo>
                  <a:lnTo>
                    <a:pt x="27" y="49"/>
                  </a:lnTo>
                  <a:lnTo>
                    <a:pt x="30" y="41"/>
                  </a:lnTo>
                  <a:lnTo>
                    <a:pt x="34" y="34"/>
                  </a:lnTo>
                  <a:lnTo>
                    <a:pt x="40" y="29"/>
                  </a:lnTo>
                  <a:lnTo>
                    <a:pt x="47" y="25"/>
                  </a:lnTo>
                  <a:lnTo>
                    <a:pt x="55" y="23"/>
                  </a:lnTo>
                  <a:lnTo>
                    <a:pt x="64" y="22"/>
                  </a:lnTo>
                  <a:lnTo>
                    <a:pt x="71" y="23"/>
                  </a:lnTo>
                  <a:lnTo>
                    <a:pt x="77" y="24"/>
                  </a:lnTo>
                  <a:lnTo>
                    <a:pt x="81" y="28"/>
                  </a:lnTo>
                  <a:lnTo>
                    <a:pt x="86" y="31"/>
                  </a:lnTo>
                  <a:lnTo>
                    <a:pt x="88" y="37"/>
                  </a:lnTo>
                  <a:lnTo>
                    <a:pt x="90" y="44"/>
                  </a:lnTo>
                  <a:lnTo>
                    <a:pt x="91" y="52"/>
                  </a:lnTo>
                  <a:lnTo>
                    <a:pt x="91" y="62"/>
                  </a:lnTo>
                  <a:lnTo>
                    <a:pt x="91" y="155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0" name="Freeform 547"/>
            <p:cNvSpPr>
              <a:spLocks noEditPoints="1"/>
            </p:cNvSpPr>
            <p:nvPr/>
          </p:nvSpPr>
          <p:spPr bwMode="auto">
            <a:xfrm>
              <a:off x="5899150" y="5411788"/>
              <a:ext cx="9525" cy="109537"/>
            </a:xfrm>
            <a:custGeom>
              <a:avLst/>
              <a:gdLst>
                <a:gd name="T0" fmla="*/ 0 w 23"/>
                <a:gd name="T1" fmla="*/ 2147483647 h 208"/>
                <a:gd name="T2" fmla="*/ 2147483647 w 23"/>
                <a:gd name="T3" fmla="*/ 2147483647 h 208"/>
                <a:gd name="T4" fmla="*/ 2147483647 w 23"/>
                <a:gd name="T5" fmla="*/ 2147483647 h 208"/>
                <a:gd name="T6" fmla="*/ 0 w 23"/>
                <a:gd name="T7" fmla="*/ 2147483647 h 208"/>
                <a:gd name="T8" fmla="*/ 0 w 23"/>
                <a:gd name="T9" fmla="*/ 2147483647 h 208"/>
                <a:gd name="T10" fmla="*/ 0 w 23"/>
                <a:gd name="T11" fmla="*/ 2147483647 h 208"/>
                <a:gd name="T12" fmla="*/ 2147483647 w 23"/>
                <a:gd name="T13" fmla="*/ 2147483647 h 208"/>
                <a:gd name="T14" fmla="*/ 2147483647 w 23"/>
                <a:gd name="T15" fmla="*/ 0 h 208"/>
                <a:gd name="T16" fmla="*/ 0 w 23"/>
                <a:gd name="T17" fmla="*/ 0 h 208"/>
                <a:gd name="T18" fmla="*/ 0 w 23"/>
                <a:gd name="T19" fmla="*/ 2147483647 h 20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"/>
                <a:gd name="T31" fmla="*/ 0 h 208"/>
                <a:gd name="T32" fmla="*/ 23 w 23"/>
                <a:gd name="T33" fmla="*/ 208 h 20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" h="208">
                  <a:moveTo>
                    <a:pt x="0" y="208"/>
                  </a:moveTo>
                  <a:lnTo>
                    <a:pt x="23" y="208"/>
                  </a:lnTo>
                  <a:lnTo>
                    <a:pt x="23" y="56"/>
                  </a:lnTo>
                  <a:lnTo>
                    <a:pt x="0" y="56"/>
                  </a:lnTo>
                  <a:lnTo>
                    <a:pt x="0" y="208"/>
                  </a:lnTo>
                  <a:close/>
                  <a:moveTo>
                    <a:pt x="0" y="28"/>
                  </a:moveTo>
                  <a:lnTo>
                    <a:pt x="23" y="28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1" name="Freeform 548"/>
            <p:cNvSpPr>
              <a:spLocks noEditPoints="1"/>
            </p:cNvSpPr>
            <p:nvPr/>
          </p:nvSpPr>
          <p:spPr bwMode="auto">
            <a:xfrm>
              <a:off x="5922963" y="5440363"/>
              <a:ext cx="58737" cy="112712"/>
            </a:xfrm>
            <a:custGeom>
              <a:avLst/>
              <a:gdLst>
                <a:gd name="T0" fmla="*/ 2147483647 w 126"/>
                <a:gd name="T1" fmla="*/ 2147483647 h 215"/>
                <a:gd name="T2" fmla="*/ 2147483647 w 126"/>
                <a:gd name="T3" fmla="*/ 2147483647 h 215"/>
                <a:gd name="T4" fmla="*/ 2147483647 w 126"/>
                <a:gd name="T5" fmla="*/ 2147483647 h 215"/>
                <a:gd name="T6" fmla="*/ 2147483647 w 126"/>
                <a:gd name="T7" fmla="*/ 2147483647 h 215"/>
                <a:gd name="T8" fmla="*/ 2147483647 w 126"/>
                <a:gd name="T9" fmla="*/ 2147483647 h 215"/>
                <a:gd name="T10" fmla="*/ 2147483647 w 126"/>
                <a:gd name="T11" fmla="*/ 2147483647 h 215"/>
                <a:gd name="T12" fmla="*/ 2147483647 w 126"/>
                <a:gd name="T13" fmla="*/ 0 h 215"/>
                <a:gd name="T14" fmla="*/ 2147483647 w 126"/>
                <a:gd name="T15" fmla="*/ 2147483647 h 215"/>
                <a:gd name="T16" fmla="*/ 2147483647 w 126"/>
                <a:gd name="T17" fmla="*/ 2147483647 h 215"/>
                <a:gd name="T18" fmla="*/ 2147483647 w 126"/>
                <a:gd name="T19" fmla="*/ 2147483647 h 215"/>
                <a:gd name="T20" fmla="*/ 0 w 126"/>
                <a:gd name="T21" fmla="*/ 2147483647 h 215"/>
                <a:gd name="T22" fmla="*/ 2147483647 w 126"/>
                <a:gd name="T23" fmla="*/ 2147483647 h 215"/>
                <a:gd name="T24" fmla="*/ 2147483647 w 126"/>
                <a:gd name="T25" fmla="*/ 2147483647 h 215"/>
                <a:gd name="T26" fmla="*/ 2147483647 w 126"/>
                <a:gd name="T27" fmla="*/ 2147483647 h 215"/>
                <a:gd name="T28" fmla="*/ 2147483647 w 126"/>
                <a:gd name="T29" fmla="*/ 2147483647 h 215"/>
                <a:gd name="T30" fmla="*/ 2147483647 w 126"/>
                <a:gd name="T31" fmla="*/ 2147483647 h 215"/>
                <a:gd name="T32" fmla="*/ 2147483647 w 126"/>
                <a:gd name="T33" fmla="*/ 2147483647 h 215"/>
                <a:gd name="T34" fmla="*/ 2147483647 w 126"/>
                <a:gd name="T35" fmla="*/ 2147483647 h 215"/>
                <a:gd name="T36" fmla="*/ 2147483647 w 126"/>
                <a:gd name="T37" fmla="*/ 2147483647 h 215"/>
                <a:gd name="T38" fmla="*/ 2147483647 w 126"/>
                <a:gd name="T39" fmla="*/ 2147483647 h 215"/>
                <a:gd name="T40" fmla="*/ 2147483647 w 126"/>
                <a:gd name="T41" fmla="*/ 2147483647 h 215"/>
                <a:gd name="T42" fmla="*/ 2147483647 w 126"/>
                <a:gd name="T43" fmla="*/ 2147483647 h 215"/>
                <a:gd name="T44" fmla="*/ 2147483647 w 126"/>
                <a:gd name="T45" fmla="*/ 2147483647 h 215"/>
                <a:gd name="T46" fmla="*/ 2147483647 w 126"/>
                <a:gd name="T47" fmla="*/ 2147483647 h 215"/>
                <a:gd name="T48" fmla="*/ 2147483647 w 126"/>
                <a:gd name="T49" fmla="*/ 2147483647 h 215"/>
                <a:gd name="T50" fmla="*/ 2147483647 w 126"/>
                <a:gd name="T51" fmla="*/ 2147483647 h 215"/>
                <a:gd name="T52" fmla="*/ 2147483647 w 126"/>
                <a:gd name="T53" fmla="*/ 2147483647 h 215"/>
                <a:gd name="T54" fmla="*/ 2147483647 w 126"/>
                <a:gd name="T55" fmla="*/ 2147483647 h 215"/>
                <a:gd name="T56" fmla="*/ 2147483647 w 126"/>
                <a:gd name="T57" fmla="*/ 2147483647 h 215"/>
                <a:gd name="T58" fmla="*/ 2147483647 w 126"/>
                <a:gd name="T59" fmla="*/ 2147483647 h 215"/>
                <a:gd name="T60" fmla="*/ 2147483647 w 126"/>
                <a:gd name="T61" fmla="*/ 2147483647 h 215"/>
                <a:gd name="T62" fmla="*/ 2147483647 w 126"/>
                <a:gd name="T63" fmla="*/ 2147483647 h 215"/>
                <a:gd name="T64" fmla="*/ 2147483647 w 126"/>
                <a:gd name="T65" fmla="*/ 2147483647 h 215"/>
                <a:gd name="T66" fmla="*/ 2147483647 w 126"/>
                <a:gd name="T67" fmla="*/ 2147483647 h 215"/>
                <a:gd name="T68" fmla="*/ 2147483647 w 126"/>
                <a:gd name="T69" fmla="*/ 2147483647 h 2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6"/>
                <a:gd name="T106" fmla="*/ 0 h 215"/>
                <a:gd name="T107" fmla="*/ 126 w 126"/>
                <a:gd name="T108" fmla="*/ 215 h 2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6" h="215">
                  <a:moveTo>
                    <a:pt x="104" y="134"/>
                  </a:moveTo>
                  <a:lnTo>
                    <a:pt x="104" y="215"/>
                  </a:lnTo>
                  <a:lnTo>
                    <a:pt x="126" y="215"/>
                  </a:lnTo>
                  <a:lnTo>
                    <a:pt x="126" y="3"/>
                  </a:lnTo>
                  <a:lnTo>
                    <a:pt x="104" y="3"/>
                  </a:lnTo>
                  <a:lnTo>
                    <a:pt x="104" y="25"/>
                  </a:lnTo>
                  <a:lnTo>
                    <a:pt x="100" y="20"/>
                  </a:lnTo>
                  <a:lnTo>
                    <a:pt x="96" y="14"/>
                  </a:lnTo>
                  <a:lnTo>
                    <a:pt x="90" y="10"/>
                  </a:lnTo>
                  <a:lnTo>
                    <a:pt x="85" y="6"/>
                  </a:lnTo>
                  <a:lnTo>
                    <a:pt x="80" y="3"/>
                  </a:lnTo>
                  <a:lnTo>
                    <a:pt x="73" y="1"/>
                  </a:lnTo>
                  <a:lnTo>
                    <a:pt x="67" y="0"/>
                  </a:lnTo>
                  <a:lnTo>
                    <a:pt x="60" y="0"/>
                  </a:lnTo>
                  <a:lnTo>
                    <a:pt x="47" y="1"/>
                  </a:lnTo>
                  <a:lnTo>
                    <a:pt x="35" y="6"/>
                  </a:lnTo>
                  <a:lnTo>
                    <a:pt x="25" y="11"/>
                  </a:lnTo>
                  <a:lnTo>
                    <a:pt x="16" y="21"/>
                  </a:lnTo>
                  <a:lnTo>
                    <a:pt x="9" y="32"/>
                  </a:lnTo>
                  <a:lnTo>
                    <a:pt x="4" y="45"/>
                  </a:lnTo>
                  <a:lnTo>
                    <a:pt x="1" y="62"/>
                  </a:lnTo>
                  <a:lnTo>
                    <a:pt x="0" y="79"/>
                  </a:lnTo>
                  <a:lnTo>
                    <a:pt x="1" y="96"/>
                  </a:lnTo>
                  <a:lnTo>
                    <a:pt x="4" y="112"/>
                  </a:lnTo>
                  <a:lnTo>
                    <a:pt x="9" y="126"/>
                  </a:lnTo>
                  <a:lnTo>
                    <a:pt x="16" y="137"/>
                  </a:lnTo>
                  <a:lnTo>
                    <a:pt x="25" y="147"/>
                  </a:lnTo>
                  <a:lnTo>
                    <a:pt x="35" y="152"/>
                  </a:lnTo>
                  <a:lnTo>
                    <a:pt x="47" y="157"/>
                  </a:lnTo>
                  <a:lnTo>
                    <a:pt x="60" y="158"/>
                  </a:lnTo>
                  <a:lnTo>
                    <a:pt x="67" y="158"/>
                  </a:lnTo>
                  <a:lnTo>
                    <a:pt x="73" y="157"/>
                  </a:lnTo>
                  <a:lnTo>
                    <a:pt x="80" y="155"/>
                  </a:lnTo>
                  <a:lnTo>
                    <a:pt x="86" y="152"/>
                  </a:lnTo>
                  <a:lnTo>
                    <a:pt x="91" y="149"/>
                  </a:lnTo>
                  <a:lnTo>
                    <a:pt x="97" y="144"/>
                  </a:lnTo>
                  <a:lnTo>
                    <a:pt x="101" y="140"/>
                  </a:lnTo>
                  <a:lnTo>
                    <a:pt x="104" y="134"/>
                  </a:lnTo>
                  <a:close/>
                  <a:moveTo>
                    <a:pt x="24" y="78"/>
                  </a:moveTo>
                  <a:lnTo>
                    <a:pt x="25" y="65"/>
                  </a:lnTo>
                  <a:lnTo>
                    <a:pt x="27" y="55"/>
                  </a:lnTo>
                  <a:lnTo>
                    <a:pt x="30" y="45"/>
                  </a:lnTo>
                  <a:lnTo>
                    <a:pt x="35" y="37"/>
                  </a:lnTo>
                  <a:lnTo>
                    <a:pt x="41" y="31"/>
                  </a:lnTo>
                  <a:lnTo>
                    <a:pt x="48" y="27"/>
                  </a:lnTo>
                  <a:lnTo>
                    <a:pt x="55" y="24"/>
                  </a:lnTo>
                  <a:lnTo>
                    <a:pt x="65" y="23"/>
                  </a:lnTo>
                  <a:lnTo>
                    <a:pt x="73" y="24"/>
                  </a:lnTo>
                  <a:lnTo>
                    <a:pt x="82" y="27"/>
                  </a:lnTo>
                  <a:lnTo>
                    <a:pt x="88" y="31"/>
                  </a:lnTo>
                  <a:lnTo>
                    <a:pt x="94" y="38"/>
                  </a:lnTo>
                  <a:lnTo>
                    <a:pt x="99" y="45"/>
                  </a:lnTo>
                  <a:lnTo>
                    <a:pt x="102" y="56"/>
                  </a:lnTo>
                  <a:lnTo>
                    <a:pt x="104" y="66"/>
                  </a:lnTo>
                  <a:lnTo>
                    <a:pt x="105" y="79"/>
                  </a:lnTo>
                  <a:lnTo>
                    <a:pt x="104" y="92"/>
                  </a:lnTo>
                  <a:lnTo>
                    <a:pt x="102" y="103"/>
                  </a:lnTo>
                  <a:lnTo>
                    <a:pt x="99" y="114"/>
                  </a:lnTo>
                  <a:lnTo>
                    <a:pt x="94" y="121"/>
                  </a:lnTo>
                  <a:lnTo>
                    <a:pt x="89" y="128"/>
                  </a:lnTo>
                  <a:lnTo>
                    <a:pt x="82" y="133"/>
                  </a:lnTo>
                  <a:lnTo>
                    <a:pt x="74" y="135"/>
                  </a:lnTo>
                  <a:lnTo>
                    <a:pt x="66" y="136"/>
                  </a:lnTo>
                  <a:lnTo>
                    <a:pt x="57" y="135"/>
                  </a:lnTo>
                  <a:lnTo>
                    <a:pt x="48" y="133"/>
                  </a:lnTo>
                  <a:lnTo>
                    <a:pt x="41" y="128"/>
                  </a:lnTo>
                  <a:lnTo>
                    <a:pt x="35" y="121"/>
                  </a:lnTo>
                  <a:lnTo>
                    <a:pt x="30" y="113"/>
                  </a:lnTo>
                  <a:lnTo>
                    <a:pt x="27" y="102"/>
                  </a:lnTo>
                  <a:lnTo>
                    <a:pt x="25" y="91"/>
                  </a:lnTo>
                  <a:lnTo>
                    <a:pt x="24" y="78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2" name="Freeform 549"/>
            <p:cNvSpPr>
              <a:spLocks/>
            </p:cNvSpPr>
            <p:nvPr/>
          </p:nvSpPr>
          <p:spPr bwMode="auto">
            <a:xfrm>
              <a:off x="5997575" y="5441950"/>
              <a:ext cx="53975" cy="80963"/>
            </a:xfrm>
            <a:custGeom>
              <a:avLst/>
              <a:gdLst>
                <a:gd name="T0" fmla="*/ 2147483647 w 114"/>
                <a:gd name="T1" fmla="*/ 0 h 155"/>
                <a:gd name="T2" fmla="*/ 0 w 114"/>
                <a:gd name="T3" fmla="*/ 0 h 155"/>
                <a:gd name="T4" fmla="*/ 0 w 114"/>
                <a:gd name="T5" fmla="*/ 2147483647 h 155"/>
                <a:gd name="T6" fmla="*/ 0 w 114"/>
                <a:gd name="T7" fmla="*/ 2147483647 h 155"/>
                <a:gd name="T8" fmla="*/ 0 w 114"/>
                <a:gd name="T9" fmla="*/ 2147483647 h 155"/>
                <a:gd name="T10" fmla="*/ 2147483647 w 114"/>
                <a:gd name="T11" fmla="*/ 2147483647 h 155"/>
                <a:gd name="T12" fmla="*/ 2147483647 w 114"/>
                <a:gd name="T13" fmla="*/ 2147483647 h 155"/>
                <a:gd name="T14" fmla="*/ 2147483647 w 114"/>
                <a:gd name="T15" fmla="*/ 2147483647 h 155"/>
                <a:gd name="T16" fmla="*/ 2147483647 w 114"/>
                <a:gd name="T17" fmla="*/ 2147483647 h 155"/>
                <a:gd name="T18" fmla="*/ 2147483647 w 114"/>
                <a:gd name="T19" fmla="*/ 2147483647 h 155"/>
                <a:gd name="T20" fmla="*/ 2147483647 w 114"/>
                <a:gd name="T21" fmla="*/ 2147483647 h 155"/>
                <a:gd name="T22" fmla="*/ 2147483647 w 114"/>
                <a:gd name="T23" fmla="*/ 2147483647 h 155"/>
                <a:gd name="T24" fmla="*/ 2147483647 w 114"/>
                <a:gd name="T25" fmla="*/ 2147483647 h 155"/>
                <a:gd name="T26" fmla="*/ 2147483647 w 114"/>
                <a:gd name="T27" fmla="*/ 2147483647 h 155"/>
                <a:gd name="T28" fmla="*/ 2147483647 w 114"/>
                <a:gd name="T29" fmla="*/ 2147483647 h 155"/>
                <a:gd name="T30" fmla="*/ 2147483647 w 114"/>
                <a:gd name="T31" fmla="*/ 2147483647 h 155"/>
                <a:gd name="T32" fmla="*/ 2147483647 w 114"/>
                <a:gd name="T33" fmla="*/ 2147483647 h 155"/>
                <a:gd name="T34" fmla="*/ 2147483647 w 114"/>
                <a:gd name="T35" fmla="*/ 2147483647 h 155"/>
                <a:gd name="T36" fmla="*/ 2147483647 w 114"/>
                <a:gd name="T37" fmla="*/ 2147483647 h 155"/>
                <a:gd name="T38" fmla="*/ 2147483647 w 114"/>
                <a:gd name="T39" fmla="*/ 2147483647 h 155"/>
                <a:gd name="T40" fmla="*/ 2147483647 w 114"/>
                <a:gd name="T41" fmla="*/ 2147483647 h 155"/>
                <a:gd name="T42" fmla="*/ 2147483647 w 114"/>
                <a:gd name="T43" fmla="*/ 2147483647 h 155"/>
                <a:gd name="T44" fmla="*/ 2147483647 w 114"/>
                <a:gd name="T45" fmla="*/ 2147483647 h 155"/>
                <a:gd name="T46" fmla="*/ 2147483647 w 114"/>
                <a:gd name="T47" fmla="*/ 2147483647 h 155"/>
                <a:gd name="T48" fmla="*/ 2147483647 w 114"/>
                <a:gd name="T49" fmla="*/ 2147483647 h 155"/>
                <a:gd name="T50" fmla="*/ 2147483647 w 114"/>
                <a:gd name="T51" fmla="*/ 2147483647 h 155"/>
                <a:gd name="T52" fmla="*/ 2147483647 w 114"/>
                <a:gd name="T53" fmla="*/ 0 h 155"/>
                <a:gd name="T54" fmla="*/ 2147483647 w 114"/>
                <a:gd name="T55" fmla="*/ 0 h 155"/>
                <a:gd name="T56" fmla="*/ 2147483647 w 114"/>
                <a:gd name="T57" fmla="*/ 2147483647 h 155"/>
                <a:gd name="T58" fmla="*/ 2147483647 w 114"/>
                <a:gd name="T59" fmla="*/ 2147483647 h 155"/>
                <a:gd name="T60" fmla="*/ 2147483647 w 114"/>
                <a:gd name="T61" fmla="*/ 2147483647 h 155"/>
                <a:gd name="T62" fmla="*/ 2147483647 w 114"/>
                <a:gd name="T63" fmla="*/ 2147483647 h 155"/>
                <a:gd name="T64" fmla="*/ 2147483647 w 114"/>
                <a:gd name="T65" fmla="*/ 2147483647 h 155"/>
                <a:gd name="T66" fmla="*/ 2147483647 w 114"/>
                <a:gd name="T67" fmla="*/ 2147483647 h 155"/>
                <a:gd name="T68" fmla="*/ 2147483647 w 114"/>
                <a:gd name="T69" fmla="*/ 2147483647 h 155"/>
                <a:gd name="T70" fmla="*/ 2147483647 w 114"/>
                <a:gd name="T71" fmla="*/ 2147483647 h 155"/>
                <a:gd name="T72" fmla="*/ 2147483647 w 114"/>
                <a:gd name="T73" fmla="*/ 2147483647 h 155"/>
                <a:gd name="T74" fmla="*/ 2147483647 w 114"/>
                <a:gd name="T75" fmla="*/ 2147483647 h 155"/>
                <a:gd name="T76" fmla="*/ 2147483647 w 114"/>
                <a:gd name="T77" fmla="*/ 2147483647 h 155"/>
                <a:gd name="T78" fmla="*/ 2147483647 w 114"/>
                <a:gd name="T79" fmla="*/ 2147483647 h 155"/>
                <a:gd name="T80" fmla="*/ 2147483647 w 114"/>
                <a:gd name="T81" fmla="*/ 2147483647 h 155"/>
                <a:gd name="T82" fmla="*/ 2147483647 w 114"/>
                <a:gd name="T83" fmla="*/ 2147483647 h 155"/>
                <a:gd name="T84" fmla="*/ 2147483647 w 114"/>
                <a:gd name="T85" fmla="*/ 2147483647 h 155"/>
                <a:gd name="T86" fmla="*/ 2147483647 w 114"/>
                <a:gd name="T87" fmla="*/ 2147483647 h 155"/>
                <a:gd name="T88" fmla="*/ 2147483647 w 114"/>
                <a:gd name="T89" fmla="*/ 2147483647 h 155"/>
                <a:gd name="T90" fmla="*/ 2147483647 w 114"/>
                <a:gd name="T91" fmla="*/ 0 h 15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4"/>
                <a:gd name="T139" fmla="*/ 0 h 155"/>
                <a:gd name="T140" fmla="*/ 114 w 114"/>
                <a:gd name="T141" fmla="*/ 155 h 15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4" h="155">
                  <a:moveTo>
                    <a:pt x="23" y="0"/>
                  </a:moveTo>
                  <a:lnTo>
                    <a:pt x="0" y="0"/>
                  </a:lnTo>
                  <a:lnTo>
                    <a:pt x="0" y="91"/>
                  </a:lnTo>
                  <a:lnTo>
                    <a:pt x="0" y="98"/>
                  </a:lnTo>
                  <a:lnTo>
                    <a:pt x="0" y="109"/>
                  </a:lnTo>
                  <a:lnTo>
                    <a:pt x="1" y="118"/>
                  </a:lnTo>
                  <a:lnTo>
                    <a:pt x="3" y="127"/>
                  </a:lnTo>
                  <a:lnTo>
                    <a:pt x="6" y="134"/>
                  </a:lnTo>
                  <a:lnTo>
                    <a:pt x="9" y="139"/>
                  </a:lnTo>
                  <a:lnTo>
                    <a:pt x="13" y="144"/>
                  </a:lnTo>
                  <a:lnTo>
                    <a:pt x="17" y="147"/>
                  </a:lnTo>
                  <a:lnTo>
                    <a:pt x="22" y="149"/>
                  </a:lnTo>
                  <a:lnTo>
                    <a:pt x="27" y="152"/>
                  </a:lnTo>
                  <a:lnTo>
                    <a:pt x="34" y="154"/>
                  </a:lnTo>
                  <a:lnTo>
                    <a:pt x="40" y="155"/>
                  </a:lnTo>
                  <a:lnTo>
                    <a:pt x="46" y="155"/>
                  </a:lnTo>
                  <a:lnTo>
                    <a:pt x="54" y="155"/>
                  </a:lnTo>
                  <a:lnTo>
                    <a:pt x="61" y="154"/>
                  </a:lnTo>
                  <a:lnTo>
                    <a:pt x="67" y="152"/>
                  </a:lnTo>
                  <a:lnTo>
                    <a:pt x="74" y="148"/>
                  </a:lnTo>
                  <a:lnTo>
                    <a:pt x="79" y="145"/>
                  </a:lnTo>
                  <a:lnTo>
                    <a:pt x="83" y="140"/>
                  </a:lnTo>
                  <a:lnTo>
                    <a:pt x="87" y="135"/>
                  </a:lnTo>
                  <a:lnTo>
                    <a:pt x="92" y="130"/>
                  </a:lnTo>
                  <a:lnTo>
                    <a:pt x="92" y="152"/>
                  </a:lnTo>
                  <a:lnTo>
                    <a:pt x="114" y="152"/>
                  </a:lnTo>
                  <a:lnTo>
                    <a:pt x="114" y="0"/>
                  </a:lnTo>
                  <a:lnTo>
                    <a:pt x="91" y="0"/>
                  </a:lnTo>
                  <a:lnTo>
                    <a:pt x="91" y="82"/>
                  </a:lnTo>
                  <a:lnTo>
                    <a:pt x="89" y="93"/>
                  </a:lnTo>
                  <a:lnTo>
                    <a:pt x="88" y="104"/>
                  </a:lnTo>
                  <a:lnTo>
                    <a:pt x="85" y="113"/>
                  </a:lnTo>
                  <a:lnTo>
                    <a:pt x="80" y="120"/>
                  </a:lnTo>
                  <a:lnTo>
                    <a:pt x="75" y="126"/>
                  </a:lnTo>
                  <a:lnTo>
                    <a:pt x="68" y="130"/>
                  </a:lnTo>
                  <a:lnTo>
                    <a:pt x="60" y="132"/>
                  </a:lnTo>
                  <a:lnTo>
                    <a:pt x="50" y="133"/>
                  </a:lnTo>
                  <a:lnTo>
                    <a:pt x="43" y="133"/>
                  </a:lnTo>
                  <a:lnTo>
                    <a:pt x="37" y="131"/>
                  </a:lnTo>
                  <a:lnTo>
                    <a:pt x="33" y="127"/>
                  </a:lnTo>
                  <a:lnTo>
                    <a:pt x="28" y="124"/>
                  </a:lnTo>
                  <a:lnTo>
                    <a:pt x="26" y="118"/>
                  </a:lnTo>
                  <a:lnTo>
                    <a:pt x="24" y="111"/>
                  </a:lnTo>
                  <a:lnTo>
                    <a:pt x="23" y="103"/>
                  </a:lnTo>
                  <a:lnTo>
                    <a:pt x="23" y="9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3" name="Freeform 550"/>
            <p:cNvSpPr>
              <a:spLocks noEditPoints="1"/>
            </p:cNvSpPr>
            <p:nvPr/>
          </p:nvSpPr>
          <p:spPr bwMode="auto">
            <a:xfrm>
              <a:off x="6064250" y="5440363"/>
              <a:ext cx="58738" cy="82550"/>
            </a:xfrm>
            <a:custGeom>
              <a:avLst/>
              <a:gdLst>
                <a:gd name="T0" fmla="*/ 2147483647 w 124"/>
                <a:gd name="T1" fmla="*/ 2147483647 h 158"/>
                <a:gd name="T2" fmla="*/ 2147483647 w 124"/>
                <a:gd name="T3" fmla="*/ 2147483647 h 158"/>
                <a:gd name="T4" fmla="*/ 2147483647 w 124"/>
                <a:gd name="T5" fmla="*/ 2147483647 h 158"/>
                <a:gd name="T6" fmla="*/ 2147483647 w 124"/>
                <a:gd name="T7" fmla="*/ 2147483647 h 158"/>
                <a:gd name="T8" fmla="*/ 2147483647 w 124"/>
                <a:gd name="T9" fmla="*/ 2147483647 h 158"/>
                <a:gd name="T10" fmla="*/ 2147483647 w 124"/>
                <a:gd name="T11" fmla="*/ 2147483647 h 158"/>
                <a:gd name="T12" fmla="*/ 2147483647 w 124"/>
                <a:gd name="T13" fmla="*/ 2147483647 h 158"/>
                <a:gd name="T14" fmla="*/ 2147483647 w 124"/>
                <a:gd name="T15" fmla="*/ 2147483647 h 158"/>
                <a:gd name="T16" fmla="*/ 2147483647 w 124"/>
                <a:gd name="T17" fmla="*/ 2147483647 h 158"/>
                <a:gd name="T18" fmla="*/ 2147483647 w 124"/>
                <a:gd name="T19" fmla="*/ 2147483647 h 158"/>
                <a:gd name="T20" fmla="*/ 2147483647 w 124"/>
                <a:gd name="T21" fmla="*/ 2147483647 h 158"/>
                <a:gd name="T22" fmla="*/ 2147483647 w 124"/>
                <a:gd name="T23" fmla="*/ 2147483647 h 158"/>
                <a:gd name="T24" fmla="*/ 2147483647 w 124"/>
                <a:gd name="T25" fmla="*/ 2147483647 h 158"/>
                <a:gd name="T26" fmla="*/ 2147483647 w 124"/>
                <a:gd name="T27" fmla="*/ 2147483647 h 158"/>
                <a:gd name="T28" fmla="*/ 2147483647 w 124"/>
                <a:gd name="T29" fmla="*/ 2147483647 h 158"/>
                <a:gd name="T30" fmla="*/ 2147483647 w 124"/>
                <a:gd name="T31" fmla="*/ 2147483647 h 158"/>
                <a:gd name="T32" fmla="*/ 2147483647 w 124"/>
                <a:gd name="T33" fmla="*/ 2147483647 h 158"/>
                <a:gd name="T34" fmla="*/ 2147483647 w 124"/>
                <a:gd name="T35" fmla="*/ 2147483647 h 158"/>
                <a:gd name="T36" fmla="*/ 2147483647 w 124"/>
                <a:gd name="T37" fmla="*/ 2147483647 h 158"/>
                <a:gd name="T38" fmla="*/ 2147483647 w 124"/>
                <a:gd name="T39" fmla="*/ 2147483647 h 158"/>
                <a:gd name="T40" fmla="*/ 2147483647 w 124"/>
                <a:gd name="T41" fmla="*/ 2147483647 h 158"/>
                <a:gd name="T42" fmla="*/ 2147483647 w 124"/>
                <a:gd name="T43" fmla="*/ 2147483647 h 158"/>
                <a:gd name="T44" fmla="*/ 2147483647 w 124"/>
                <a:gd name="T45" fmla="*/ 2147483647 h 158"/>
                <a:gd name="T46" fmla="*/ 2147483647 w 124"/>
                <a:gd name="T47" fmla="*/ 2147483647 h 158"/>
                <a:gd name="T48" fmla="*/ 2147483647 w 124"/>
                <a:gd name="T49" fmla="*/ 2147483647 h 158"/>
                <a:gd name="T50" fmla="*/ 2147483647 w 124"/>
                <a:gd name="T51" fmla="*/ 2147483647 h 158"/>
                <a:gd name="T52" fmla="*/ 2147483647 w 124"/>
                <a:gd name="T53" fmla="*/ 2147483647 h 158"/>
                <a:gd name="T54" fmla="*/ 2147483647 w 124"/>
                <a:gd name="T55" fmla="*/ 2147483647 h 158"/>
                <a:gd name="T56" fmla="*/ 2147483647 w 124"/>
                <a:gd name="T57" fmla="*/ 2147483647 h 158"/>
                <a:gd name="T58" fmla="*/ 2147483647 w 124"/>
                <a:gd name="T59" fmla="*/ 2147483647 h 158"/>
                <a:gd name="T60" fmla="*/ 2147483647 w 124"/>
                <a:gd name="T61" fmla="*/ 2147483647 h 158"/>
                <a:gd name="T62" fmla="*/ 2147483647 w 124"/>
                <a:gd name="T63" fmla="*/ 2147483647 h 158"/>
                <a:gd name="T64" fmla="*/ 2147483647 w 124"/>
                <a:gd name="T65" fmla="*/ 2147483647 h 158"/>
                <a:gd name="T66" fmla="*/ 2147483647 w 124"/>
                <a:gd name="T67" fmla="*/ 2147483647 h 158"/>
                <a:gd name="T68" fmla="*/ 2147483647 w 124"/>
                <a:gd name="T69" fmla="*/ 2147483647 h 15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4"/>
                <a:gd name="T106" fmla="*/ 0 h 158"/>
                <a:gd name="T107" fmla="*/ 124 w 124"/>
                <a:gd name="T108" fmla="*/ 158 h 15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4" h="158">
                  <a:moveTo>
                    <a:pt x="99" y="107"/>
                  </a:moveTo>
                  <a:lnTo>
                    <a:pt x="97" y="113"/>
                  </a:lnTo>
                  <a:lnTo>
                    <a:pt x="94" y="119"/>
                  </a:lnTo>
                  <a:lnTo>
                    <a:pt x="91" y="123"/>
                  </a:lnTo>
                  <a:lnTo>
                    <a:pt x="87" y="128"/>
                  </a:lnTo>
                  <a:lnTo>
                    <a:pt x="82" y="130"/>
                  </a:lnTo>
                  <a:lnTo>
                    <a:pt x="77" y="133"/>
                  </a:lnTo>
                  <a:lnTo>
                    <a:pt x="71" y="135"/>
                  </a:lnTo>
                  <a:lnTo>
                    <a:pt x="63" y="135"/>
                  </a:lnTo>
                  <a:lnTo>
                    <a:pt x="55" y="134"/>
                  </a:lnTo>
                  <a:lnTo>
                    <a:pt x="48" y="131"/>
                  </a:lnTo>
                  <a:lnTo>
                    <a:pt x="41" y="128"/>
                  </a:lnTo>
                  <a:lnTo>
                    <a:pt x="35" y="122"/>
                  </a:lnTo>
                  <a:lnTo>
                    <a:pt x="31" y="116"/>
                  </a:lnTo>
                  <a:lnTo>
                    <a:pt x="28" y="108"/>
                  </a:lnTo>
                  <a:lnTo>
                    <a:pt x="26" y="98"/>
                  </a:lnTo>
                  <a:lnTo>
                    <a:pt x="24" y="87"/>
                  </a:lnTo>
                  <a:lnTo>
                    <a:pt x="124" y="87"/>
                  </a:lnTo>
                  <a:lnTo>
                    <a:pt x="124" y="75"/>
                  </a:lnTo>
                  <a:lnTo>
                    <a:pt x="123" y="59"/>
                  </a:lnTo>
                  <a:lnTo>
                    <a:pt x="119" y="43"/>
                  </a:lnTo>
                  <a:lnTo>
                    <a:pt x="114" y="30"/>
                  </a:lnTo>
                  <a:lnTo>
                    <a:pt x="108" y="20"/>
                  </a:lnTo>
                  <a:lnTo>
                    <a:pt x="98" y="11"/>
                  </a:lnTo>
                  <a:lnTo>
                    <a:pt x="88" y="4"/>
                  </a:lnTo>
                  <a:lnTo>
                    <a:pt x="76" y="1"/>
                  </a:lnTo>
                  <a:lnTo>
                    <a:pt x="61" y="0"/>
                  </a:lnTo>
                  <a:lnTo>
                    <a:pt x="49" y="1"/>
                  </a:lnTo>
                  <a:lnTo>
                    <a:pt x="36" y="6"/>
                  </a:lnTo>
                  <a:lnTo>
                    <a:pt x="26" y="11"/>
                  </a:lnTo>
                  <a:lnTo>
                    <a:pt x="17" y="21"/>
                  </a:lnTo>
                  <a:lnTo>
                    <a:pt x="10" y="32"/>
                  </a:lnTo>
                  <a:lnTo>
                    <a:pt x="4" y="46"/>
                  </a:lnTo>
                  <a:lnTo>
                    <a:pt x="1" y="63"/>
                  </a:lnTo>
                  <a:lnTo>
                    <a:pt x="0" y="80"/>
                  </a:lnTo>
                  <a:lnTo>
                    <a:pt x="1" y="98"/>
                  </a:lnTo>
                  <a:lnTo>
                    <a:pt x="4" y="113"/>
                  </a:lnTo>
                  <a:lnTo>
                    <a:pt x="10" y="127"/>
                  </a:lnTo>
                  <a:lnTo>
                    <a:pt x="17" y="137"/>
                  </a:lnTo>
                  <a:lnTo>
                    <a:pt x="26" y="147"/>
                  </a:lnTo>
                  <a:lnTo>
                    <a:pt x="36" y="152"/>
                  </a:lnTo>
                  <a:lnTo>
                    <a:pt x="49" y="157"/>
                  </a:lnTo>
                  <a:lnTo>
                    <a:pt x="61" y="158"/>
                  </a:lnTo>
                  <a:lnTo>
                    <a:pt x="73" y="157"/>
                  </a:lnTo>
                  <a:lnTo>
                    <a:pt x="85" y="155"/>
                  </a:lnTo>
                  <a:lnTo>
                    <a:pt x="94" y="150"/>
                  </a:lnTo>
                  <a:lnTo>
                    <a:pt x="102" y="144"/>
                  </a:lnTo>
                  <a:lnTo>
                    <a:pt x="109" y="137"/>
                  </a:lnTo>
                  <a:lnTo>
                    <a:pt x="115" y="128"/>
                  </a:lnTo>
                  <a:lnTo>
                    <a:pt x="119" y="119"/>
                  </a:lnTo>
                  <a:lnTo>
                    <a:pt x="121" y="107"/>
                  </a:lnTo>
                  <a:lnTo>
                    <a:pt x="99" y="107"/>
                  </a:lnTo>
                  <a:close/>
                  <a:moveTo>
                    <a:pt x="24" y="66"/>
                  </a:moveTo>
                  <a:lnTo>
                    <a:pt x="26" y="56"/>
                  </a:lnTo>
                  <a:lnTo>
                    <a:pt x="28" y="48"/>
                  </a:lnTo>
                  <a:lnTo>
                    <a:pt x="32" y="39"/>
                  </a:lnTo>
                  <a:lnTo>
                    <a:pt x="36" y="34"/>
                  </a:lnTo>
                  <a:lnTo>
                    <a:pt x="41" y="28"/>
                  </a:lnTo>
                  <a:lnTo>
                    <a:pt x="48" y="24"/>
                  </a:lnTo>
                  <a:lnTo>
                    <a:pt x="54" y="23"/>
                  </a:lnTo>
                  <a:lnTo>
                    <a:pt x="62" y="22"/>
                  </a:lnTo>
                  <a:lnTo>
                    <a:pt x="71" y="23"/>
                  </a:lnTo>
                  <a:lnTo>
                    <a:pt x="78" y="24"/>
                  </a:lnTo>
                  <a:lnTo>
                    <a:pt x="85" y="29"/>
                  </a:lnTo>
                  <a:lnTo>
                    <a:pt x="90" y="34"/>
                  </a:lnTo>
                  <a:lnTo>
                    <a:pt x="94" y="39"/>
                  </a:lnTo>
                  <a:lnTo>
                    <a:pt x="97" y="48"/>
                  </a:lnTo>
                  <a:lnTo>
                    <a:pt x="98" y="56"/>
                  </a:lnTo>
                  <a:lnTo>
                    <a:pt x="99" y="66"/>
                  </a:lnTo>
                  <a:lnTo>
                    <a:pt x="24" y="66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4" name="Freeform 551"/>
            <p:cNvSpPr>
              <a:spLocks/>
            </p:cNvSpPr>
            <p:nvPr/>
          </p:nvSpPr>
          <p:spPr bwMode="auto">
            <a:xfrm>
              <a:off x="6167438" y="5411788"/>
              <a:ext cx="84137" cy="109537"/>
            </a:xfrm>
            <a:custGeom>
              <a:avLst/>
              <a:gdLst>
                <a:gd name="T0" fmla="*/ 2147483647 w 177"/>
                <a:gd name="T1" fmla="*/ 2147483647 h 208"/>
                <a:gd name="T2" fmla="*/ 2147483647 w 177"/>
                <a:gd name="T3" fmla="*/ 2147483647 h 208"/>
                <a:gd name="T4" fmla="*/ 2147483647 w 177"/>
                <a:gd name="T5" fmla="*/ 2147483647 h 208"/>
                <a:gd name="T6" fmla="*/ 2147483647 w 177"/>
                <a:gd name="T7" fmla="*/ 2147483647 h 208"/>
                <a:gd name="T8" fmla="*/ 2147483647 w 177"/>
                <a:gd name="T9" fmla="*/ 2147483647 h 208"/>
                <a:gd name="T10" fmla="*/ 2147483647 w 177"/>
                <a:gd name="T11" fmla="*/ 2147483647 h 208"/>
                <a:gd name="T12" fmla="*/ 2147483647 w 177"/>
                <a:gd name="T13" fmla="*/ 2147483647 h 208"/>
                <a:gd name="T14" fmla="*/ 2147483647 w 177"/>
                <a:gd name="T15" fmla="*/ 2147483647 h 208"/>
                <a:gd name="T16" fmla="*/ 2147483647 w 177"/>
                <a:gd name="T17" fmla="*/ 2147483647 h 208"/>
                <a:gd name="T18" fmla="*/ 2147483647 w 177"/>
                <a:gd name="T19" fmla="*/ 0 h 208"/>
                <a:gd name="T20" fmla="*/ 2147483647 w 177"/>
                <a:gd name="T21" fmla="*/ 0 h 208"/>
                <a:gd name="T22" fmla="*/ 2147483647 w 177"/>
                <a:gd name="T23" fmla="*/ 2147483647 h 208"/>
                <a:gd name="T24" fmla="*/ 2147483647 w 177"/>
                <a:gd name="T25" fmla="*/ 2147483647 h 208"/>
                <a:gd name="T26" fmla="*/ 2147483647 w 177"/>
                <a:gd name="T27" fmla="*/ 2147483647 h 208"/>
                <a:gd name="T28" fmla="*/ 2147483647 w 177"/>
                <a:gd name="T29" fmla="*/ 0 h 208"/>
                <a:gd name="T30" fmla="*/ 0 w 177"/>
                <a:gd name="T31" fmla="*/ 0 h 208"/>
                <a:gd name="T32" fmla="*/ 0 w 177"/>
                <a:gd name="T33" fmla="*/ 2147483647 h 208"/>
                <a:gd name="T34" fmla="*/ 2147483647 w 177"/>
                <a:gd name="T35" fmla="*/ 2147483647 h 208"/>
                <a:gd name="T36" fmla="*/ 2147483647 w 177"/>
                <a:gd name="T37" fmla="*/ 2147483647 h 20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7"/>
                <a:gd name="T58" fmla="*/ 0 h 208"/>
                <a:gd name="T59" fmla="*/ 177 w 177"/>
                <a:gd name="T60" fmla="*/ 208 h 20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7" h="208">
                  <a:moveTo>
                    <a:pt x="23" y="31"/>
                  </a:moveTo>
                  <a:lnTo>
                    <a:pt x="25" y="40"/>
                  </a:lnTo>
                  <a:lnTo>
                    <a:pt x="27" y="49"/>
                  </a:lnTo>
                  <a:lnTo>
                    <a:pt x="75" y="208"/>
                  </a:lnTo>
                  <a:lnTo>
                    <a:pt x="99" y="208"/>
                  </a:lnTo>
                  <a:lnTo>
                    <a:pt x="147" y="49"/>
                  </a:lnTo>
                  <a:lnTo>
                    <a:pt x="152" y="31"/>
                  </a:lnTo>
                  <a:lnTo>
                    <a:pt x="152" y="208"/>
                  </a:lnTo>
                  <a:lnTo>
                    <a:pt x="177" y="208"/>
                  </a:lnTo>
                  <a:lnTo>
                    <a:pt x="177" y="0"/>
                  </a:lnTo>
                  <a:lnTo>
                    <a:pt x="140" y="0"/>
                  </a:lnTo>
                  <a:lnTo>
                    <a:pt x="91" y="159"/>
                  </a:lnTo>
                  <a:lnTo>
                    <a:pt x="87" y="176"/>
                  </a:lnTo>
                  <a:lnTo>
                    <a:pt x="83" y="159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208"/>
                  </a:lnTo>
                  <a:lnTo>
                    <a:pt x="23" y="208"/>
                  </a:lnTo>
                  <a:lnTo>
                    <a:pt x="23" y="31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5" name="Rectangle 552"/>
            <p:cNvSpPr>
              <a:spLocks noChangeArrowheads="1"/>
            </p:cNvSpPr>
            <p:nvPr/>
          </p:nvSpPr>
          <p:spPr bwMode="auto">
            <a:xfrm>
              <a:off x="6270625" y="5505450"/>
              <a:ext cx="12700" cy="15875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56" name="Freeform 553"/>
            <p:cNvSpPr>
              <a:spLocks noEditPoints="1"/>
            </p:cNvSpPr>
            <p:nvPr/>
          </p:nvSpPr>
          <p:spPr bwMode="auto">
            <a:xfrm>
              <a:off x="4851400" y="5611813"/>
              <a:ext cx="60325" cy="103187"/>
            </a:xfrm>
            <a:custGeom>
              <a:avLst/>
              <a:gdLst>
                <a:gd name="T0" fmla="*/ 2147483647 w 129"/>
                <a:gd name="T1" fmla="*/ 2147483647 h 195"/>
                <a:gd name="T2" fmla="*/ 2147483647 w 129"/>
                <a:gd name="T3" fmla="*/ 2147483647 h 195"/>
                <a:gd name="T4" fmla="*/ 2147483647 w 129"/>
                <a:gd name="T5" fmla="*/ 2147483647 h 195"/>
                <a:gd name="T6" fmla="*/ 2147483647 w 129"/>
                <a:gd name="T7" fmla="*/ 2147483647 h 195"/>
                <a:gd name="T8" fmla="*/ 2147483647 w 129"/>
                <a:gd name="T9" fmla="*/ 2147483647 h 195"/>
                <a:gd name="T10" fmla="*/ 2147483647 w 129"/>
                <a:gd name="T11" fmla="*/ 2147483647 h 195"/>
                <a:gd name="T12" fmla="*/ 2147483647 w 129"/>
                <a:gd name="T13" fmla="*/ 0 h 195"/>
                <a:gd name="T14" fmla="*/ 2147483647 w 129"/>
                <a:gd name="T15" fmla="*/ 0 h 195"/>
                <a:gd name="T16" fmla="*/ 0 w 129"/>
                <a:gd name="T17" fmla="*/ 2147483647 h 195"/>
                <a:gd name="T18" fmla="*/ 0 w 129"/>
                <a:gd name="T19" fmla="*/ 2147483647 h 195"/>
                <a:gd name="T20" fmla="*/ 2147483647 w 129"/>
                <a:gd name="T21" fmla="*/ 2147483647 h 195"/>
                <a:gd name="T22" fmla="*/ 2147483647 w 129"/>
                <a:gd name="T23" fmla="*/ 2147483647 h 195"/>
                <a:gd name="T24" fmla="*/ 2147483647 w 129"/>
                <a:gd name="T25" fmla="*/ 2147483647 h 195"/>
                <a:gd name="T26" fmla="*/ 2147483647 w 129"/>
                <a:gd name="T27" fmla="*/ 2147483647 h 195"/>
                <a:gd name="T28" fmla="*/ 2147483647 w 129"/>
                <a:gd name="T29" fmla="*/ 2147483647 h 195"/>
                <a:gd name="T30" fmla="*/ 2147483647 w 129"/>
                <a:gd name="T31" fmla="*/ 2147483647 h 19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9"/>
                <a:gd name="T49" fmla="*/ 0 h 195"/>
                <a:gd name="T50" fmla="*/ 129 w 129"/>
                <a:gd name="T51" fmla="*/ 195 h 19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9" h="195">
                  <a:moveTo>
                    <a:pt x="79" y="195"/>
                  </a:moveTo>
                  <a:lnTo>
                    <a:pt x="103" y="195"/>
                  </a:lnTo>
                  <a:lnTo>
                    <a:pt x="103" y="146"/>
                  </a:lnTo>
                  <a:lnTo>
                    <a:pt x="129" y="146"/>
                  </a:lnTo>
                  <a:lnTo>
                    <a:pt x="129" y="123"/>
                  </a:lnTo>
                  <a:lnTo>
                    <a:pt x="103" y="123"/>
                  </a:lnTo>
                  <a:lnTo>
                    <a:pt x="103" y="0"/>
                  </a:lnTo>
                  <a:lnTo>
                    <a:pt x="79" y="0"/>
                  </a:lnTo>
                  <a:lnTo>
                    <a:pt x="0" y="121"/>
                  </a:lnTo>
                  <a:lnTo>
                    <a:pt x="0" y="146"/>
                  </a:lnTo>
                  <a:lnTo>
                    <a:pt x="79" y="146"/>
                  </a:lnTo>
                  <a:lnTo>
                    <a:pt x="79" y="195"/>
                  </a:lnTo>
                  <a:close/>
                  <a:moveTo>
                    <a:pt x="22" y="123"/>
                  </a:moveTo>
                  <a:lnTo>
                    <a:pt x="79" y="33"/>
                  </a:lnTo>
                  <a:lnTo>
                    <a:pt x="79" y="123"/>
                  </a:lnTo>
                  <a:lnTo>
                    <a:pt x="22" y="123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7" name="Freeform 554"/>
            <p:cNvSpPr>
              <a:spLocks noEditPoints="1"/>
            </p:cNvSpPr>
            <p:nvPr/>
          </p:nvSpPr>
          <p:spPr bwMode="auto">
            <a:xfrm>
              <a:off x="4919663" y="5608638"/>
              <a:ext cx="58737" cy="107950"/>
            </a:xfrm>
            <a:custGeom>
              <a:avLst/>
              <a:gdLst>
                <a:gd name="T0" fmla="*/ 2147483647 w 126"/>
                <a:gd name="T1" fmla="*/ 2147483647 h 204"/>
                <a:gd name="T2" fmla="*/ 2147483647 w 126"/>
                <a:gd name="T3" fmla="*/ 2147483647 h 204"/>
                <a:gd name="T4" fmla="*/ 0 w 126"/>
                <a:gd name="T5" fmla="*/ 2147483647 h 204"/>
                <a:gd name="T6" fmla="*/ 2147483647 w 126"/>
                <a:gd name="T7" fmla="*/ 2147483647 h 204"/>
                <a:gd name="T8" fmla="*/ 2147483647 w 126"/>
                <a:gd name="T9" fmla="*/ 2147483647 h 204"/>
                <a:gd name="T10" fmla="*/ 2147483647 w 126"/>
                <a:gd name="T11" fmla="*/ 2147483647 h 204"/>
                <a:gd name="T12" fmla="*/ 2147483647 w 126"/>
                <a:gd name="T13" fmla="*/ 2147483647 h 204"/>
                <a:gd name="T14" fmla="*/ 2147483647 w 126"/>
                <a:gd name="T15" fmla="*/ 2147483647 h 204"/>
                <a:gd name="T16" fmla="*/ 2147483647 w 126"/>
                <a:gd name="T17" fmla="*/ 2147483647 h 204"/>
                <a:gd name="T18" fmla="*/ 2147483647 w 126"/>
                <a:gd name="T19" fmla="*/ 2147483647 h 204"/>
                <a:gd name="T20" fmla="*/ 2147483647 w 126"/>
                <a:gd name="T21" fmla="*/ 2147483647 h 204"/>
                <a:gd name="T22" fmla="*/ 2147483647 w 126"/>
                <a:gd name="T23" fmla="*/ 2147483647 h 204"/>
                <a:gd name="T24" fmla="*/ 2147483647 w 126"/>
                <a:gd name="T25" fmla="*/ 2147483647 h 204"/>
                <a:gd name="T26" fmla="*/ 2147483647 w 126"/>
                <a:gd name="T27" fmla="*/ 2147483647 h 204"/>
                <a:gd name="T28" fmla="*/ 2147483647 w 126"/>
                <a:gd name="T29" fmla="*/ 2147483647 h 204"/>
                <a:gd name="T30" fmla="*/ 2147483647 w 126"/>
                <a:gd name="T31" fmla="*/ 2147483647 h 204"/>
                <a:gd name="T32" fmla="*/ 2147483647 w 126"/>
                <a:gd name="T33" fmla="*/ 2147483647 h 204"/>
                <a:gd name="T34" fmla="*/ 2147483647 w 126"/>
                <a:gd name="T35" fmla="*/ 2147483647 h 204"/>
                <a:gd name="T36" fmla="*/ 2147483647 w 126"/>
                <a:gd name="T37" fmla="*/ 2147483647 h 204"/>
                <a:gd name="T38" fmla="*/ 2147483647 w 126"/>
                <a:gd name="T39" fmla="*/ 2147483647 h 204"/>
                <a:gd name="T40" fmla="*/ 2147483647 w 126"/>
                <a:gd name="T41" fmla="*/ 2147483647 h 204"/>
                <a:gd name="T42" fmla="*/ 2147483647 w 126"/>
                <a:gd name="T43" fmla="*/ 2147483647 h 204"/>
                <a:gd name="T44" fmla="*/ 2147483647 w 126"/>
                <a:gd name="T45" fmla="*/ 2147483647 h 204"/>
                <a:gd name="T46" fmla="*/ 2147483647 w 126"/>
                <a:gd name="T47" fmla="*/ 2147483647 h 204"/>
                <a:gd name="T48" fmla="*/ 2147483647 w 126"/>
                <a:gd name="T49" fmla="*/ 2147483647 h 204"/>
                <a:gd name="T50" fmla="*/ 2147483647 w 126"/>
                <a:gd name="T51" fmla="*/ 2147483647 h 204"/>
                <a:gd name="T52" fmla="*/ 2147483647 w 126"/>
                <a:gd name="T53" fmla="*/ 2147483647 h 204"/>
                <a:gd name="T54" fmla="*/ 2147483647 w 126"/>
                <a:gd name="T55" fmla="*/ 2147483647 h 204"/>
                <a:gd name="T56" fmla="*/ 2147483647 w 126"/>
                <a:gd name="T57" fmla="*/ 2147483647 h 204"/>
                <a:gd name="T58" fmla="*/ 2147483647 w 126"/>
                <a:gd name="T59" fmla="*/ 2147483647 h 204"/>
                <a:gd name="T60" fmla="*/ 2147483647 w 126"/>
                <a:gd name="T61" fmla="*/ 2147483647 h 204"/>
                <a:gd name="T62" fmla="*/ 2147483647 w 126"/>
                <a:gd name="T63" fmla="*/ 2147483647 h 204"/>
                <a:gd name="T64" fmla="*/ 2147483647 w 126"/>
                <a:gd name="T65" fmla="*/ 2147483647 h 204"/>
                <a:gd name="T66" fmla="*/ 2147483647 w 126"/>
                <a:gd name="T67" fmla="*/ 2147483647 h 204"/>
                <a:gd name="T68" fmla="*/ 2147483647 w 126"/>
                <a:gd name="T69" fmla="*/ 2147483647 h 204"/>
                <a:gd name="T70" fmla="*/ 2147483647 w 126"/>
                <a:gd name="T71" fmla="*/ 2147483647 h 204"/>
                <a:gd name="T72" fmla="*/ 2147483647 w 126"/>
                <a:gd name="T73" fmla="*/ 2147483647 h 204"/>
                <a:gd name="T74" fmla="*/ 2147483647 w 126"/>
                <a:gd name="T75" fmla="*/ 2147483647 h 204"/>
                <a:gd name="T76" fmla="*/ 2147483647 w 126"/>
                <a:gd name="T77" fmla="*/ 2147483647 h 204"/>
                <a:gd name="T78" fmla="*/ 2147483647 w 126"/>
                <a:gd name="T79" fmla="*/ 2147483647 h 204"/>
                <a:gd name="T80" fmla="*/ 2147483647 w 126"/>
                <a:gd name="T81" fmla="*/ 2147483647 h 204"/>
                <a:gd name="T82" fmla="*/ 2147483647 w 126"/>
                <a:gd name="T83" fmla="*/ 2147483647 h 204"/>
                <a:gd name="T84" fmla="*/ 2147483647 w 126"/>
                <a:gd name="T85" fmla="*/ 2147483647 h 20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26"/>
                <a:gd name="T130" fmla="*/ 0 h 204"/>
                <a:gd name="T131" fmla="*/ 126 w 126"/>
                <a:gd name="T132" fmla="*/ 204 h 20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26" h="204">
                  <a:moveTo>
                    <a:pt x="31" y="90"/>
                  </a:moveTo>
                  <a:lnTo>
                    <a:pt x="24" y="93"/>
                  </a:lnTo>
                  <a:lnTo>
                    <a:pt x="17" y="98"/>
                  </a:lnTo>
                  <a:lnTo>
                    <a:pt x="12" y="103"/>
                  </a:lnTo>
                  <a:lnTo>
                    <a:pt x="8" y="108"/>
                  </a:lnTo>
                  <a:lnTo>
                    <a:pt x="5" y="115"/>
                  </a:lnTo>
                  <a:lnTo>
                    <a:pt x="3" y="123"/>
                  </a:lnTo>
                  <a:lnTo>
                    <a:pt x="0" y="132"/>
                  </a:lnTo>
                  <a:lnTo>
                    <a:pt x="0" y="140"/>
                  </a:lnTo>
                  <a:lnTo>
                    <a:pt x="2" y="154"/>
                  </a:lnTo>
                  <a:lnTo>
                    <a:pt x="5" y="167"/>
                  </a:lnTo>
                  <a:lnTo>
                    <a:pt x="10" y="177"/>
                  </a:lnTo>
                  <a:lnTo>
                    <a:pt x="17" y="186"/>
                  </a:lnTo>
                  <a:lnTo>
                    <a:pt x="26" y="193"/>
                  </a:lnTo>
                  <a:lnTo>
                    <a:pt x="36" y="199"/>
                  </a:lnTo>
                  <a:lnTo>
                    <a:pt x="49" y="203"/>
                  </a:lnTo>
                  <a:lnTo>
                    <a:pt x="63" y="204"/>
                  </a:lnTo>
                  <a:lnTo>
                    <a:pt x="77" y="203"/>
                  </a:lnTo>
                  <a:lnTo>
                    <a:pt x="89" y="199"/>
                  </a:lnTo>
                  <a:lnTo>
                    <a:pt x="101" y="193"/>
                  </a:lnTo>
                  <a:lnTo>
                    <a:pt x="109" y="186"/>
                  </a:lnTo>
                  <a:lnTo>
                    <a:pt x="116" y="177"/>
                  </a:lnTo>
                  <a:lnTo>
                    <a:pt x="122" y="167"/>
                  </a:lnTo>
                  <a:lnTo>
                    <a:pt x="125" y="154"/>
                  </a:lnTo>
                  <a:lnTo>
                    <a:pt x="126" y="140"/>
                  </a:lnTo>
                  <a:lnTo>
                    <a:pt x="126" y="132"/>
                  </a:lnTo>
                  <a:lnTo>
                    <a:pt x="124" y="123"/>
                  </a:lnTo>
                  <a:lnTo>
                    <a:pt x="122" y="115"/>
                  </a:lnTo>
                  <a:lnTo>
                    <a:pt x="119" y="108"/>
                  </a:lnTo>
                  <a:lnTo>
                    <a:pt x="113" y="103"/>
                  </a:lnTo>
                  <a:lnTo>
                    <a:pt x="108" y="98"/>
                  </a:lnTo>
                  <a:lnTo>
                    <a:pt x="103" y="93"/>
                  </a:lnTo>
                  <a:lnTo>
                    <a:pt x="95" y="90"/>
                  </a:lnTo>
                  <a:lnTo>
                    <a:pt x="101" y="86"/>
                  </a:lnTo>
                  <a:lnTo>
                    <a:pt x="106" y="83"/>
                  </a:lnTo>
                  <a:lnTo>
                    <a:pt x="110" y="78"/>
                  </a:lnTo>
                  <a:lnTo>
                    <a:pt x="113" y="73"/>
                  </a:lnTo>
                  <a:lnTo>
                    <a:pt x="116" y="69"/>
                  </a:lnTo>
                  <a:lnTo>
                    <a:pt x="119" y="63"/>
                  </a:lnTo>
                  <a:lnTo>
                    <a:pt x="120" y="56"/>
                  </a:lnTo>
                  <a:lnTo>
                    <a:pt x="120" y="49"/>
                  </a:lnTo>
                  <a:lnTo>
                    <a:pt x="119" y="38"/>
                  </a:lnTo>
                  <a:lnTo>
                    <a:pt x="115" y="29"/>
                  </a:lnTo>
                  <a:lnTo>
                    <a:pt x="111" y="21"/>
                  </a:lnTo>
                  <a:lnTo>
                    <a:pt x="104" y="14"/>
                  </a:lnTo>
                  <a:lnTo>
                    <a:pt x="96" y="8"/>
                  </a:lnTo>
                  <a:lnTo>
                    <a:pt x="87" y="4"/>
                  </a:lnTo>
                  <a:lnTo>
                    <a:pt x="75" y="1"/>
                  </a:lnTo>
                  <a:lnTo>
                    <a:pt x="63" y="0"/>
                  </a:lnTo>
                  <a:lnTo>
                    <a:pt x="51" y="1"/>
                  </a:lnTo>
                  <a:lnTo>
                    <a:pt x="39" y="4"/>
                  </a:lnTo>
                  <a:lnTo>
                    <a:pt x="30" y="8"/>
                  </a:lnTo>
                  <a:lnTo>
                    <a:pt x="22" y="14"/>
                  </a:lnTo>
                  <a:lnTo>
                    <a:pt x="15" y="21"/>
                  </a:lnTo>
                  <a:lnTo>
                    <a:pt x="11" y="29"/>
                  </a:lnTo>
                  <a:lnTo>
                    <a:pt x="8" y="38"/>
                  </a:lnTo>
                  <a:lnTo>
                    <a:pt x="7" y="49"/>
                  </a:lnTo>
                  <a:lnTo>
                    <a:pt x="7" y="56"/>
                  </a:lnTo>
                  <a:lnTo>
                    <a:pt x="8" y="63"/>
                  </a:lnTo>
                  <a:lnTo>
                    <a:pt x="10" y="69"/>
                  </a:lnTo>
                  <a:lnTo>
                    <a:pt x="13" y="73"/>
                  </a:lnTo>
                  <a:lnTo>
                    <a:pt x="16" y="78"/>
                  </a:lnTo>
                  <a:lnTo>
                    <a:pt x="21" y="83"/>
                  </a:lnTo>
                  <a:lnTo>
                    <a:pt x="25" y="86"/>
                  </a:lnTo>
                  <a:lnTo>
                    <a:pt x="31" y="90"/>
                  </a:lnTo>
                  <a:close/>
                  <a:moveTo>
                    <a:pt x="31" y="52"/>
                  </a:moveTo>
                  <a:lnTo>
                    <a:pt x="32" y="45"/>
                  </a:lnTo>
                  <a:lnTo>
                    <a:pt x="33" y="40"/>
                  </a:lnTo>
                  <a:lnTo>
                    <a:pt x="36" y="35"/>
                  </a:lnTo>
                  <a:lnTo>
                    <a:pt x="39" y="31"/>
                  </a:lnTo>
                  <a:lnTo>
                    <a:pt x="44" y="28"/>
                  </a:lnTo>
                  <a:lnTo>
                    <a:pt x="49" y="26"/>
                  </a:lnTo>
                  <a:lnTo>
                    <a:pt x="55" y="23"/>
                  </a:lnTo>
                  <a:lnTo>
                    <a:pt x="63" y="23"/>
                  </a:lnTo>
                  <a:lnTo>
                    <a:pt x="70" y="23"/>
                  </a:lnTo>
                  <a:lnTo>
                    <a:pt x="76" y="26"/>
                  </a:lnTo>
                  <a:lnTo>
                    <a:pt x="82" y="28"/>
                  </a:lnTo>
                  <a:lnTo>
                    <a:pt x="86" y="31"/>
                  </a:lnTo>
                  <a:lnTo>
                    <a:pt x="89" y="35"/>
                  </a:lnTo>
                  <a:lnTo>
                    <a:pt x="92" y="40"/>
                  </a:lnTo>
                  <a:lnTo>
                    <a:pt x="93" y="45"/>
                  </a:lnTo>
                  <a:lnTo>
                    <a:pt x="94" y="52"/>
                  </a:lnTo>
                  <a:lnTo>
                    <a:pt x="93" y="58"/>
                  </a:lnTo>
                  <a:lnTo>
                    <a:pt x="92" y="64"/>
                  </a:lnTo>
                  <a:lnTo>
                    <a:pt x="89" y="69"/>
                  </a:lnTo>
                  <a:lnTo>
                    <a:pt x="86" y="73"/>
                  </a:lnTo>
                  <a:lnTo>
                    <a:pt x="82" y="77"/>
                  </a:lnTo>
                  <a:lnTo>
                    <a:pt x="75" y="79"/>
                  </a:lnTo>
                  <a:lnTo>
                    <a:pt x="70" y="82"/>
                  </a:lnTo>
                  <a:lnTo>
                    <a:pt x="63" y="82"/>
                  </a:lnTo>
                  <a:lnTo>
                    <a:pt x="55" y="82"/>
                  </a:lnTo>
                  <a:lnTo>
                    <a:pt x="50" y="79"/>
                  </a:lnTo>
                  <a:lnTo>
                    <a:pt x="44" y="77"/>
                  </a:lnTo>
                  <a:lnTo>
                    <a:pt x="39" y="73"/>
                  </a:lnTo>
                  <a:lnTo>
                    <a:pt x="36" y="69"/>
                  </a:lnTo>
                  <a:lnTo>
                    <a:pt x="33" y="64"/>
                  </a:lnTo>
                  <a:lnTo>
                    <a:pt x="32" y="58"/>
                  </a:lnTo>
                  <a:lnTo>
                    <a:pt x="31" y="52"/>
                  </a:lnTo>
                  <a:close/>
                  <a:moveTo>
                    <a:pt x="26" y="140"/>
                  </a:moveTo>
                  <a:lnTo>
                    <a:pt x="27" y="132"/>
                  </a:lnTo>
                  <a:lnTo>
                    <a:pt x="28" y="125"/>
                  </a:lnTo>
                  <a:lnTo>
                    <a:pt x="31" y="118"/>
                  </a:lnTo>
                  <a:lnTo>
                    <a:pt x="35" y="113"/>
                  </a:lnTo>
                  <a:lnTo>
                    <a:pt x="41" y="108"/>
                  </a:lnTo>
                  <a:lnTo>
                    <a:pt x="48" y="105"/>
                  </a:lnTo>
                  <a:lnTo>
                    <a:pt x="55" y="104"/>
                  </a:lnTo>
                  <a:lnTo>
                    <a:pt x="63" y="103"/>
                  </a:lnTo>
                  <a:lnTo>
                    <a:pt x="71" y="104"/>
                  </a:lnTo>
                  <a:lnTo>
                    <a:pt x="79" y="105"/>
                  </a:lnTo>
                  <a:lnTo>
                    <a:pt x="85" y="108"/>
                  </a:lnTo>
                  <a:lnTo>
                    <a:pt x="91" y="113"/>
                  </a:lnTo>
                  <a:lnTo>
                    <a:pt x="95" y="118"/>
                  </a:lnTo>
                  <a:lnTo>
                    <a:pt x="99" y="125"/>
                  </a:lnTo>
                  <a:lnTo>
                    <a:pt x="100" y="132"/>
                  </a:lnTo>
                  <a:lnTo>
                    <a:pt x="101" y="140"/>
                  </a:lnTo>
                  <a:lnTo>
                    <a:pt x="100" y="148"/>
                  </a:lnTo>
                  <a:lnTo>
                    <a:pt x="99" y="156"/>
                  </a:lnTo>
                  <a:lnTo>
                    <a:pt x="95" y="163"/>
                  </a:lnTo>
                  <a:lnTo>
                    <a:pt x="91" y="169"/>
                  </a:lnTo>
                  <a:lnTo>
                    <a:pt x="85" y="174"/>
                  </a:lnTo>
                  <a:lnTo>
                    <a:pt x="79" y="177"/>
                  </a:lnTo>
                  <a:lnTo>
                    <a:pt x="71" y="178"/>
                  </a:lnTo>
                  <a:lnTo>
                    <a:pt x="63" y="179"/>
                  </a:lnTo>
                  <a:lnTo>
                    <a:pt x="55" y="178"/>
                  </a:lnTo>
                  <a:lnTo>
                    <a:pt x="48" y="177"/>
                  </a:lnTo>
                  <a:lnTo>
                    <a:pt x="41" y="174"/>
                  </a:lnTo>
                  <a:lnTo>
                    <a:pt x="35" y="169"/>
                  </a:lnTo>
                  <a:lnTo>
                    <a:pt x="31" y="163"/>
                  </a:lnTo>
                  <a:lnTo>
                    <a:pt x="28" y="156"/>
                  </a:lnTo>
                  <a:lnTo>
                    <a:pt x="27" y="148"/>
                  </a:lnTo>
                  <a:lnTo>
                    <a:pt x="26" y="140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8" name="Freeform 555"/>
            <p:cNvSpPr>
              <a:spLocks noEditPoints="1"/>
            </p:cNvSpPr>
            <p:nvPr/>
          </p:nvSpPr>
          <p:spPr bwMode="auto">
            <a:xfrm>
              <a:off x="5527675" y="5605463"/>
              <a:ext cx="79375" cy="109537"/>
            </a:xfrm>
            <a:custGeom>
              <a:avLst/>
              <a:gdLst>
                <a:gd name="T0" fmla="*/ 0 w 168"/>
                <a:gd name="T1" fmla="*/ 2147483647 h 207"/>
                <a:gd name="T2" fmla="*/ 2147483647 w 168"/>
                <a:gd name="T3" fmla="*/ 2147483647 h 207"/>
                <a:gd name="T4" fmla="*/ 2147483647 w 168"/>
                <a:gd name="T5" fmla="*/ 2147483647 h 207"/>
                <a:gd name="T6" fmla="*/ 2147483647 w 168"/>
                <a:gd name="T7" fmla="*/ 2147483647 h 207"/>
                <a:gd name="T8" fmla="*/ 2147483647 w 168"/>
                <a:gd name="T9" fmla="*/ 2147483647 h 207"/>
                <a:gd name="T10" fmla="*/ 2147483647 w 168"/>
                <a:gd name="T11" fmla="*/ 2147483647 h 207"/>
                <a:gd name="T12" fmla="*/ 2147483647 w 168"/>
                <a:gd name="T13" fmla="*/ 0 h 207"/>
                <a:gd name="T14" fmla="*/ 2147483647 w 168"/>
                <a:gd name="T15" fmla="*/ 0 h 207"/>
                <a:gd name="T16" fmla="*/ 0 w 168"/>
                <a:gd name="T17" fmla="*/ 2147483647 h 207"/>
                <a:gd name="T18" fmla="*/ 2147483647 w 168"/>
                <a:gd name="T19" fmla="*/ 2147483647 h 207"/>
                <a:gd name="T20" fmla="*/ 2147483647 w 168"/>
                <a:gd name="T21" fmla="*/ 2147483647 h 207"/>
                <a:gd name="T22" fmla="*/ 2147483647 w 168"/>
                <a:gd name="T23" fmla="*/ 2147483647 h 207"/>
                <a:gd name="T24" fmla="*/ 2147483647 w 168"/>
                <a:gd name="T25" fmla="*/ 2147483647 h 2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8"/>
                <a:gd name="T40" fmla="*/ 0 h 207"/>
                <a:gd name="T41" fmla="*/ 168 w 168"/>
                <a:gd name="T42" fmla="*/ 207 h 20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8" h="207">
                  <a:moveTo>
                    <a:pt x="0" y="207"/>
                  </a:moveTo>
                  <a:lnTo>
                    <a:pt x="27" y="207"/>
                  </a:lnTo>
                  <a:lnTo>
                    <a:pt x="47" y="145"/>
                  </a:lnTo>
                  <a:lnTo>
                    <a:pt x="121" y="145"/>
                  </a:lnTo>
                  <a:lnTo>
                    <a:pt x="141" y="207"/>
                  </a:lnTo>
                  <a:lnTo>
                    <a:pt x="168" y="207"/>
                  </a:lnTo>
                  <a:lnTo>
                    <a:pt x="98" y="0"/>
                  </a:lnTo>
                  <a:lnTo>
                    <a:pt x="70" y="0"/>
                  </a:lnTo>
                  <a:lnTo>
                    <a:pt x="0" y="207"/>
                  </a:lnTo>
                  <a:close/>
                  <a:moveTo>
                    <a:pt x="55" y="121"/>
                  </a:moveTo>
                  <a:lnTo>
                    <a:pt x="85" y="30"/>
                  </a:lnTo>
                  <a:lnTo>
                    <a:pt x="113" y="121"/>
                  </a:lnTo>
                  <a:lnTo>
                    <a:pt x="55" y="121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9" name="Freeform 556"/>
            <p:cNvSpPr>
              <a:spLocks/>
            </p:cNvSpPr>
            <p:nvPr/>
          </p:nvSpPr>
          <p:spPr bwMode="auto">
            <a:xfrm>
              <a:off x="5614988" y="5632450"/>
              <a:ext cx="53975" cy="82550"/>
            </a:xfrm>
            <a:custGeom>
              <a:avLst/>
              <a:gdLst>
                <a:gd name="T0" fmla="*/ 2147483647 w 114"/>
                <a:gd name="T1" fmla="*/ 2147483647 h 155"/>
                <a:gd name="T2" fmla="*/ 2147483647 w 114"/>
                <a:gd name="T3" fmla="*/ 2147483647 h 155"/>
                <a:gd name="T4" fmla="*/ 2147483647 w 114"/>
                <a:gd name="T5" fmla="*/ 2147483647 h 155"/>
                <a:gd name="T6" fmla="*/ 2147483647 w 114"/>
                <a:gd name="T7" fmla="*/ 2147483647 h 155"/>
                <a:gd name="T8" fmla="*/ 2147483647 w 114"/>
                <a:gd name="T9" fmla="*/ 2147483647 h 155"/>
                <a:gd name="T10" fmla="*/ 2147483647 w 114"/>
                <a:gd name="T11" fmla="*/ 2147483647 h 155"/>
                <a:gd name="T12" fmla="*/ 2147483647 w 114"/>
                <a:gd name="T13" fmla="*/ 2147483647 h 155"/>
                <a:gd name="T14" fmla="*/ 2147483647 w 114"/>
                <a:gd name="T15" fmla="*/ 2147483647 h 155"/>
                <a:gd name="T16" fmla="*/ 2147483647 w 114"/>
                <a:gd name="T17" fmla="*/ 2147483647 h 155"/>
                <a:gd name="T18" fmla="*/ 2147483647 w 114"/>
                <a:gd name="T19" fmla="*/ 2147483647 h 155"/>
                <a:gd name="T20" fmla="*/ 2147483647 w 114"/>
                <a:gd name="T21" fmla="*/ 2147483647 h 155"/>
                <a:gd name="T22" fmla="*/ 2147483647 w 114"/>
                <a:gd name="T23" fmla="*/ 2147483647 h 155"/>
                <a:gd name="T24" fmla="*/ 2147483647 w 114"/>
                <a:gd name="T25" fmla="*/ 2147483647 h 155"/>
                <a:gd name="T26" fmla="*/ 2147483647 w 114"/>
                <a:gd name="T27" fmla="*/ 2147483647 h 155"/>
                <a:gd name="T28" fmla="*/ 2147483647 w 114"/>
                <a:gd name="T29" fmla="*/ 0 h 155"/>
                <a:gd name="T30" fmla="*/ 2147483647 w 114"/>
                <a:gd name="T31" fmla="*/ 0 h 155"/>
                <a:gd name="T32" fmla="*/ 2147483647 w 114"/>
                <a:gd name="T33" fmla="*/ 0 h 155"/>
                <a:gd name="T34" fmla="*/ 2147483647 w 114"/>
                <a:gd name="T35" fmla="*/ 2147483647 h 155"/>
                <a:gd name="T36" fmla="*/ 2147483647 w 114"/>
                <a:gd name="T37" fmla="*/ 2147483647 h 155"/>
                <a:gd name="T38" fmla="*/ 2147483647 w 114"/>
                <a:gd name="T39" fmla="*/ 2147483647 h 155"/>
                <a:gd name="T40" fmla="*/ 2147483647 w 114"/>
                <a:gd name="T41" fmla="*/ 2147483647 h 155"/>
                <a:gd name="T42" fmla="*/ 2147483647 w 114"/>
                <a:gd name="T43" fmla="*/ 2147483647 h 155"/>
                <a:gd name="T44" fmla="*/ 2147483647 w 114"/>
                <a:gd name="T45" fmla="*/ 2147483647 h 155"/>
                <a:gd name="T46" fmla="*/ 2147483647 w 114"/>
                <a:gd name="T47" fmla="*/ 2147483647 h 155"/>
                <a:gd name="T48" fmla="*/ 2147483647 w 114"/>
                <a:gd name="T49" fmla="*/ 2147483647 h 155"/>
                <a:gd name="T50" fmla="*/ 0 w 114"/>
                <a:gd name="T51" fmla="*/ 2147483647 h 155"/>
                <a:gd name="T52" fmla="*/ 0 w 114"/>
                <a:gd name="T53" fmla="*/ 2147483647 h 155"/>
                <a:gd name="T54" fmla="*/ 2147483647 w 114"/>
                <a:gd name="T55" fmla="*/ 2147483647 h 155"/>
                <a:gd name="T56" fmla="*/ 2147483647 w 114"/>
                <a:gd name="T57" fmla="*/ 2147483647 h 155"/>
                <a:gd name="T58" fmla="*/ 2147483647 w 114"/>
                <a:gd name="T59" fmla="*/ 2147483647 h 155"/>
                <a:gd name="T60" fmla="*/ 2147483647 w 114"/>
                <a:gd name="T61" fmla="*/ 2147483647 h 155"/>
                <a:gd name="T62" fmla="*/ 2147483647 w 114"/>
                <a:gd name="T63" fmla="*/ 2147483647 h 155"/>
                <a:gd name="T64" fmla="*/ 2147483647 w 114"/>
                <a:gd name="T65" fmla="*/ 2147483647 h 155"/>
                <a:gd name="T66" fmla="*/ 2147483647 w 114"/>
                <a:gd name="T67" fmla="*/ 2147483647 h 155"/>
                <a:gd name="T68" fmla="*/ 2147483647 w 114"/>
                <a:gd name="T69" fmla="*/ 2147483647 h 155"/>
                <a:gd name="T70" fmla="*/ 2147483647 w 114"/>
                <a:gd name="T71" fmla="*/ 2147483647 h 155"/>
                <a:gd name="T72" fmla="*/ 2147483647 w 114"/>
                <a:gd name="T73" fmla="*/ 2147483647 h 155"/>
                <a:gd name="T74" fmla="*/ 2147483647 w 114"/>
                <a:gd name="T75" fmla="*/ 2147483647 h 155"/>
                <a:gd name="T76" fmla="*/ 2147483647 w 114"/>
                <a:gd name="T77" fmla="*/ 2147483647 h 155"/>
                <a:gd name="T78" fmla="*/ 2147483647 w 114"/>
                <a:gd name="T79" fmla="*/ 2147483647 h 155"/>
                <a:gd name="T80" fmla="*/ 2147483647 w 114"/>
                <a:gd name="T81" fmla="*/ 2147483647 h 155"/>
                <a:gd name="T82" fmla="*/ 2147483647 w 114"/>
                <a:gd name="T83" fmla="*/ 2147483647 h 155"/>
                <a:gd name="T84" fmla="*/ 2147483647 w 114"/>
                <a:gd name="T85" fmla="*/ 2147483647 h 155"/>
                <a:gd name="T86" fmla="*/ 2147483647 w 114"/>
                <a:gd name="T87" fmla="*/ 2147483647 h 155"/>
                <a:gd name="T88" fmla="*/ 2147483647 w 114"/>
                <a:gd name="T89" fmla="*/ 2147483647 h 155"/>
                <a:gd name="T90" fmla="*/ 2147483647 w 114"/>
                <a:gd name="T91" fmla="*/ 2147483647 h 15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4"/>
                <a:gd name="T139" fmla="*/ 0 h 155"/>
                <a:gd name="T140" fmla="*/ 114 w 114"/>
                <a:gd name="T141" fmla="*/ 155 h 15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4" h="155">
                  <a:moveTo>
                    <a:pt x="91" y="155"/>
                  </a:moveTo>
                  <a:lnTo>
                    <a:pt x="114" y="155"/>
                  </a:lnTo>
                  <a:lnTo>
                    <a:pt x="114" y="64"/>
                  </a:lnTo>
                  <a:lnTo>
                    <a:pt x="114" y="57"/>
                  </a:lnTo>
                  <a:lnTo>
                    <a:pt x="114" y="47"/>
                  </a:lnTo>
                  <a:lnTo>
                    <a:pt x="113" y="38"/>
                  </a:lnTo>
                  <a:lnTo>
                    <a:pt x="112" y="28"/>
                  </a:lnTo>
                  <a:lnTo>
                    <a:pt x="107" y="21"/>
                  </a:lnTo>
                  <a:lnTo>
                    <a:pt x="104" y="15"/>
                  </a:lnTo>
                  <a:lnTo>
                    <a:pt x="101" y="12"/>
                  </a:lnTo>
                  <a:lnTo>
                    <a:pt x="97" y="8"/>
                  </a:lnTo>
                  <a:lnTo>
                    <a:pt x="92" y="5"/>
                  </a:lnTo>
                  <a:lnTo>
                    <a:pt x="86" y="3"/>
                  </a:lnTo>
                  <a:lnTo>
                    <a:pt x="80" y="1"/>
                  </a:lnTo>
                  <a:lnTo>
                    <a:pt x="73" y="0"/>
                  </a:lnTo>
                  <a:lnTo>
                    <a:pt x="65" y="0"/>
                  </a:lnTo>
                  <a:lnTo>
                    <a:pt x="59" y="0"/>
                  </a:lnTo>
                  <a:lnTo>
                    <a:pt x="53" y="1"/>
                  </a:lnTo>
                  <a:lnTo>
                    <a:pt x="46" y="4"/>
                  </a:lnTo>
                  <a:lnTo>
                    <a:pt x="41" y="6"/>
                  </a:lnTo>
                  <a:lnTo>
                    <a:pt x="36" y="10"/>
                  </a:lnTo>
                  <a:lnTo>
                    <a:pt x="30" y="14"/>
                  </a:lnTo>
                  <a:lnTo>
                    <a:pt x="26" y="20"/>
                  </a:lnTo>
                  <a:lnTo>
                    <a:pt x="22" y="26"/>
                  </a:lnTo>
                  <a:lnTo>
                    <a:pt x="22" y="4"/>
                  </a:lnTo>
                  <a:lnTo>
                    <a:pt x="0" y="4"/>
                  </a:lnTo>
                  <a:lnTo>
                    <a:pt x="0" y="155"/>
                  </a:lnTo>
                  <a:lnTo>
                    <a:pt x="23" y="155"/>
                  </a:lnTo>
                  <a:lnTo>
                    <a:pt x="23" y="69"/>
                  </a:lnTo>
                  <a:lnTo>
                    <a:pt x="24" y="59"/>
                  </a:lnTo>
                  <a:lnTo>
                    <a:pt x="26" y="49"/>
                  </a:lnTo>
                  <a:lnTo>
                    <a:pt x="29" y="41"/>
                  </a:lnTo>
                  <a:lnTo>
                    <a:pt x="34" y="34"/>
                  </a:lnTo>
                  <a:lnTo>
                    <a:pt x="40" y="29"/>
                  </a:lnTo>
                  <a:lnTo>
                    <a:pt x="46" y="26"/>
                  </a:lnTo>
                  <a:lnTo>
                    <a:pt x="55" y="24"/>
                  </a:lnTo>
                  <a:lnTo>
                    <a:pt x="63" y="22"/>
                  </a:lnTo>
                  <a:lnTo>
                    <a:pt x="70" y="24"/>
                  </a:lnTo>
                  <a:lnTo>
                    <a:pt x="77" y="25"/>
                  </a:lnTo>
                  <a:lnTo>
                    <a:pt x="81" y="28"/>
                  </a:lnTo>
                  <a:lnTo>
                    <a:pt x="85" y="32"/>
                  </a:lnTo>
                  <a:lnTo>
                    <a:pt x="87" y="38"/>
                  </a:lnTo>
                  <a:lnTo>
                    <a:pt x="89" y="45"/>
                  </a:lnTo>
                  <a:lnTo>
                    <a:pt x="91" y="53"/>
                  </a:lnTo>
                  <a:lnTo>
                    <a:pt x="91" y="62"/>
                  </a:lnTo>
                  <a:lnTo>
                    <a:pt x="91" y="155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0" name="Freeform 557"/>
            <p:cNvSpPr>
              <a:spLocks/>
            </p:cNvSpPr>
            <p:nvPr/>
          </p:nvSpPr>
          <p:spPr bwMode="auto">
            <a:xfrm>
              <a:off x="5676900" y="5611813"/>
              <a:ext cx="31750" cy="104775"/>
            </a:xfrm>
            <a:custGeom>
              <a:avLst/>
              <a:gdLst>
                <a:gd name="T0" fmla="*/ 2147483647 w 67"/>
                <a:gd name="T1" fmla="*/ 2147483647 h 196"/>
                <a:gd name="T2" fmla="*/ 2147483647 w 67"/>
                <a:gd name="T3" fmla="*/ 2147483647 h 196"/>
                <a:gd name="T4" fmla="*/ 2147483647 w 67"/>
                <a:gd name="T5" fmla="*/ 2147483647 h 196"/>
                <a:gd name="T6" fmla="*/ 2147483647 w 67"/>
                <a:gd name="T7" fmla="*/ 2147483647 h 196"/>
                <a:gd name="T8" fmla="*/ 2147483647 w 67"/>
                <a:gd name="T9" fmla="*/ 2147483647 h 196"/>
                <a:gd name="T10" fmla="*/ 2147483647 w 67"/>
                <a:gd name="T11" fmla="*/ 0 h 196"/>
                <a:gd name="T12" fmla="*/ 2147483647 w 67"/>
                <a:gd name="T13" fmla="*/ 0 h 196"/>
                <a:gd name="T14" fmla="*/ 2147483647 w 67"/>
                <a:gd name="T15" fmla="*/ 2147483647 h 196"/>
                <a:gd name="T16" fmla="*/ 0 w 67"/>
                <a:gd name="T17" fmla="*/ 2147483647 h 196"/>
                <a:gd name="T18" fmla="*/ 0 w 67"/>
                <a:gd name="T19" fmla="*/ 2147483647 h 196"/>
                <a:gd name="T20" fmla="*/ 2147483647 w 67"/>
                <a:gd name="T21" fmla="*/ 2147483647 h 196"/>
                <a:gd name="T22" fmla="*/ 2147483647 w 67"/>
                <a:gd name="T23" fmla="*/ 2147483647 h 196"/>
                <a:gd name="T24" fmla="*/ 2147483647 w 67"/>
                <a:gd name="T25" fmla="*/ 2147483647 h 196"/>
                <a:gd name="T26" fmla="*/ 2147483647 w 67"/>
                <a:gd name="T27" fmla="*/ 2147483647 h 196"/>
                <a:gd name="T28" fmla="*/ 2147483647 w 67"/>
                <a:gd name="T29" fmla="*/ 2147483647 h 196"/>
                <a:gd name="T30" fmla="*/ 2147483647 w 67"/>
                <a:gd name="T31" fmla="*/ 2147483647 h 196"/>
                <a:gd name="T32" fmla="*/ 2147483647 w 67"/>
                <a:gd name="T33" fmla="*/ 2147483647 h 196"/>
                <a:gd name="T34" fmla="*/ 2147483647 w 67"/>
                <a:gd name="T35" fmla="*/ 2147483647 h 196"/>
                <a:gd name="T36" fmla="*/ 2147483647 w 67"/>
                <a:gd name="T37" fmla="*/ 2147483647 h 196"/>
                <a:gd name="T38" fmla="*/ 2147483647 w 67"/>
                <a:gd name="T39" fmla="*/ 2147483647 h 196"/>
                <a:gd name="T40" fmla="*/ 2147483647 w 67"/>
                <a:gd name="T41" fmla="*/ 2147483647 h 196"/>
                <a:gd name="T42" fmla="*/ 2147483647 w 67"/>
                <a:gd name="T43" fmla="*/ 2147483647 h 196"/>
                <a:gd name="T44" fmla="*/ 2147483647 w 67"/>
                <a:gd name="T45" fmla="*/ 2147483647 h 196"/>
                <a:gd name="T46" fmla="*/ 2147483647 w 67"/>
                <a:gd name="T47" fmla="*/ 2147483647 h 196"/>
                <a:gd name="T48" fmla="*/ 2147483647 w 67"/>
                <a:gd name="T49" fmla="*/ 2147483647 h 196"/>
                <a:gd name="T50" fmla="*/ 2147483647 w 67"/>
                <a:gd name="T51" fmla="*/ 2147483647 h 196"/>
                <a:gd name="T52" fmla="*/ 2147483647 w 67"/>
                <a:gd name="T53" fmla="*/ 2147483647 h 196"/>
                <a:gd name="T54" fmla="*/ 2147483647 w 67"/>
                <a:gd name="T55" fmla="*/ 2147483647 h 19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7"/>
                <a:gd name="T85" fmla="*/ 0 h 196"/>
                <a:gd name="T86" fmla="*/ 67 w 67"/>
                <a:gd name="T87" fmla="*/ 196 h 19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7" h="196">
                  <a:moveTo>
                    <a:pt x="43" y="155"/>
                  </a:moveTo>
                  <a:lnTo>
                    <a:pt x="43" y="62"/>
                  </a:lnTo>
                  <a:lnTo>
                    <a:pt x="67" y="62"/>
                  </a:lnTo>
                  <a:lnTo>
                    <a:pt x="67" y="42"/>
                  </a:lnTo>
                  <a:lnTo>
                    <a:pt x="43" y="42"/>
                  </a:lnTo>
                  <a:lnTo>
                    <a:pt x="43" y="0"/>
                  </a:lnTo>
                  <a:lnTo>
                    <a:pt x="20" y="0"/>
                  </a:lnTo>
                  <a:lnTo>
                    <a:pt x="20" y="42"/>
                  </a:lnTo>
                  <a:lnTo>
                    <a:pt x="0" y="42"/>
                  </a:lnTo>
                  <a:lnTo>
                    <a:pt x="0" y="62"/>
                  </a:lnTo>
                  <a:lnTo>
                    <a:pt x="20" y="62"/>
                  </a:lnTo>
                  <a:lnTo>
                    <a:pt x="20" y="164"/>
                  </a:lnTo>
                  <a:lnTo>
                    <a:pt x="20" y="172"/>
                  </a:lnTo>
                  <a:lnTo>
                    <a:pt x="21" y="178"/>
                  </a:lnTo>
                  <a:lnTo>
                    <a:pt x="23" y="184"/>
                  </a:lnTo>
                  <a:lnTo>
                    <a:pt x="26" y="189"/>
                  </a:lnTo>
                  <a:lnTo>
                    <a:pt x="30" y="192"/>
                  </a:lnTo>
                  <a:lnTo>
                    <a:pt x="35" y="194"/>
                  </a:lnTo>
                  <a:lnTo>
                    <a:pt x="42" y="196"/>
                  </a:lnTo>
                  <a:lnTo>
                    <a:pt x="49" y="196"/>
                  </a:lnTo>
                  <a:lnTo>
                    <a:pt x="58" y="194"/>
                  </a:lnTo>
                  <a:lnTo>
                    <a:pt x="67" y="193"/>
                  </a:lnTo>
                  <a:lnTo>
                    <a:pt x="67" y="171"/>
                  </a:lnTo>
                  <a:lnTo>
                    <a:pt x="56" y="172"/>
                  </a:lnTo>
                  <a:lnTo>
                    <a:pt x="49" y="171"/>
                  </a:lnTo>
                  <a:lnTo>
                    <a:pt x="45" y="169"/>
                  </a:lnTo>
                  <a:lnTo>
                    <a:pt x="43" y="163"/>
                  </a:lnTo>
                  <a:lnTo>
                    <a:pt x="43" y="155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1" name="Freeform 558"/>
            <p:cNvSpPr>
              <a:spLocks noEditPoints="1"/>
            </p:cNvSpPr>
            <p:nvPr/>
          </p:nvSpPr>
          <p:spPr bwMode="auto">
            <a:xfrm>
              <a:off x="5715000" y="5632450"/>
              <a:ext cx="61913" cy="84138"/>
            </a:xfrm>
            <a:custGeom>
              <a:avLst/>
              <a:gdLst>
                <a:gd name="T0" fmla="*/ 2147483647 w 131"/>
                <a:gd name="T1" fmla="*/ 2147483647 h 159"/>
                <a:gd name="T2" fmla="*/ 2147483647 w 131"/>
                <a:gd name="T3" fmla="*/ 2147483647 h 159"/>
                <a:gd name="T4" fmla="*/ 2147483647 w 131"/>
                <a:gd name="T5" fmla="*/ 2147483647 h 159"/>
                <a:gd name="T6" fmla="*/ 2147483647 w 131"/>
                <a:gd name="T7" fmla="*/ 2147483647 h 159"/>
                <a:gd name="T8" fmla="*/ 2147483647 w 131"/>
                <a:gd name="T9" fmla="*/ 2147483647 h 159"/>
                <a:gd name="T10" fmla="*/ 2147483647 w 131"/>
                <a:gd name="T11" fmla="*/ 2147483647 h 159"/>
                <a:gd name="T12" fmla="*/ 2147483647 w 131"/>
                <a:gd name="T13" fmla="*/ 2147483647 h 159"/>
                <a:gd name="T14" fmla="*/ 2147483647 w 131"/>
                <a:gd name="T15" fmla="*/ 2147483647 h 159"/>
                <a:gd name="T16" fmla="*/ 2147483647 w 131"/>
                <a:gd name="T17" fmla="*/ 2147483647 h 159"/>
                <a:gd name="T18" fmla="*/ 2147483647 w 131"/>
                <a:gd name="T19" fmla="*/ 2147483647 h 159"/>
                <a:gd name="T20" fmla="*/ 2147483647 w 131"/>
                <a:gd name="T21" fmla="*/ 2147483647 h 159"/>
                <a:gd name="T22" fmla="*/ 2147483647 w 131"/>
                <a:gd name="T23" fmla="*/ 2147483647 h 159"/>
                <a:gd name="T24" fmla="*/ 2147483647 w 131"/>
                <a:gd name="T25" fmla="*/ 2147483647 h 159"/>
                <a:gd name="T26" fmla="*/ 2147483647 w 131"/>
                <a:gd name="T27" fmla="*/ 2147483647 h 159"/>
                <a:gd name="T28" fmla="*/ 2147483647 w 131"/>
                <a:gd name="T29" fmla="*/ 2147483647 h 159"/>
                <a:gd name="T30" fmla="*/ 2147483647 w 131"/>
                <a:gd name="T31" fmla="*/ 2147483647 h 159"/>
                <a:gd name="T32" fmla="*/ 2147483647 w 131"/>
                <a:gd name="T33" fmla="*/ 2147483647 h 159"/>
                <a:gd name="T34" fmla="*/ 2147483647 w 131"/>
                <a:gd name="T35" fmla="*/ 2147483647 h 159"/>
                <a:gd name="T36" fmla="*/ 2147483647 w 131"/>
                <a:gd name="T37" fmla="*/ 2147483647 h 159"/>
                <a:gd name="T38" fmla="*/ 2147483647 w 131"/>
                <a:gd name="T39" fmla="*/ 2147483647 h 159"/>
                <a:gd name="T40" fmla="*/ 2147483647 w 131"/>
                <a:gd name="T41" fmla="*/ 2147483647 h 159"/>
                <a:gd name="T42" fmla="*/ 2147483647 w 131"/>
                <a:gd name="T43" fmla="*/ 2147483647 h 159"/>
                <a:gd name="T44" fmla="*/ 2147483647 w 131"/>
                <a:gd name="T45" fmla="*/ 2147483647 h 159"/>
                <a:gd name="T46" fmla="*/ 2147483647 w 131"/>
                <a:gd name="T47" fmla="*/ 2147483647 h 159"/>
                <a:gd name="T48" fmla="*/ 2147483647 w 131"/>
                <a:gd name="T49" fmla="*/ 2147483647 h 159"/>
                <a:gd name="T50" fmla="*/ 2147483647 w 131"/>
                <a:gd name="T51" fmla="*/ 2147483647 h 159"/>
                <a:gd name="T52" fmla="*/ 2147483647 w 131"/>
                <a:gd name="T53" fmla="*/ 2147483647 h 159"/>
                <a:gd name="T54" fmla="*/ 2147483647 w 131"/>
                <a:gd name="T55" fmla="*/ 2147483647 h 159"/>
                <a:gd name="T56" fmla="*/ 2147483647 w 131"/>
                <a:gd name="T57" fmla="*/ 2147483647 h 159"/>
                <a:gd name="T58" fmla="*/ 2147483647 w 131"/>
                <a:gd name="T59" fmla="*/ 2147483647 h 159"/>
                <a:gd name="T60" fmla="*/ 2147483647 w 131"/>
                <a:gd name="T61" fmla="*/ 2147483647 h 159"/>
                <a:gd name="T62" fmla="*/ 2147483647 w 131"/>
                <a:gd name="T63" fmla="*/ 2147483647 h 159"/>
                <a:gd name="T64" fmla="*/ 2147483647 w 131"/>
                <a:gd name="T65" fmla="*/ 2147483647 h 15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1"/>
                <a:gd name="T100" fmla="*/ 0 h 159"/>
                <a:gd name="T101" fmla="*/ 131 w 131"/>
                <a:gd name="T102" fmla="*/ 159 h 15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1" h="159">
                  <a:moveTo>
                    <a:pt x="0" y="79"/>
                  </a:moveTo>
                  <a:lnTo>
                    <a:pt x="1" y="97"/>
                  </a:lnTo>
                  <a:lnTo>
                    <a:pt x="4" y="113"/>
                  </a:lnTo>
                  <a:lnTo>
                    <a:pt x="9" y="127"/>
                  </a:lnTo>
                  <a:lnTo>
                    <a:pt x="17" y="138"/>
                  </a:lnTo>
                  <a:lnTo>
                    <a:pt x="26" y="147"/>
                  </a:lnTo>
                  <a:lnTo>
                    <a:pt x="38" y="153"/>
                  </a:lnTo>
                  <a:lnTo>
                    <a:pt x="50" y="158"/>
                  </a:lnTo>
                  <a:lnTo>
                    <a:pt x="65" y="159"/>
                  </a:lnTo>
                  <a:lnTo>
                    <a:pt x="80" y="158"/>
                  </a:lnTo>
                  <a:lnTo>
                    <a:pt x="93" y="153"/>
                  </a:lnTo>
                  <a:lnTo>
                    <a:pt x="104" y="147"/>
                  </a:lnTo>
                  <a:lnTo>
                    <a:pt x="114" y="138"/>
                  </a:lnTo>
                  <a:lnTo>
                    <a:pt x="121" y="127"/>
                  </a:lnTo>
                  <a:lnTo>
                    <a:pt x="126" y="113"/>
                  </a:lnTo>
                  <a:lnTo>
                    <a:pt x="130" y="97"/>
                  </a:lnTo>
                  <a:lnTo>
                    <a:pt x="131" y="79"/>
                  </a:lnTo>
                  <a:lnTo>
                    <a:pt x="130" y="62"/>
                  </a:lnTo>
                  <a:lnTo>
                    <a:pt x="126" y="46"/>
                  </a:lnTo>
                  <a:lnTo>
                    <a:pt x="121" y="32"/>
                  </a:lnTo>
                  <a:lnTo>
                    <a:pt x="114" y="21"/>
                  </a:lnTo>
                  <a:lnTo>
                    <a:pt x="104" y="12"/>
                  </a:lnTo>
                  <a:lnTo>
                    <a:pt x="93" y="6"/>
                  </a:lnTo>
                  <a:lnTo>
                    <a:pt x="80" y="1"/>
                  </a:lnTo>
                  <a:lnTo>
                    <a:pt x="65" y="0"/>
                  </a:lnTo>
                  <a:lnTo>
                    <a:pt x="50" y="1"/>
                  </a:lnTo>
                  <a:lnTo>
                    <a:pt x="38" y="6"/>
                  </a:lnTo>
                  <a:lnTo>
                    <a:pt x="26" y="12"/>
                  </a:lnTo>
                  <a:lnTo>
                    <a:pt x="17" y="21"/>
                  </a:lnTo>
                  <a:lnTo>
                    <a:pt x="9" y="32"/>
                  </a:lnTo>
                  <a:lnTo>
                    <a:pt x="4" y="46"/>
                  </a:lnTo>
                  <a:lnTo>
                    <a:pt x="1" y="62"/>
                  </a:lnTo>
                  <a:lnTo>
                    <a:pt x="0" y="79"/>
                  </a:lnTo>
                  <a:close/>
                  <a:moveTo>
                    <a:pt x="23" y="79"/>
                  </a:moveTo>
                  <a:lnTo>
                    <a:pt x="24" y="67"/>
                  </a:lnTo>
                  <a:lnTo>
                    <a:pt x="26" y="55"/>
                  </a:lnTo>
                  <a:lnTo>
                    <a:pt x="29" y="46"/>
                  </a:lnTo>
                  <a:lnTo>
                    <a:pt x="34" y="38"/>
                  </a:lnTo>
                  <a:lnTo>
                    <a:pt x="40" y="31"/>
                  </a:lnTo>
                  <a:lnTo>
                    <a:pt x="47" y="26"/>
                  </a:lnTo>
                  <a:lnTo>
                    <a:pt x="56" y="24"/>
                  </a:lnTo>
                  <a:lnTo>
                    <a:pt x="65" y="22"/>
                  </a:lnTo>
                  <a:lnTo>
                    <a:pt x="75" y="24"/>
                  </a:lnTo>
                  <a:lnTo>
                    <a:pt x="83" y="26"/>
                  </a:lnTo>
                  <a:lnTo>
                    <a:pt x="89" y="31"/>
                  </a:lnTo>
                  <a:lnTo>
                    <a:pt x="96" y="38"/>
                  </a:lnTo>
                  <a:lnTo>
                    <a:pt x="100" y="46"/>
                  </a:lnTo>
                  <a:lnTo>
                    <a:pt x="103" y="55"/>
                  </a:lnTo>
                  <a:lnTo>
                    <a:pt x="105" y="67"/>
                  </a:lnTo>
                  <a:lnTo>
                    <a:pt x="106" y="79"/>
                  </a:lnTo>
                  <a:lnTo>
                    <a:pt x="105" y="92"/>
                  </a:lnTo>
                  <a:lnTo>
                    <a:pt x="103" y="104"/>
                  </a:lnTo>
                  <a:lnTo>
                    <a:pt x="100" y="114"/>
                  </a:lnTo>
                  <a:lnTo>
                    <a:pt x="96" y="121"/>
                  </a:lnTo>
                  <a:lnTo>
                    <a:pt x="89" y="128"/>
                  </a:lnTo>
                  <a:lnTo>
                    <a:pt x="83" y="133"/>
                  </a:lnTo>
                  <a:lnTo>
                    <a:pt x="75" y="135"/>
                  </a:lnTo>
                  <a:lnTo>
                    <a:pt x="65" y="137"/>
                  </a:lnTo>
                  <a:lnTo>
                    <a:pt x="56" y="135"/>
                  </a:lnTo>
                  <a:lnTo>
                    <a:pt x="47" y="133"/>
                  </a:lnTo>
                  <a:lnTo>
                    <a:pt x="40" y="128"/>
                  </a:lnTo>
                  <a:lnTo>
                    <a:pt x="34" y="121"/>
                  </a:lnTo>
                  <a:lnTo>
                    <a:pt x="29" y="114"/>
                  </a:lnTo>
                  <a:lnTo>
                    <a:pt x="26" y="104"/>
                  </a:lnTo>
                  <a:lnTo>
                    <a:pt x="24" y="92"/>
                  </a:lnTo>
                  <a:lnTo>
                    <a:pt x="23" y="79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2" name="Freeform 559"/>
            <p:cNvSpPr>
              <a:spLocks noEditPoints="1"/>
            </p:cNvSpPr>
            <p:nvPr/>
          </p:nvSpPr>
          <p:spPr bwMode="auto">
            <a:xfrm>
              <a:off x="5789613" y="5605463"/>
              <a:ext cx="11112" cy="109537"/>
            </a:xfrm>
            <a:custGeom>
              <a:avLst/>
              <a:gdLst>
                <a:gd name="T0" fmla="*/ 0 w 23"/>
                <a:gd name="T1" fmla="*/ 2147483647 h 207"/>
                <a:gd name="T2" fmla="*/ 2147483647 w 23"/>
                <a:gd name="T3" fmla="*/ 2147483647 h 207"/>
                <a:gd name="T4" fmla="*/ 2147483647 w 23"/>
                <a:gd name="T5" fmla="*/ 2147483647 h 207"/>
                <a:gd name="T6" fmla="*/ 0 w 23"/>
                <a:gd name="T7" fmla="*/ 2147483647 h 207"/>
                <a:gd name="T8" fmla="*/ 0 w 23"/>
                <a:gd name="T9" fmla="*/ 2147483647 h 207"/>
                <a:gd name="T10" fmla="*/ 0 w 23"/>
                <a:gd name="T11" fmla="*/ 2147483647 h 207"/>
                <a:gd name="T12" fmla="*/ 2147483647 w 23"/>
                <a:gd name="T13" fmla="*/ 2147483647 h 207"/>
                <a:gd name="T14" fmla="*/ 2147483647 w 23"/>
                <a:gd name="T15" fmla="*/ 0 h 207"/>
                <a:gd name="T16" fmla="*/ 0 w 23"/>
                <a:gd name="T17" fmla="*/ 0 h 207"/>
                <a:gd name="T18" fmla="*/ 0 w 23"/>
                <a:gd name="T19" fmla="*/ 2147483647 h 2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"/>
                <a:gd name="T31" fmla="*/ 0 h 207"/>
                <a:gd name="T32" fmla="*/ 23 w 23"/>
                <a:gd name="T33" fmla="*/ 207 h 20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" h="207">
                  <a:moveTo>
                    <a:pt x="0" y="207"/>
                  </a:moveTo>
                  <a:lnTo>
                    <a:pt x="23" y="207"/>
                  </a:lnTo>
                  <a:lnTo>
                    <a:pt x="23" y="56"/>
                  </a:lnTo>
                  <a:lnTo>
                    <a:pt x="0" y="56"/>
                  </a:lnTo>
                  <a:lnTo>
                    <a:pt x="0" y="207"/>
                  </a:lnTo>
                  <a:close/>
                  <a:moveTo>
                    <a:pt x="0" y="28"/>
                  </a:moveTo>
                  <a:lnTo>
                    <a:pt x="23" y="28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3" name="Freeform 560"/>
            <p:cNvSpPr>
              <a:spLocks/>
            </p:cNvSpPr>
            <p:nvPr/>
          </p:nvSpPr>
          <p:spPr bwMode="auto">
            <a:xfrm>
              <a:off x="5816600" y="5632450"/>
              <a:ext cx="53975" cy="82550"/>
            </a:xfrm>
            <a:custGeom>
              <a:avLst/>
              <a:gdLst>
                <a:gd name="T0" fmla="*/ 2147483647 w 114"/>
                <a:gd name="T1" fmla="*/ 2147483647 h 155"/>
                <a:gd name="T2" fmla="*/ 2147483647 w 114"/>
                <a:gd name="T3" fmla="*/ 2147483647 h 155"/>
                <a:gd name="T4" fmla="*/ 2147483647 w 114"/>
                <a:gd name="T5" fmla="*/ 2147483647 h 155"/>
                <a:gd name="T6" fmla="*/ 2147483647 w 114"/>
                <a:gd name="T7" fmla="*/ 2147483647 h 155"/>
                <a:gd name="T8" fmla="*/ 2147483647 w 114"/>
                <a:gd name="T9" fmla="*/ 2147483647 h 155"/>
                <a:gd name="T10" fmla="*/ 2147483647 w 114"/>
                <a:gd name="T11" fmla="*/ 2147483647 h 155"/>
                <a:gd name="T12" fmla="*/ 2147483647 w 114"/>
                <a:gd name="T13" fmla="*/ 2147483647 h 155"/>
                <a:gd name="T14" fmla="*/ 2147483647 w 114"/>
                <a:gd name="T15" fmla="*/ 2147483647 h 155"/>
                <a:gd name="T16" fmla="*/ 2147483647 w 114"/>
                <a:gd name="T17" fmla="*/ 2147483647 h 155"/>
                <a:gd name="T18" fmla="*/ 2147483647 w 114"/>
                <a:gd name="T19" fmla="*/ 2147483647 h 155"/>
                <a:gd name="T20" fmla="*/ 2147483647 w 114"/>
                <a:gd name="T21" fmla="*/ 2147483647 h 155"/>
                <a:gd name="T22" fmla="*/ 2147483647 w 114"/>
                <a:gd name="T23" fmla="*/ 2147483647 h 155"/>
                <a:gd name="T24" fmla="*/ 2147483647 w 114"/>
                <a:gd name="T25" fmla="*/ 2147483647 h 155"/>
                <a:gd name="T26" fmla="*/ 2147483647 w 114"/>
                <a:gd name="T27" fmla="*/ 2147483647 h 155"/>
                <a:gd name="T28" fmla="*/ 2147483647 w 114"/>
                <a:gd name="T29" fmla="*/ 0 h 155"/>
                <a:gd name="T30" fmla="*/ 2147483647 w 114"/>
                <a:gd name="T31" fmla="*/ 0 h 155"/>
                <a:gd name="T32" fmla="*/ 2147483647 w 114"/>
                <a:gd name="T33" fmla="*/ 0 h 155"/>
                <a:gd name="T34" fmla="*/ 2147483647 w 114"/>
                <a:gd name="T35" fmla="*/ 2147483647 h 155"/>
                <a:gd name="T36" fmla="*/ 2147483647 w 114"/>
                <a:gd name="T37" fmla="*/ 2147483647 h 155"/>
                <a:gd name="T38" fmla="*/ 2147483647 w 114"/>
                <a:gd name="T39" fmla="*/ 2147483647 h 155"/>
                <a:gd name="T40" fmla="*/ 2147483647 w 114"/>
                <a:gd name="T41" fmla="*/ 2147483647 h 155"/>
                <a:gd name="T42" fmla="*/ 2147483647 w 114"/>
                <a:gd name="T43" fmla="*/ 2147483647 h 155"/>
                <a:gd name="T44" fmla="*/ 2147483647 w 114"/>
                <a:gd name="T45" fmla="*/ 2147483647 h 155"/>
                <a:gd name="T46" fmla="*/ 2147483647 w 114"/>
                <a:gd name="T47" fmla="*/ 2147483647 h 155"/>
                <a:gd name="T48" fmla="*/ 2147483647 w 114"/>
                <a:gd name="T49" fmla="*/ 2147483647 h 155"/>
                <a:gd name="T50" fmla="*/ 0 w 114"/>
                <a:gd name="T51" fmla="*/ 2147483647 h 155"/>
                <a:gd name="T52" fmla="*/ 0 w 114"/>
                <a:gd name="T53" fmla="*/ 2147483647 h 155"/>
                <a:gd name="T54" fmla="*/ 2147483647 w 114"/>
                <a:gd name="T55" fmla="*/ 2147483647 h 155"/>
                <a:gd name="T56" fmla="*/ 2147483647 w 114"/>
                <a:gd name="T57" fmla="*/ 2147483647 h 155"/>
                <a:gd name="T58" fmla="*/ 2147483647 w 114"/>
                <a:gd name="T59" fmla="*/ 2147483647 h 155"/>
                <a:gd name="T60" fmla="*/ 2147483647 w 114"/>
                <a:gd name="T61" fmla="*/ 2147483647 h 155"/>
                <a:gd name="T62" fmla="*/ 2147483647 w 114"/>
                <a:gd name="T63" fmla="*/ 2147483647 h 155"/>
                <a:gd name="T64" fmla="*/ 2147483647 w 114"/>
                <a:gd name="T65" fmla="*/ 2147483647 h 155"/>
                <a:gd name="T66" fmla="*/ 2147483647 w 114"/>
                <a:gd name="T67" fmla="*/ 2147483647 h 155"/>
                <a:gd name="T68" fmla="*/ 2147483647 w 114"/>
                <a:gd name="T69" fmla="*/ 2147483647 h 155"/>
                <a:gd name="T70" fmla="*/ 2147483647 w 114"/>
                <a:gd name="T71" fmla="*/ 2147483647 h 155"/>
                <a:gd name="T72" fmla="*/ 2147483647 w 114"/>
                <a:gd name="T73" fmla="*/ 2147483647 h 155"/>
                <a:gd name="T74" fmla="*/ 2147483647 w 114"/>
                <a:gd name="T75" fmla="*/ 2147483647 h 155"/>
                <a:gd name="T76" fmla="*/ 2147483647 w 114"/>
                <a:gd name="T77" fmla="*/ 2147483647 h 155"/>
                <a:gd name="T78" fmla="*/ 2147483647 w 114"/>
                <a:gd name="T79" fmla="*/ 2147483647 h 155"/>
                <a:gd name="T80" fmla="*/ 2147483647 w 114"/>
                <a:gd name="T81" fmla="*/ 2147483647 h 155"/>
                <a:gd name="T82" fmla="*/ 2147483647 w 114"/>
                <a:gd name="T83" fmla="*/ 2147483647 h 155"/>
                <a:gd name="T84" fmla="*/ 2147483647 w 114"/>
                <a:gd name="T85" fmla="*/ 2147483647 h 155"/>
                <a:gd name="T86" fmla="*/ 2147483647 w 114"/>
                <a:gd name="T87" fmla="*/ 2147483647 h 155"/>
                <a:gd name="T88" fmla="*/ 2147483647 w 114"/>
                <a:gd name="T89" fmla="*/ 2147483647 h 155"/>
                <a:gd name="T90" fmla="*/ 2147483647 w 114"/>
                <a:gd name="T91" fmla="*/ 2147483647 h 15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4"/>
                <a:gd name="T139" fmla="*/ 0 h 155"/>
                <a:gd name="T140" fmla="*/ 114 w 114"/>
                <a:gd name="T141" fmla="*/ 155 h 15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4" h="155">
                  <a:moveTo>
                    <a:pt x="91" y="155"/>
                  </a:moveTo>
                  <a:lnTo>
                    <a:pt x="114" y="155"/>
                  </a:lnTo>
                  <a:lnTo>
                    <a:pt x="114" y="64"/>
                  </a:lnTo>
                  <a:lnTo>
                    <a:pt x="114" y="57"/>
                  </a:lnTo>
                  <a:lnTo>
                    <a:pt x="114" y="47"/>
                  </a:lnTo>
                  <a:lnTo>
                    <a:pt x="113" y="38"/>
                  </a:lnTo>
                  <a:lnTo>
                    <a:pt x="112" y="28"/>
                  </a:lnTo>
                  <a:lnTo>
                    <a:pt x="108" y="21"/>
                  </a:lnTo>
                  <a:lnTo>
                    <a:pt x="104" y="15"/>
                  </a:lnTo>
                  <a:lnTo>
                    <a:pt x="101" y="12"/>
                  </a:lnTo>
                  <a:lnTo>
                    <a:pt x="97" y="8"/>
                  </a:lnTo>
                  <a:lnTo>
                    <a:pt x="92" y="5"/>
                  </a:lnTo>
                  <a:lnTo>
                    <a:pt x="87" y="3"/>
                  </a:lnTo>
                  <a:lnTo>
                    <a:pt x="80" y="1"/>
                  </a:lnTo>
                  <a:lnTo>
                    <a:pt x="73" y="0"/>
                  </a:lnTo>
                  <a:lnTo>
                    <a:pt x="65" y="0"/>
                  </a:lnTo>
                  <a:lnTo>
                    <a:pt x="59" y="0"/>
                  </a:lnTo>
                  <a:lnTo>
                    <a:pt x="53" y="1"/>
                  </a:lnTo>
                  <a:lnTo>
                    <a:pt x="46" y="4"/>
                  </a:lnTo>
                  <a:lnTo>
                    <a:pt x="41" y="6"/>
                  </a:lnTo>
                  <a:lnTo>
                    <a:pt x="36" y="10"/>
                  </a:lnTo>
                  <a:lnTo>
                    <a:pt x="31" y="14"/>
                  </a:lnTo>
                  <a:lnTo>
                    <a:pt x="26" y="20"/>
                  </a:lnTo>
                  <a:lnTo>
                    <a:pt x="22" y="26"/>
                  </a:lnTo>
                  <a:lnTo>
                    <a:pt x="22" y="4"/>
                  </a:lnTo>
                  <a:lnTo>
                    <a:pt x="0" y="4"/>
                  </a:lnTo>
                  <a:lnTo>
                    <a:pt x="0" y="155"/>
                  </a:lnTo>
                  <a:lnTo>
                    <a:pt x="23" y="155"/>
                  </a:lnTo>
                  <a:lnTo>
                    <a:pt x="23" y="69"/>
                  </a:lnTo>
                  <a:lnTo>
                    <a:pt x="24" y="59"/>
                  </a:lnTo>
                  <a:lnTo>
                    <a:pt x="26" y="49"/>
                  </a:lnTo>
                  <a:lnTo>
                    <a:pt x="30" y="41"/>
                  </a:lnTo>
                  <a:lnTo>
                    <a:pt x="34" y="34"/>
                  </a:lnTo>
                  <a:lnTo>
                    <a:pt x="40" y="29"/>
                  </a:lnTo>
                  <a:lnTo>
                    <a:pt x="46" y="26"/>
                  </a:lnTo>
                  <a:lnTo>
                    <a:pt x="55" y="24"/>
                  </a:lnTo>
                  <a:lnTo>
                    <a:pt x="63" y="22"/>
                  </a:lnTo>
                  <a:lnTo>
                    <a:pt x="71" y="24"/>
                  </a:lnTo>
                  <a:lnTo>
                    <a:pt x="77" y="25"/>
                  </a:lnTo>
                  <a:lnTo>
                    <a:pt x="81" y="28"/>
                  </a:lnTo>
                  <a:lnTo>
                    <a:pt x="85" y="32"/>
                  </a:lnTo>
                  <a:lnTo>
                    <a:pt x="88" y="38"/>
                  </a:lnTo>
                  <a:lnTo>
                    <a:pt x="90" y="45"/>
                  </a:lnTo>
                  <a:lnTo>
                    <a:pt x="91" y="53"/>
                  </a:lnTo>
                  <a:lnTo>
                    <a:pt x="91" y="62"/>
                  </a:lnTo>
                  <a:lnTo>
                    <a:pt x="91" y="155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4" name="Freeform 561"/>
            <p:cNvSpPr>
              <a:spLocks noEditPoints="1"/>
            </p:cNvSpPr>
            <p:nvPr/>
          </p:nvSpPr>
          <p:spPr bwMode="auto">
            <a:xfrm>
              <a:off x="5883275" y="5632450"/>
              <a:ext cx="58738" cy="84138"/>
            </a:xfrm>
            <a:custGeom>
              <a:avLst/>
              <a:gdLst>
                <a:gd name="T0" fmla="*/ 2147483647 w 124"/>
                <a:gd name="T1" fmla="*/ 2147483647 h 159"/>
                <a:gd name="T2" fmla="*/ 2147483647 w 124"/>
                <a:gd name="T3" fmla="*/ 2147483647 h 159"/>
                <a:gd name="T4" fmla="*/ 2147483647 w 124"/>
                <a:gd name="T5" fmla="*/ 2147483647 h 159"/>
                <a:gd name="T6" fmla="*/ 2147483647 w 124"/>
                <a:gd name="T7" fmla="*/ 2147483647 h 159"/>
                <a:gd name="T8" fmla="*/ 2147483647 w 124"/>
                <a:gd name="T9" fmla="*/ 2147483647 h 159"/>
                <a:gd name="T10" fmla="*/ 2147483647 w 124"/>
                <a:gd name="T11" fmla="*/ 2147483647 h 159"/>
                <a:gd name="T12" fmla="*/ 2147483647 w 124"/>
                <a:gd name="T13" fmla="*/ 2147483647 h 159"/>
                <a:gd name="T14" fmla="*/ 2147483647 w 124"/>
                <a:gd name="T15" fmla="*/ 2147483647 h 159"/>
                <a:gd name="T16" fmla="*/ 2147483647 w 124"/>
                <a:gd name="T17" fmla="*/ 2147483647 h 159"/>
                <a:gd name="T18" fmla="*/ 2147483647 w 124"/>
                <a:gd name="T19" fmla="*/ 2147483647 h 159"/>
                <a:gd name="T20" fmla="*/ 2147483647 w 124"/>
                <a:gd name="T21" fmla="*/ 2147483647 h 159"/>
                <a:gd name="T22" fmla="*/ 2147483647 w 124"/>
                <a:gd name="T23" fmla="*/ 2147483647 h 159"/>
                <a:gd name="T24" fmla="*/ 2147483647 w 124"/>
                <a:gd name="T25" fmla="*/ 2147483647 h 159"/>
                <a:gd name="T26" fmla="*/ 2147483647 w 124"/>
                <a:gd name="T27" fmla="*/ 2147483647 h 159"/>
                <a:gd name="T28" fmla="*/ 2147483647 w 124"/>
                <a:gd name="T29" fmla="*/ 2147483647 h 159"/>
                <a:gd name="T30" fmla="*/ 2147483647 w 124"/>
                <a:gd name="T31" fmla="*/ 2147483647 h 159"/>
                <a:gd name="T32" fmla="*/ 2147483647 w 124"/>
                <a:gd name="T33" fmla="*/ 2147483647 h 159"/>
                <a:gd name="T34" fmla="*/ 2147483647 w 124"/>
                <a:gd name="T35" fmla="*/ 2147483647 h 159"/>
                <a:gd name="T36" fmla="*/ 2147483647 w 124"/>
                <a:gd name="T37" fmla="*/ 2147483647 h 159"/>
                <a:gd name="T38" fmla="*/ 2147483647 w 124"/>
                <a:gd name="T39" fmla="*/ 2147483647 h 159"/>
                <a:gd name="T40" fmla="*/ 2147483647 w 124"/>
                <a:gd name="T41" fmla="*/ 2147483647 h 159"/>
                <a:gd name="T42" fmla="*/ 2147483647 w 124"/>
                <a:gd name="T43" fmla="*/ 2147483647 h 159"/>
                <a:gd name="T44" fmla="*/ 2147483647 w 124"/>
                <a:gd name="T45" fmla="*/ 2147483647 h 159"/>
                <a:gd name="T46" fmla="*/ 2147483647 w 124"/>
                <a:gd name="T47" fmla="*/ 2147483647 h 159"/>
                <a:gd name="T48" fmla="*/ 2147483647 w 124"/>
                <a:gd name="T49" fmla="*/ 2147483647 h 159"/>
                <a:gd name="T50" fmla="*/ 2147483647 w 124"/>
                <a:gd name="T51" fmla="*/ 2147483647 h 159"/>
                <a:gd name="T52" fmla="*/ 2147483647 w 124"/>
                <a:gd name="T53" fmla="*/ 2147483647 h 159"/>
                <a:gd name="T54" fmla="*/ 2147483647 w 124"/>
                <a:gd name="T55" fmla="*/ 2147483647 h 159"/>
                <a:gd name="T56" fmla="*/ 2147483647 w 124"/>
                <a:gd name="T57" fmla="*/ 2147483647 h 159"/>
                <a:gd name="T58" fmla="*/ 2147483647 w 124"/>
                <a:gd name="T59" fmla="*/ 2147483647 h 159"/>
                <a:gd name="T60" fmla="*/ 2147483647 w 124"/>
                <a:gd name="T61" fmla="*/ 2147483647 h 159"/>
                <a:gd name="T62" fmla="*/ 2147483647 w 124"/>
                <a:gd name="T63" fmla="*/ 2147483647 h 159"/>
                <a:gd name="T64" fmla="*/ 2147483647 w 124"/>
                <a:gd name="T65" fmla="*/ 2147483647 h 159"/>
                <a:gd name="T66" fmla="*/ 2147483647 w 124"/>
                <a:gd name="T67" fmla="*/ 2147483647 h 159"/>
                <a:gd name="T68" fmla="*/ 2147483647 w 124"/>
                <a:gd name="T69" fmla="*/ 2147483647 h 15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4"/>
                <a:gd name="T106" fmla="*/ 0 h 159"/>
                <a:gd name="T107" fmla="*/ 124 w 124"/>
                <a:gd name="T108" fmla="*/ 159 h 15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4" h="159">
                  <a:moveTo>
                    <a:pt x="99" y="107"/>
                  </a:moveTo>
                  <a:lnTo>
                    <a:pt x="97" y="113"/>
                  </a:lnTo>
                  <a:lnTo>
                    <a:pt x="94" y="119"/>
                  </a:lnTo>
                  <a:lnTo>
                    <a:pt x="91" y="124"/>
                  </a:lnTo>
                  <a:lnTo>
                    <a:pt x="87" y="128"/>
                  </a:lnTo>
                  <a:lnTo>
                    <a:pt x="83" y="131"/>
                  </a:lnTo>
                  <a:lnTo>
                    <a:pt x="77" y="133"/>
                  </a:lnTo>
                  <a:lnTo>
                    <a:pt x="71" y="135"/>
                  </a:lnTo>
                  <a:lnTo>
                    <a:pt x="64" y="135"/>
                  </a:lnTo>
                  <a:lnTo>
                    <a:pt x="55" y="134"/>
                  </a:lnTo>
                  <a:lnTo>
                    <a:pt x="48" y="132"/>
                  </a:lnTo>
                  <a:lnTo>
                    <a:pt x="41" y="128"/>
                  </a:lnTo>
                  <a:lnTo>
                    <a:pt x="35" y="123"/>
                  </a:lnTo>
                  <a:lnTo>
                    <a:pt x="31" y="117"/>
                  </a:lnTo>
                  <a:lnTo>
                    <a:pt x="28" y="109"/>
                  </a:lnTo>
                  <a:lnTo>
                    <a:pt x="26" y="98"/>
                  </a:lnTo>
                  <a:lnTo>
                    <a:pt x="25" y="88"/>
                  </a:lnTo>
                  <a:lnTo>
                    <a:pt x="124" y="88"/>
                  </a:lnTo>
                  <a:lnTo>
                    <a:pt x="124" y="76"/>
                  </a:lnTo>
                  <a:lnTo>
                    <a:pt x="123" y="60"/>
                  </a:lnTo>
                  <a:lnTo>
                    <a:pt x="120" y="43"/>
                  </a:lnTo>
                  <a:lnTo>
                    <a:pt x="114" y="31"/>
                  </a:lnTo>
                  <a:lnTo>
                    <a:pt x="108" y="20"/>
                  </a:lnTo>
                  <a:lnTo>
                    <a:pt x="98" y="12"/>
                  </a:lnTo>
                  <a:lnTo>
                    <a:pt x="88" y="5"/>
                  </a:lnTo>
                  <a:lnTo>
                    <a:pt x="76" y="1"/>
                  </a:lnTo>
                  <a:lnTo>
                    <a:pt x="62" y="0"/>
                  </a:lnTo>
                  <a:lnTo>
                    <a:pt x="49" y="1"/>
                  </a:lnTo>
                  <a:lnTo>
                    <a:pt x="36" y="6"/>
                  </a:lnTo>
                  <a:lnTo>
                    <a:pt x="26" y="12"/>
                  </a:lnTo>
                  <a:lnTo>
                    <a:pt x="17" y="21"/>
                  </a:lnTo>
                  <a:lnTo>
                    <a:pt x="10" y="33"/>
                  </a:lnTo>
                  <a:lnTo>
                    <a:pt x="5" y="47"/>
                  </a:lnTo>
                  <a:lnTo>
                    <a:pt x="1" y="63"/>
                  </a:lnTo>
                  <a:lnTo>
                    <a:pt x="0" y="81"/>
                  </a:lnTo>
                  <a:lnTo>
                    <a:pt x="1" y="98"/>
                  </a:lnTo>
                  <a:lnTo>
                    <a:pt x="5" y="113"/>
                  </a:lnTo>
                  <a:lnTo>
                    <a:pt x="10" y="127"/>
                  </a:lnTo>
                  <a:lnTo>
                    <a:pt x="17" y="138"/>
                  </a:lnTo>
                  <a:lnTo>
                    <a:pt x="26" y="147"/>
                  </a:lnTo>
                  <a:lnTo>
                    <a:pt x="36" y="153"/>
                  </a:lnTo>
                  <a:lnTo>
                    <a:pt x="49" y="158"/>
                  </a:lnTo>
                  <a:lnTo>
                    <a:pt x="62" y="159"/>
                  </a:lnTo>
                  <a:lnTo>
                    <a:pt x="73" y="158"/>
                  </a:lnTo>
                  <a:lnTo>
                    <a:pt x="85" y="155"/>
                  </a:lnTo>
                  <a:lnTo>
                    <a:pt x="94" y="151"/>
                  </a:lnTo>
                  <a:lnTo>
                    <a:pt x="103" y="145"/>
                  </a:lnTo>
                  <a:lnTo>
                    <a:pt x="109" y="138"/>
                  </a:lnTo>
                  <a:lnTo>
                    <a:pt x="115" y="128"/>
                  </a:lnTo>
                  <a:lnTo>
                    <a:pt x="120" y="119"/>
                  </a:lnTo>
                  <a:lnTo>
                    <a:pt x="122" y="107"/>
                  </a:lnTo>
                  <a:lnTo>
                    <a:pt x="99" y="107"/>
                  </a:lnTo>
                  <a:close/>
                  <a:moveTo>
                    <a:pt x="25" y="67"/>
                  </a:moveTo>
                  <a:lnTo>
                    <a:pt x="26" y="56"/>
                  </a:lnTo>
                  <a:lnTo>
                    <a:pt x="28" y="48"/>
                  </a:lnTo>
                  <a:lnTo>
                    <a:pt x="32" y="40"/>
                  </a:lnTo>
                  <a:lnTo>
                    <a:pt x="36" y="34"/>
                  </a:lnTo>
                  <a:lnTo>
                    <a:pt x="41" y="28"/>
                  </a:lnTo>
                  <a:lnTo>
                    <a:pt x="48" y="25"/>
                  </a:lnTo>
                  <a:lnTo>
                    <a:pt x="54" y="24"/>
                  </a:lnTo>
                  <a:lnTo>
                    <a:pt x="63" y="22"/>
                  </a:lnTo>
                  <a:lnTo>
                    <a:pt x="71" y="24"/>
                  </a:lnTo>
                  <a:lnTo>
                    <a:pt x="78" y="25"/>
                  </a:lnTo>
                  <a:lnTo>
                    <a:pt x="85" y="29"/>
                  </a:lnTo>
                  <a:lnTo>
                    <a:pt x="90" y="34"/>
                  </a:lnTo>
                  <a:lnTo>
                    <a:pt x="94" y="40"/>
                  </a:lnTo>
                  <a:lnTo>
                    <a:pt x="97" y="48"/>
                  </a:lnTo>
                  <a:lnTo>
                    <a:pt x="98" y="56"/>
                  </a:lnTo>
                  <a:lnTo>
                    <a:pt x="99" y="67"/>
                  </a:lnTo>
                  <a:lnTo>
                    <a:pt x="25" y="67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5" name="Freeform 562"/>
            <p:cNvSpPr>
              <a:spLocks/>
            </p:cNvSpPr>
            <p:nvPr/>
          </p:nvSpPr>
          <p:spPr bwMode="auto">
            <a:xfrm>
              <a:off x="5983288" y="5602288"/>
              <a:ext cx="77787" cy="114300"/>
            </a:xfrm>
            <a:custGeom>
              <a:avLst/>
              <a:gdLst>
                <a:gd name="T0" fmla="*/ 2147483647 w 165"/>
                <a:gd name="T1" fmla="*/ 2147483647 h 216"/>
                <a:gd name="T2" fmla="*/ 2147483647 w 165"/>
                <a:gd name="T3" fmla="*/ 2147483647 h 216"/>
                <a:gd name="T4" fmla="*/ 2147483647 w 165"/>
                <a:gd name="T5" fmla="*/ 2147483647 h 216"/>
                <a:gd name="T6" fmla="*/ 2147483647 w 165"/>
                <a:gd name="T7" fmla="*/ 2147483647 h 216"/>
                <a:gd name="T8" fmla="*/ 2147483647 w 165"/>
                <a:gd name="T9" fmla="*/ 2147483647 h 216"/>
                <a:gd name="T10" fmla="*/ 2147483647 w 165"/>
                <a:gd name="T11" fmla="*/ 2147483647 h 216"/>
                <a:gd name="T12" fmla="*/ 2147483647 w 165"/>
                <a:gd name="T13" fmla="*/ 2147483647 h 216"/>
                <a:gd name="T14" fmla="*/ 2147483647 w 165"/>
                <a:gd name="T15" fmla="*/ 2147483647 h 216"/>
                <a:gd name="T16" fmla="*/ 2147483647 w 165"/>
                <a:gd name="T17" fmla="*/ 2147483647 h 216"/>
                <a:gd name="T18" fmla="*/ 2147483647 w 165"/>
                <a:gd name="T19" fmla="*/ 2147483647 h 216"/>
                <a:gd name="T20" fmla="*/ 2147483647 w 165"/>
                <a:gd name="T21" fmla="*/ 2147483647 h 216"/>
                <a:gd name="T22" fmla="*/ 2147483647 w 165"/>
                <a:gd name="T23" fmla="*/ 2147483647 h 216"/>
                <a:gd name="T24" fmla="*/ 2147483647 w 165"/>
                <a:gd name="T25" fmla="*/ 2147483647 h 216"/>
                <a:gd name="T26" fmla="*/ 2147483647 w 165"/>
                <a:gd name="T27" fmla="*/ 2147483647 h 216"/>
                <a:gd name="T28" fmla="*/ 2147483647 w 165"/>
                <a:gd name="T29" fmla="*/ 2147483647 h 216"/>
                <a:gd name="T30" fmla="*/ 2147483647 w 165"/>
                <a:gd name="T31" fmla="*/ 2147483647 h 216"/>
                <a:gd name="T32" fmla="*/ 2147483647 w 165"/>
                <a:gd name="T33" fmla="*/ 2147483647 h 216"/>
                <a:gd name="T34" fmla="*/ 2147483647 w 165"/>
                <a:gd name="T35" fmla="*/ 2147483647 h 216"/>
                <a:gd name="T36" fmla="*/ 2147483647 w 165"/>
                <a:gd name="T37" fmla="*/ 2147483647 h 216"/>
                <a:gd name="T38" fmla="*/ 2147483647 w 165"/>
                <a:gd name="T39" fmla="*/ 2147483647 h 216"/>
                <a:gd name="T40" fmla="*/ 2147483647 w 165"/>
                <a:gd name="T41" fmla="*/ 0 h 216"/>
                <a:gd name="T42" fmla="*/ 2147483647 w 165"/>
                <a:gd name="T43" fmla="*/ 2147483647 h 216"/>
                <a:gd name="T44" fmla="*/ 2147483647 w 165"/>
                <a:gd name="T45" fmla="*/ 2147483647 h 216"/>
                <a:gd name="T46" fmla="*/ 2147483647 w 165"/>
                <a:gd name="T47" fmla="*/ 2147483647 h 216"/>
                <a:gd name="T48" fmla="*/ 2147483647 w 165"/>
                <a:gd name="T49" fmla="*/ 2147483647 h 216"/>
                <a:gd name="T50" fmla="*/ 2147483647 w 165"/>
                <a:gd name="T51" fmla="*/ 2147483647 h 216"/>
                <a:gd name="T52" fmla="*/ 2147483647 w 165"/>
                <a:gd name="T53" fmla="*/ 2147483647 h 216"/>
                <a:gd name="T54" fmla="*/ 2147483647 w 165"/>
                <a:gd name="T55" fmla="*/ 2147483647 h 216"/>
                <a:gd name="T56" fmla="*/ 0 w 165"/>
                <a:gd name="T57" fmla="*/ 2147483647 h 216"/>
                <a:gd name="T58" fmla="*/ 2147483647 w 165"/>
                <a:gd name="T59" fmla="*/ 2147483647 h 216"/>
                <a:gd name="T60" fmla="*/ 2147483647 w 165"/>
                <a:gd name="T61" fmla="*/ 2147483647 h 216"/>
                <a:gd name="T62" fmla="*/ 2147483647 w 165"/>
                <a:gd name="T63" fmla="*/ 2147483647 h 216"/>
                <a:gd name="T64" fmla="*/ 2147483647 w 165"/>
                <a:gd name="T65" fmla="*/ 2147483647 h 216"/>
                <a:gd name="T66" fmla="*/ 2147483647 w 165"/>
                <a:gd name="T67" fmla="*/ 2147483647 h 216"/>
                <a:gd name="T68" fmla="*/ 2147483647 w 165"/>
                <a:gd name="T69" fmla="*/ 2147483647 h 216"/>
                <a:gd name="T70" fmla="*/ 2147483647 w 165"/>
                <a:gd name="T71" fmla="*/ 2147483647 h 216"/>
                <a:gd name="T72" fmla="*/ 2147483647 w 165"/>
                <a:gd name="T73" fmla="*/ 2147483647 h 216"/>
                <a:gd name="T74" fmla="*/ 2147483647 w 165"/>
                <a:gd name="T75" fmla="*/ 2147483647 h 216"/>
                <a:gd name="T76" fmla="*/ 2147483647 w 165"/>
                <a:gd name="T77" fmla="*/ 2147483647 h 216"/>
                <a:gd name="T78" fmla="*/ 2147483647 w 165"/>
                <a:gd name="T79" fmla="*/ 2147483647 h 216"/>
                <a:gd name="T80" fmla="*/ 2147483647 w 165"/>
                <a:gd name="T81" fmla="*/ 2147483647 h 21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65"/>
                <a:gd name="T124" fmla="*/ 0 h 216"/>
                <a:gd name="T125" fmla="*/ 165 w 165"/>
                <a:gd name="T126" fmla="*/ 216 h 21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65" h="216">
                  <a:moveTo>
                    <a:pt x="140" y="134"/>
                  </a:moveTo>
                  <a:lnTo>
                    <a:pt x="139" y="146"/>
                  </a:lnTo>
                  <a:lnTo>
                    <a:pt x="135" y="158"/>
                  </a:lnTo>
                  <a:lnTo>
                    <a:pt x="131" y="167"/>
                  </a:lnTo>
                  <a:lnTo>
                    <a:pt x="124" y="175"/>
                  </a:lnTo>
                  <a:lnTo>
                    <a:pt x="116" y="181"/>
                  </a:lnTo>
                  <a:lnTo>
                    <a:pt x="108" y="187"/>
                  </a:lnTo>
                  <a:lnTo>
                    <a:pt x="97" y="189"/>
                  </a:lnTo>
                  <a:lnTo>
                    <a:pt x="87" y="190"/>
                  </a:lnTo>
                  <a:lnTo>
                    <a:pt x="74" y="189"/>
                  </a:lnTo>
                  <a:lnTo>
                    <a:pt x="63" y="184"/>
                  </a:lnTo>
                  <a:lnTo>
                    <a:pt x="52" y="177"/>
                  </a:lnTo>
                  <a:lnTo>
                    <a:pt x="44" y="168"/>
                  </a:lnTo>
                  <a:lnTo>
                    <a:pt x="36" y="156"/>
                  </a:lnTo>
                  <a:lnTo>
                    <a:pt x="31" y="142"/>
                  </a:lnTo>
                  <a:lnTo>
                    <a:pt x="28" y="126"/>
                  </a:lnTo>
                  <a:lnTo>
                    <a:pt x="27" y="109"/>
                  </a:lnTo>
                  <a:lnTo>
                    <a:pt x="28" y="90"/>
                  </a:lnTo>
                  <a:lnTo>
                    <a:pt x="31" y="74"/>
                  </a:lnTo>
                  <a:lnTo>
                    <a:pt x="36" y="60"/>
                  </a:lnTo>
                  <a:lnTo>
                    <a:pt x="43" y="47"/>
                  </a:lnTo>
                  <a:lnTo>
                    <a:pt x="51" y="38"/>
                  </a:lnTo>
                  <a:lnTo>
                    <a:pt x="62" y="32"/>
                  </a:lnTo>
                  <a:lnTo>
                    <a:pt x="73" y="27"/>
                  </a:lnTo>
                  <a:lnTo>
                    <a:pt x="87" y="26"/>
                  </a:lnTo>
                  <a:lnTo>
                    <a:pt x="97" y="27"/>
                  </a:lnTo>
                  <a:lnTo>
                    <a:pt x="106" y="28"/>
                  </a:lnTo>
                  <a:lnTo>
                    <a:pt x="114" y="32"/>
                  </a:lnTo>
                  <a:lnTo>
                    <a:pt x="122" y="36"/>
                  </a:lnTo>
                  <a:lnTo>
                    <a:pt x="128" y="42"/>
                  </a:lnTo>
                  <a:lnTo>
                    <a:pt x="132" y="49"/>
                  </a:lnTo>
                  <a:lnTo>
                    <a:pt x="136" y="59"/>
                  </a:lnTo>
                  <a:lnTo>
                    <a:pt x="139" y="68"/>
                  </a:lnTo>
                  <a:lnTo>
                    <a:pt x="164" y="68"/>
                  </a:lnTo>
                  <a:lnTo>
                    <a:pt x="161" y="53"/>
                  </a:lnTo>
                  <a:lnTo>
                    <a:pt x="156" y="40"/>
                  </a:lnTo>
                  <a:lnTo>
                    <a:pt x="149" y="28"/>
                  </a:lnTo>
                  <a:lnTo>
                    <a:pt x="141" y="19"/>
                  </a:lnTo>
                  <a:lnTo>
                    <a:pt x="129" y="11"/>
                  </a:lnTo>
                  <a:lnTo>
                    <a:pt x="117" y="5"/>
                  </a:lnTo>
                  <a:lnTo>
                    <a:pt x="103" y="2"/>
                  </a:lnTo>
                  <a:lnTo>
                    <a:pt x="88" y="0"/>
                  </a:lnTo>
                  <a:lnTo>
                    <a:pt x="78" y="0"/>
                  </a:lnTo>
                  <a:lnTo>
                    <a:pt x="69" y="3"/>
                  </a:lnTo>
                  <a:lnTo>
                    <a:pt x="59" y="5"/>
                  </a:lnTo>
                  <a:lnTo>
                    <a:pt x="51" y="7"/>
                  </a:lnTo>
                  <a:lnTo>
                    <a:pt x="44" y="12"/>
                  </a:lnTo>
                  <a:lnTo>
                    <a:pt x="36" y="17"/>
                  </a:lnTo>
                  <a:lnTo>
                    <a:pt x="30" y="23"/>
                  </a:lnTo>
                  <a:lnTo>
                    <a:pt x="24" y="28"/>
                  </a:lnTo>
                  <a:lnTo>
                    <a:pt x="18" y="35"/>
                  </a:lnTo>
                  <a:lnTo>
                    <a:pt x="14" y="43"/>
                  </a:lnTo>
                  <a:lnTo>
                    <a:pt x="10" y="53"/>
                  </a:lnTo>
                  <a:lnTo>
                    <a:pt x="7" y="62"/>
                  </a:lnTo>
                  <a:lnTo>
                    <a:pt x="4" y="71"/>
                  </a:lnTo>
                  <a:lnTo>
                    <a:pt x="1" y="82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8"/>
                  </a:lnTo>
                  <a:lnTo>
                    <a:pt x="1" y="130"/>
                  </a:lnTo>
                  <a:lnTo>
                    <a:pt x="4" y="141"/>
                  </a:lnTo>
                  <a:lnTo>
                    <a:pt x="7" y="152"/>
                  </a:lnTo>
                  <a:lnTo>
                    <a:pt x="10" y="162"/>
                  </a:lnTo>
                  <a:lnTo>
                    <a:pt x="13" y="170"/>
                  </a:lnTo>
                  <a:lnTo>
                    <a:pt x="18" y="180"/>
                  </a:lnTo>
                  <a:lnTo>
                    <a:pt x="24" y="187"/>
                  </a:lnTo>
                  <a:lnTo>
                    <a:pt x="29" y="194"/>
                  </a:lnTo>
                  <a:lnTo>
                    <a:pt x="35" y="200"/>
                  </a:lnTo>
                  <a:lnTo>
                    <a:pt x="43" y="204"/>
                  </a:lnTo>
                  <a:lnTo>
                    <a:pt x="50" y="209"/>
                  </a:lnTo>
                  <a:lnTo>
                    <a:pt x="58" y="211"/>
                  </a:lnTo>
                  <a:lnTo>
                    <a:pt x="67" y="214"/>
                  </a:lnTo>
                  <a:lnTo>
                    <a:pt x="75" y="216"/>
                  </a:lnTo>
                  <a:lnTo>
                    <a:pt x="85" y="216"/>
                  </a:lnTo>
                  <a:lnTo>
                    <a:pt x="102" y="215"/>
                  </a:lnTo>
                  <a:lnTo>
                    <a:pt x="116" y="210"/>
                  </a:lnTo>
                  <a:lnTo>
                    <a:pt x="130" y="203"/>
                  </a:lnTo>
                  <a:lnTo>
                    <a:pt x="142" y="194"/>
                  </a:lnTo>
                  <a:lnTo>
                    <a:pt x="151" y="182"/>
                  </a:lnTo>
                  <a:lnTo>
                    <a:pt x="157" y="168"/>
                  </a:lnTo>
                  <a:lnTo>
                    <a:pt x="163" y="152"/>
                  </a:lnTo>
                  <a:lnTo>
                    <a:pt x="165" y="134"/>
                  </a:lnTo>
                  <a:lnTo>
                    <a:pt x="140" y="134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6" name="Rectangle 563"/>
            <p:cNvSpPr>
              <a:spLocks noChangeArrowheads="1"/>
            </p:cNvSpPr>
            <p:nvPr/>
          </p:nvSpPr>
          <p:spPr bwMode="auto">
            <a:xfrm>
              <a:off x="6076950" y="5697538"/>
              <a:ext cx="12700" cy="17462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grpSp>
          <p:nvGrpSpPr>
            <p:cNvPr id="567" name="Group 566"/>
            <p:cNvGrpSpPr>
              <a:grpSpLocks/>
            </p:cNvGrpSpPr>
            <p:nvPr/>
          </p:nvGrpSpPr>
          <p:grpSpPr bwMode="auto">
            <a:xfrm>
              <a:off x="4783142" y="2466975"/>
              <a:ext cx="1439863" cy="200025"/>
              <a:chOff x="3390" y="1554"/>
              <a:chExt cx="1020" cy="126"/>
            </a:xfrm>
          </p:grpSpPr>
          <p:sp>
            <p:nvSpPr>
              <p:cNvPr id="582" name="Oval 565"/>
              <p:cNvSpPr>
                <a:spLocks noChangeArrowheads="1"/>
              </p:cNvSpPr>
              <p:nvPr/>
            </p:nvSpPr>
            <p:spPr bwMode="auto">
              <a:xfrm>
                <a:off x="3390" y="1554"/>
                <a:ext cx="192" cy="126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83" name="Oval 566"/>
              <p:cNvSpPr>
                <a:spLocks noChangeArrowheads="1"/>
              </p:cNvSpPr>
              <p:nvPr/>
            </p:nvSpPr>
            <p:spPr bwMode="auto">
              <a:xfrm>
                <a:off x="3834" y="1554"/>
                <a:ext cx="576" cy="126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68" name="Group 567"/>
            <p:cNvGrpSpPr>
              <a:grpSpLocks/>
            </p:cNvGrpSpPr>
            <p:nvPr/>
          </p:nvGrpSpPr>
          <p:grpSpPr bwMode="auto">
            <a:xfrm>
              <a:off x="4767260" y="4005263"/>
              <a:ext cx="1438274" cy="200025"/>
              <a:chOff x="3378" y="2523"/>
              <a:chExt cx="1020" cy="126"/>
            </a:xfrm>
          </p:grpSpPr>
          <p:sp>
            <p:nvSpPr>
              <p:cNvPr id="580" name="Oval 568"/>
              <p:cNvSpPr>
                <a:spLocks noChangeArrowheads="1"/>
              </p:cNvSpPr>
              <p:nvPr/>
            </p:nvSpPr>
            <p:spPr bwMode="auto">
              <a:xfrm>
                <a:off x="3378" y="2523"/>
                <a:ext cx="192" cy="126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81" name="Oval 569"/>
              <p:cNvSpPr>
                <a:spLocks noChangeArrowheads="1"/>
              </p:cNvSpPr>
              <p:nvPr/>
            </p:nvSpPr>
            <p:spPr bwMode="auto">
              <a:xfrm>
                <a:off x="3822" y="2523"/>
                <a:ext cx="576" cy="126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69" name="Group 570"/>
            <p:cNvGrpSpPr>
              <a:grpSpLocks/>
            </p:cNvGrpSpPr>
            <p:nvPr/>
          </p:nvGrpSpPr>
          <p:grpSpPr bwMode="auto">
            <a:xfrm>
              <a:off x="1277939" y="4795838"/>
              <a:ext cx="1439863" cy="200025"/>
              <a:chOff x="906" y="3021"/>
              <a:chExt cx="1020" cy="126"/>
            </a:xfrm>
          </p:grpSpPr>
          <p:sp>
            <p:nvSpPr>
              <p:cNvPr id="578" name="Oval 571"/>
              <p:cNvSpPr>
                <a:spLocks noChangeArrowheads="1"/>
              </p:cNvSpPr>
              <p:nvPr/>
            </p:nvSpPr>
            <p:spPr bwMode="auto">
              <a:xfrm>
                <a:off x="906" y="3021"/>
                <a:ext cx="192" cy="126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79" name="Oval 572"/>
              <p:cNvSpPr>
                <a:spLocks noChangeArrowheads="1"/>
              </p:cNvSpPr>
              <p:nvPr/>
            </p:nvSpPr>
            <p:spPr bwMode="auto">
              <a:xfrm>
                <a:off x="1350" y="3021"/>
                <a:ext cx="576" cy="126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70" name="Group 573"/>
            <p:cNvGrpSpPr>
              <a:grpSpLocks/>
            </p:cNvGrpSpPr>
            <p:nvPr/>
          </p:nvGrpSpPr>
          <p:grpSpPr bwMode="auto">
            <a:xfrm>
              <a:off x="4767260" y="1890713"/>
              <a:ext cx="1438274" cy="200025"/>
              <a:chOff x="3378" y="1191"/>
              <a:chExt cx="1020" cy="126"/>
            </a:xfrm>
          </p:grpSpPr>
          <p:sp>
            <p:nvSpPr>
              <p:cNvPr id="576" name="Oval 574"/>
              <p:cNvSpPr>
                <a:spLocks noChangeArrowheads="1"/>
              </p:cNvSpPr>
              <p:nvPr/>
            </p:nvSpPr>
            <p:spPr bwMode="auto">
              <a:xfrm>
                <a:off x="3378" y="1191"/>
                <a:ext cx="192" cy="126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77" name="Oval 575"/>
              <p:cNvSpPr>
                <a:spLocks noChangeArrowheads="1"/>
              </p:cNvSpPr>
              <p:nvPr/>
            </p:nvSpPr>
            <p:spPr bwMode="auto">
              <a:xfrm>
                <a:off x="3822" y="1191"/>
                <a:ext cx="576" cy="126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71" name="Group 576"/>
            <p:cNvGrpSpPr>
              <a:grpSpLocks/>
            </p:cNvGrpSpPr>
            <p:nvPr/>
          </p:nvGrpSpPr>
          <p:grpSpPr bwMode="auto">
            <a:xfrm>
              <a:off x="4767260" y="1495425"/>
              <a:ext cx="1438274" cy="200025"/>
              <a:chOff x="3378" y="942"/>
              <a:chExt cx="1020" cy="126"/>
            </a:xfrm>
          </p:grpSpPr>
          <p:sp>
            <p:nvSpPr>
              <p:cNvPr id="574" name="Oval 577"/>
              <p:cNvSpPr>
                <a:spLocks noChangeArrowheads="1"/>
              </p:cNvSpPr>
              <p:nvPr/>
            </p:nvSpPr>
            <p:spPr bwMode="auto">
              <a:xfrm>
                <a:off x="3378" y="942"/>
                <a:ext cx="192" cy="126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75" name="Oval 578"/>
              <p:cNvSpPr>
                <a:spLocks noChangeArrowheads="1"/>
              </p:cNvSpPr>
              <p:nvPr/>
            </p:nvSpPr>
            <p:spPr bwMode="auto">
              <a:xfrm>
                <a:off x="3822" y="942"/>
                <a:ext cx="576" cy="126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4071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>
            <a:noAutofit/>
          </a:bodyPr>
          <a:lstStyle/>
          <a:p>
            <a:pPr algn="ctr"/>
            <a:r>
              <a:rPr lang="en-US" sz="4000" b="0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SIMPLE RANDOM SAMPLING</a:t>
            </a:r>
            <a:endParaRPr lang="en-US" sz="4000" b="0" dirty="0">
              <a:solidFill>
                <a:srgbClr val="FF0000"/>
              </a:solidFill>
              <a:latin typeface="Britannic Bold" panose="020B09030607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-457200">
              <a:spcBef>
                <a:spcPts val="600"/>
              </a:spcBef>
              <a:buClr>
                <a:schemeClr val="tx2"/>
              </a:buClr>
              <a:buSzPct val="73000"/>
            </a:pPr>
            <a:r>
              <a:rPr lang="en-US" sz="2800" dirty="0" smtClean="0">
                <a:solidFill>
                  <a:schemeClr val="tx1"/>
                </a:solidFill>
              </a:rPr>
              <a:t>Advantages</a:t>
            </a:r>
            <a:r>
              <a:rPr lang="en-US" sz="2800" b="1" dirty="0" smtClean="0">
                <a:solidFill>
                  <a:schemeClr val="tx1"/>
                </a:solidFill>
              </a:rPr>
              <a:t>:</a:t>
            </a:r>
          </a:p>
          <a:p>
            <a:pPr marL="941832" lvl="3" indent="-457200">
              <a:spcBef>
                <a:spcPts val="600"/>
              </a:spcBef>
              <a:buClr>
                <a:schemeClr val="tx2"/>
              </a:buClr>
              <a:buSzPct val="73000"/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</a:rPr>
              <a:t>Minimal knowledge of                                             population needed</a:t>
            </a:r>
          </a:p>
          <a:p>
            <a:pPr marL="941832" lvl="3" indent="-457200">
              <a:spcBef>
                <a:spcPts val="600"/>
              </a:spcBef>
              <a:buClr>
                <a:schemeClr val="tx2"/>
              </a:buClr>
              <a:buSzPct val="73000"/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</a:rPr>
              <a:t>Easy to analyze data</a:t>
            </a:r>
            <a:r>
              <a:rPr lang="en-US" sz="2800" dirty="0" smtClean="0"/>
              <a:t> </a:t>
            </a:r>
          </a:p>
          <a:p>
            <a:pPr marL="512064" lvl="2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endParaRPr lang="en-US" sz="2800" dirty="0" smtClean="0"/>
          </a:p>
          <a:p>
            <a:pPr marL="457200" lvl="1" indent="-457200">
              <a:spcBef>
                <a:spcPts val="600"/>
              </a:spcBef>
              <a:buClr>
                <a:schemeClr val="tx2"/>
              </a:buClr>
              <a:buSzPct val="73000"/>
            </a:pPr>
            <a:r>
              <a:rPr lang="en-US" sz="2800" dirty="0" smtClean="0">
                <a:solidFill>
                  <a:schemeClr val="tx1"/>
                </a:solidFill>
              </a:rPr>
              <a:t>Disadvantages:</a:t>
            </a:r>
          </a:p>
          <a:p>
            <a:pPr marL="941832" lvl="3" indent="-457200">
              <a:spcBef>
                <a:spcPts val="600"/>
              </a:spcBef>
              <a:buClr>
                <a:schemeClr val="tx2"/>
              </a:buClr>
              <a:buSzPct val="73000"/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</a:rPr>
              <a:t>Low frequency of use</a:t>
            </a:r>
          </a:p>
          <a:p>
            <a:pPr marL="941832" lvl="3" indent="-457200">
              <a:spcBef>
                <a:spcPts val="600"/>
              </a:spcBef>
              <a:buClr>
                <a:schemeClr val="tx2"/>
              </a:buClr>
              <a:buSzPct val="73000"/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</a:rPr>
              <a:t>Does not use researchers’ expertise</a:t>
            </a:r>
          </a:p>
          <a:p>
            <a:pPr marL="941832" lvl="3" indent="-457200">
              <a:spcBef>
                <a:spcPts val="600"/>
              </a:spcBef>
              <a:buClr>
                <a:schemeClr val="tx2"/>
              </a:buClr>
              <a:buSzPct val="73000"/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</a:rPr>
              <a:t>Larger risk of random error</a:t>
            </a:r>
          </a:p>
          <a:p>
            <a:pPr marL="512064" lvl="2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1056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pulen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1128</TotalTime>
  <Words>800</Words>
  <Application>Microsoft Office PowerPoint</Application>
  <PresentationFormat>On-screen Show (4:3)</PresentationFormat>
  <Paragraphs>176</Paragraphs>
  <Slides>27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1" baseType="lpstr">
      <vt:lpstr>微軟正黑體</vt:lpstr>
      <vt:lpstr>宋体</vt:lpstr>
      <vt:lpstr>Arial</vt:lpstr>
      <vt:lpstr>Bell MT</vt:lpstr>
      <vt:lpstr>Britannic Bold</vt:lpstr>
      <vt:lpstr>Calibri</vt:lpstr>
      <vt:lpstr>Cambria</vt:lpstr>
      <vt:lpstr>Helvetica Neue</vt:lpstr>
      <vt:lpstr>Trebuchet MS</vt:lpstr>
      <vt:lpstr>Wingdings</vt:lpstr>
      <vt:lpstr>Wingdings 2</vt:lpstr>
      <vt:lpstr>Office Theme</vt:lpstr>
      <vt:lpstr>Opulent</vt:lpstr>
      <vt:lpstr>Microsoft ClipArt Gallery</vt:lpstr>
      <vt:lpstr>PowerPoint Presentation</vt:lpstr>
      <vt:lpstr>INTRODUCTION</vt:lpstr>
      <vt:lpstr>SAMPLING</vt:lpstr>
      <vt:lpstr>PowerPoint Presentation</vt:lpstr>
      <vt:lpstr>PowerPoint Presentation</vt:lpstr>
      <vt:lpstr>SAMPLING DESIGN PROCESS</vt:lpstr>
      <vt:lpstr>PROBABILITY SAMPLING</vt:lpstr>
      <vt:lpstr>SIMPLE RANDOM SAMPLING</vt:lpstr>
      <vt:lpstr>SIMPLE RANDOM SAMPLING</vt:lpstr>
      <vt:lpstr>STRATIFIED RANDOM SAMPLING</vt:lpstr>
      <vt:lpstr>STRATIFIED RANDOM SAMPLING</vt:lpstr>
      <vt:lpstr>CLUSTER SAMPLING</vt:lpstr>
      <vt:lpstr>CLUSTER SAMPLING</vt:lpstr>
      <vt:lpstr>SYSTEMATIC RANDOM SAMPLING</vt:lpstr>
      <vt:lpstr>SYSTEMATIC RANDOM SAMPLING</vt:lpstr>
      <vt:lpstr>MULTISTAGE SAMPLING</vt:lpstr>
      <vt:lpstr>MULTISTAGE SAMPLING</vt:lpstr>
      <vt:lpstr>NONPROBABILITY SAMPLES</vt:lpstr>
      <vt:lpstr> NONPROBABILITY SAMPLING </vt:lpstr>
      <vt:lpstr>A. CONVENIENCE SAMPLING</vt:lpstr>
      <vt:lpstr>B. QUOTA SAMPLING</vt:lpstr>
      <vt:lpstr> C. JUDGEMENTAL SAMPLING </vt:lpstr>
      <vt:lpstr>D. SNOWBALL SAMPLING</vt:lpstr>
      <vt:lpstr>E. SELF-SELECTION SAMPLING</vt:lpstr>
      <vt:lpstr>SAMPLING ERRORS</vt:lpstr>
      <vt:lpstr>METHODS OF REDUCING SAMPLING ERRORS</vt:lpstr>
      <vt:lpstr>NON-SAMPLING ERRORS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SAMPLING</dc:title>
  <dc:creator>mba2013054</dc:creator>
  <cp:lastModifiedBy>David Pace</cp:lastModifiedBy>
  <cp:revision>19</cp:revision>
  <dcterms:created xsi:type="dcterms:W3CDTF">2006-08-16T00:00:00Z</dcterms:created>
  <dcterms:modified xsi:type="dcterms:W3CDTF">2016-01-15T10:05:00Z</dcterms:modified>
</cp:coreProperties>
</file>