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4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6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2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4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2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8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3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0A08-B9BC-41FC-AECB-872432AB619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85F1-715C-4E8B-B041-1E2D6DEE8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er.ac.uk/schools/developing-young-researchers/how-to-present-your-results.cfm" TargetMode="External"/><Relationship Id="rId2" Type="http://schemas.openxmlformats.org/officeDocument/2006/relationships/hyperlink" Target="http://www.nfer.ac.uk/schools/developing-young-researchers/how-to-analyse-questionnaire-responses.cf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9" y="734135"/>
            <a:ext cx="10257920" cy="5369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15" y="98856"/>
            <a:ext cx="49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" y="1483026"/>
            <a:ext cx="7365455" cy="4182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aspects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en-US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telephone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6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surveys</a:t>
            </a:r>
            <a:r>
              <a:rPr lang="mt-MT" sz="36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334" y="1177781"/>
            <a:ext cx="4704791" cy="51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" y="1172815"/>
            <a:ext cx="8166397" cy="4094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aspects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internet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218" y="1252328"/>
            <a:ext cx="3717234" cy="37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" y="684997"/>
            <a:ext cx="10087060" cy="6113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How do these methods compare?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2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2" y="1688860"/>
            <a:ext cx="10813444" cy="5149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strengths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and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weaknesses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methods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compared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other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modes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observation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6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26" y="1013258"/>
            <a:ext cx="113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How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analyse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questionnaire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responses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67" y="2191437"/>
            <a:ext cx="11787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hlinkClick r:id="rId2"/>
              </a:rPr>
              <a:t>http://www.nfer.ac.uk/schools/developing-young-researchers/how-to-analyse-questionnaire-responses.cfm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9267" y="3968492"/>
            <a:ext cx="113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How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present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your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results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66" y="5035690"/>
            <a:ext cx="12072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hlinkClick r:id="rId3"/>
              </a:rPr>
              <a:t>http://www.nfer.ac.uk/schools/developing-young-researchers/how-to-present-your-results.cfm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82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53" r="24750" b="17912"/>
          <a:stretch/>
        </p:blipFill>
        <p:spPr>
          <a:xfrm>
            <a:off x="296561" y="1235678"/>
            <a:ext cx="10351063" cy="4275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opics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appropriate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research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methods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4" y="952463"/>
            <a:ext cx="9424509" cy="57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guidelines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for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asking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questions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3" y="1156647"/>
            <a:ext cx="11481770" cy="563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guidelines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for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asking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questions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9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952"/>
          <a:stretch/>
        </p:blipFill>
        <p:spPr>
          <a:xfrm>
            <a:off x="49423" y="764865"/>
            <a:ext cx="12183762" cy="605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guidelines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for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asking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questions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1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828"/>
            <a:ext cx="11382817" cy="589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key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elements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questionnaire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construction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36" b="13442"/>
          <a:stretch/>
        </p:blipFill>
        <p:spPr>
          <a:xfrm>
            <a:off x="148284" y="790835"/>
            <a:ext cx="4967417" cy="232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types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methods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46" y="932214"/>
            <a:ext cx="5009679" cy="236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94" t="4045" b="5086"/>
          <a:stretch/>
        </p:blipFill>
        <p:spPr>
          <a:xfrm>
            <a:off x="123568" y="3361038"/>
            <a:ext cx="5733536" cy="3311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14" t="39693" r="2494" b="2713"/>
          <a:stretch/>
        </p:blipFill>
        <p:spPr>
          <a:xfrm>
            <a:off x="5857104" y="5173563"/>
            <a:ext cx="6334897" cy="164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849" t="24325" r="6504" b="24274"/>
          <a:stretch/>
        </p:blipFill>
        <p:spPr>
          <a:xfrm>
            <a:off x="5916024" y="3435068"/>
            <a:ext cx="3950935" cy="1644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4841" y="2994666"/>
            <a:ext cx="454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Telephone</a:t>
            </a:r>
            <a:r>
              <a:rPr lang="mt-MT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24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surveys</a:t>
            </a:r>
            <a:r>
              <a:rPr lang="mt-MT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: </a:t>
            </a:r>
            <a:r>
              <a:rPr lang="mt-MT" sz="24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Advantages</a:t>
            </a:r>
            <a:endParaRPr lang="en-GB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428" y="59098"/>
            <a:ext cx="4181060" cy="2028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http://fastsurveys.org/wp-content/uploads/2013/05/survey-job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01" y="2439321"/>
            <a:ext cx="1831387" cy="27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2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88" b="4644"/>
          <a:stretch/>
        </p:blipFill>
        <p:spPr>
          <a:xfrm>
            <a:off x="39762" y="695736"/>
            <a:ext cx="8627160" cy="6122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9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aspects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self-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administered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91" t="5342" r="8675" b="11877"/>
          <a:stretch/>
        </p:blipFill>
        <p:spPr>
          <a:xfrm>
            <a:off x="7879115" y="1648081"/>
            <a:ext cx="4213039" cy="3758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622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2" r="3202"/>
          <a:stretch/>
        </p:blipFill>
        <p:spPr>
          <a:xfrm>
            <a:off x="39760" y="721129"/>
            <a:ext cx="9303024" cy="575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4" y="98856"/>
            <a:ext cx="113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are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aspects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of 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face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to- face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mt-MT" sz="32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surveys</a:t>
            </a:r>
            <a:r>
              <a:rPr lang="mt-MT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03" y="2683565"/>
            <a:ext cx="3222963" cy="25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137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Pace</dc:creator>
  <cp:lastModifiedBy>David Pace</cp:lastModifiedBy>
  <cp:revision>25</cp:revision>
  <dcterms:created xsi:type="dcterms:W3CDTF">2016-01-13T10:00:28Z</dcterms:created>
  <dcterms:modified xsi:type="dcterms:W3CDTF">2016-10-13T17:40:22Z</dcterms:modified>
</cp:coreProperties>
</file>