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28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7724" y="1614165"/>
            <a:ext cx="7528551" cy="610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66" y="1447565"/>
            <a:ext cx="8074666" cy="4209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2255" y="3657600"/>
            <a:ext cx="2971800" cy="1270"/>
          </a:xfrm>
          <a:custGeom>
            <a:avLst/>
            <a:gdLst/>
            <a:ahLst/>
            <a:cxnLst/>
            <a:rect l="l" t="t" r="r" b="b"/>
            <a:pathLst>
              <a:path w="2971800" h="1270">
                <a:moveTo>
                  <a:pt x="0" y="0"/>
                </a:moveTo>
                <a:lnTo>
                  <a:pt x="2971793" y="128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64314" y="3549639"/>
            <a:ext cx="2971800" cy="1270"/>
          </a:xfrm>
          <a:custGeom>
            <a:avLst/>
            <a:gdLst/>
            <a:ahLst/>
            <a:cxnLst/>
            <a:rect l="l" t="t" r="r" b="b"/>
            <a:pathLst>
              <a:path w="2971800" h="1270">
                <a:moveTo>
                  <a:pt x="0" y="0"/>
                </a:moveTo>
                <a:lnTo>
                  <a:pt x="2971806" y="1280"/>
                </a:lnTo>
              </a:path>
            </a:pathLst>
          </a:custGeom>
          <a:ln w="9344">
            <a:solidFill>
              <a:srgbClr val="E9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15839" y="3657600"/>
            <a:ext cx="2971800" cy="1270"/>
          </a:xfrm>
          <a:custGeom>
            <a:avLst/>
            <a:gdLst/>
            <a:ahLst/>
            <a:cxnLst/>
            <a:rect l="l" t="t" r="r" b="b"/>
            <a:pathLst>
              <a:path w="2971800" h="1270">
                <a:moveTo>
                  <a:pt x="0" y="0"/>
                </a:moveTo>
                <a:lnTo>
                  <a:pt x="2971799" y="128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07879" y="3549639"/>
            <a:ext cx="2971800" cy="1270"/>
          </a:xfrm>
          <a:custGeom>
            <a:avLst/>
            <a:gdLst/>
            <a:ahLst/>
            <a:cxnLst/>
            <a:rect l="l" t="t" r="r" b="b"/>
            <a:pathLst>
              <a:path w="2971800" h="1270">
                <a:moveTo>
                  <a:pt x="0" y="0"/>
                </a:moveTo>
                <a:lnTo>
                  <a:pt x="2971799" y="1280"/>
                </a:lnTo>
              </a:path>
            </a:pathLst>
          </a:custGeom>
          <a:ln w="9344">
            <a:solidFill>
              <a:srgbClr val="E9E9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8200" y="3633460"/>
            <a:ext cx="45720" cy="46990"/>
          </a:xfrm>
          <a:custGeom>
            <a:avLst/>
            <a:gdLst/>
            <a:ahLst/>
            <a:cxnLst/>
            <a:rect l="l" t="t" r="r" b="b"/>
            <a:pathLst>
              <a:path w="45720" h="46989">
                <a:moveTo>
                  <a:pt x="27950" y="45719"/>
                </a:moveTo>
                <a:lnTo>
                  <a:pt x="19049" y="45719"/>
                </a:lnTo>
                <a:lnTo>
                  <a:pt x="21579" y="47000"/>
                </a:lnTo>
                <a:lnTo>
                  <a:pt x="25389" y="47000"/>
                </a:lnTo>
                <a:lnTo>
                  <a:pt x="27950" y="45719"/>
                </a:lnTo>
                <a:close/>
              </a:path>
              <a:path w="45720" h="46989">
                <a:moveTo>
                  <a:pt x="35570" y="3809"/>
                </a:moveTo>
                <a:lnTo>
                  <a:pt x="10149" y="3809"/>
                </a:lnTo>
                <a:lnTo>
                  <a:pt x="8900" y="6370"/>
                </a:lnTo>
                <a:lnTo>
                  <a:pt x="6339" y="7619"/>
                </a:lnTo>
                <a:lnTo>
                  <a:pt x="5090" y="8900"/>
                </a:lnTo>
                <a:lnTo>
                  <a:pt x="3809" y="10180"/>
                </a:lnTo>
                <a:lnTo>
                  <a:pt x="2529" y="12710"/>
                </a:lnTo>
                <a:lnTo>
                  <a:pt x="2529" y="13990"/>
                </a:lnTo>
                <a:lnTo>
                  <a:pt x="1280" y="16520"/>
                </a:lnTo>
                <a:lnTo>
                  <a:pt x="0" y="19049"/>
                </a:lnTo>
                <a:lnTo>
                  <a:pt x="0" y="27950"/>
                </a:lnTo>
                <a:lnTo>
                  <a:pt x="1280" y="30479"/>
                </a:lnTo>
                <a:lnTo>
                  <a:pt x="2529" y="33040"/>
                </a:lnTo>
                <a:lnTo>
                  <a:pt x="2529" y="34289"/>
                </a:lnTo>
                <a:lnTo>
                  <a:pt x="3809" y="36850"/>
                </a:lnTo>
                <a:lnTo>
                  <a:pt x="5090" y="38099"/>
                </a:lnTo>
                <a:lnTo>
                  <a:pt x="6339" y="39380"/>
                </a:lnTo>
                <a:lnTo>
                  <a:pt x="8900" y="40660"/>
                </a:lnTo>
                <a:lnTo>
                  <a:pt x="10149" y="41909"/>
                </a:lnTo>
                <a:lnTo>
                  <a:pt x="12710" y="43190"/>
                </a:lnTo>
                <a:lnTo>
                  <a:pt x="13959" y="44470"/>
                </a:lnTo>
                <a:lnTo>
                  <a:pt x="16520" y="45719"/>
                </a:lnTo>
                <a:lnTo>
                  <a:pt x="30479" y="45719"/>
                </a:lnTo>
                <a:lnTo>
                  <a:pt x="31760" y="44470"/>
                </a:lnTo>
                <a:lnTo>
                  <a:pt x="34289" y="43190"/>
                </a:lnTo>
                <a:lnTo>
                  <a:pt x="35570" y="41909"/>
                </a:lnTo>
                <a:lnTo>
                  <a:pt x="38099" y="40660"/>
                </a:lnTo>
                <a:lnTo>
                  <a:pt x="39380" y="39380"/>
                </a:lnTo>
                <a:lnTo>
                  <a:pt x="40629" y="38099"/>
                </a:lnTo>
                <a:lnTo>
                  <a:pt x="41909" y="36850"/>
                </a:lnTo>
                <a:lnTo>
                  <a:pt x="43190" y="34289"/>
                </a:lnTo>
                <a:lnTo>
                  <a:pt x="44439" y="33040"/>
                </a:lnTo>
                <a:lnTo>
                  <a:pt x="45719" y="30479"/>
                </a:lnTo>
                <a:lnTo>
                  <a:pt x="45719" y="16520"/>
                </a:lnTo>
                <a:lnTo>
                  <a:pt x="44439" y="13990"/>
                </a:lnTo>
                <a:lnTo>
                  <a:pt x="43190" y="12710"/>
                </a:lnTo>
                <a:lnTo>
                  <a:pt x="41909" y="10180"/>
                </a:lnTo>
                <a:lnTo>
                  <a:pt x="40629" y="8900"/>
                </a:lnTo>
                <a:lnTo>
                  <a:pt x="39380" y="7619"/>
                </a:lnTo>
                <a:lnTo>
                  <a:pt x="38099" y="6370"/>
                </a:lnTo>
                <a:lnTo>
                  <a:pt x="35570" y="3809"/>
                </a:lnTo>
                <a:close/>
              </a:path>
              <a:path w="45720" h="46989">
                <a:moveTo>
                  <a:pt x="30479" y="1280"/>
                </a:moveTo>
                <a:lnTo>
                  <a:pt x="16520" y="1280"/>
                </a:lnTo>
                <a:lnTo>
                  <a:pt x="13959" y="2560"/>
                </a:lnTo>
                <a:lnTo>
                  <a:pt x="12710" y="3809"/>
                </a:lnTo>
                <a:lnTo>
                  <a:pt x="34289" y="3809"/>
                </a:lnTo>
                <a:lnTo>
                  <a:pt x="31760" y="2560"/>
                </a:lnTo>
                <a:lnTo>
                  <a:pt x="30479" y="1280"/>
                </a:lnTo>
                <a:close/>
              </a:path>
              <a:path w="45720" h="46989">
                <a:moveTo>
                  <a:pt x="25389" y="0"/>
                </a:moveTo>
                <a:lnTo>
                  <a:pt x="21579" y="0"/>
                </a:lnTo>
                <a:lnTo>
                  <a:pt x="19049" y="1280"/>
                </a:lnTo>
                <a:lnTo>
                  <a:pt x="27950" y="1280"/>
                </a:lnTo>
                <a:lnTo>
                  <a:pt x="253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9796" y="3633528"/>
            <a:ext cx="42545" cy="46990"/>
          </a:xfrm>
          <a:custGeom>
            <a:avLst/>
            <a:gdLst/>
            <a:ahLst/>
            <a:cxnLst/>
            <a:rect l="l" t="t" r="r" b="b"/>
            <a:pathLst>
              <a:path w="42545" h="46989">
                <a:moveTo>
                  <a:pt x="21263" y="46931"/>
                </a:moveTo>
                <a:lnTo>
                  <a:pt x="8241" y="42493"/>
                </a:lnTo>
                <a:lnTo>
                  <a:pt x="0" y="31443"/>
                </a:lnTo>
                <a:lnTo>
                  <a:pt x="1750" y="14982"/>
                </a:lnTo>
                <a:lnTo>
                  <a:pt x="8867" y="4322"/>
                </a:lnTo>
                <a:lnTo>
                  <a:pt x="19570" y="0"/>
                </a:lnTo>
                <a:lnTo>
                  <a:pt x="33763" y="4230"/>
                </a:lnTo>
                <a:lnTo>
                  <a:pt x="42397" y="14593"/>
                </a:lnTo>
                <a:lnTo>
                  <a:pt x="40818" y="31364"/>
                </a:lnTo>
                <a:lnTo>
                  <a:pt x="33983" y="42219"/>
                </a:lnTo>
                <a:lnTo>
                  <a:pt x="23599" y="46799"/>
                </a:lnTo>
                <a:lnTo>
                  <a:pt x="21263" y="46931"/>
                </a:lnTo>
                <a:close/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1833" y="3525589"/>
            <a:ext cx="42545" cy="46990"/>
          </a:xfrm>
          <a:custGeom>
            <a:avLst/>
            <a:gdLst/>
            <a:ahLst/>
            <a:cxnLst/>
            <a:rect l="l" t="t" r="r" b="b"/>
            <a:pathLst>
              <a:path w="42545" h="46989">
                <a:moveTo>
                  <a:pt x="19602" y="0"/>
                </a:moveTo>
                <a:lnTo>
                  <a:pt x="8896" y="3996"/>
                </a:lnTo>
                <a:lnTo>
                  <a:pt x="1762" y="14402"/>
                </a:lnTo>
                <a:lnTo>
                  <a:pt x="0" y="31417"/>
                </a:lnTo>
                <a:lnTo>
                  <a:pt x="8250" y="42468"/>
                </a:lnTo>
                <a:lnTo>
                  <a:pt x="21266" y="46910"/>
                </a:lnTo>
                <a:lnTo>
                  <a:pt x="23924" y="46738"/>
                </a:lnTo>
                <a:lnTo>
                  <a:pt x="34151" y="42025"/>
                </a:lnTo>
                <a:lnTo>
                  <a:pt x="40866" y="31054"/>
                </a:lnTo>
                <a:lnTo>
                  <a:pt x="42409" y="14088"/>
                </a:lnTo>
                <a:lnTo>
                  <a:pt x="33782" y="3902"/>
                </a:lnTo>
                <a:lnTo>
                  <a:pt x="19602" y="0"/>
                </a:lnTo>
                <a:close/>
              </a:path>
            </a:pathLst>
          </a:custGeom>
          <a:solidFill>
            <a:srgbClr val="F3A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1833" y="3525589"/>
            <a:ext cx="42545" cy="46990"/>
          </a:xfrm>
          <a:custGeom>
            <a:avLst/>
            <a:gdLst/>
            <a:ahLst/>
            <a:cxnLst/>
            <a:rect l="l" t="t" r="r" b="b"/>
            <a:pathLst>
              <a:path w="42545" h="46989">
                <a:moveTo>
                  <a:pt x="21266" y="46910"/>
                </a:moveTo>
                <a:lnTo>
                  <a:pt x="8250" y="42468"/>
                </a:lnTo>
                <a:lnTo>
                  <a:pt x="0" y="31417"/>
                </a:lnTo>
                <a:lnTo>
                  <a:pt x="1762" y="14402"/>
                </a:lnTo>
                <a:lnTo>
                  <a:pt x="8896" y="3996"/>
                </a:lnTo>
                <a:lnTo>
                  <a:pt x="19602" y="0"/>
                </a:lnTo>
                <a:lnTo>
                  <a:pt x="33782" y="3902"/>
                </a:lnTo>
                <a:lnTo>
                  <a:pt x="42409" y="14088"/>
                </a:lnTo>
                <a:lnTo>
                  <a:pt x="40866" y="31054"/>
                </a:lnTo>
                <a:lnTo>
                  <a:pt x="34151" y="42025"/>
                </a:lnTo>
                <a:lnTo>
                  <a:pt x="23924" y="46738"/>
                </a:lnTo>
                <a:lnTo>
                  <a:pt x="21266" y="46910"/>
                </a:lnTo>
                <a:close/>
              </a:path>
            </a:pathLst>
          </a:custGeom>
          <a:ln w="38097">
            <a:solidFill>
              <a:srgbClr val="F3A3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1688" y="2432050"/>
            <a:ext cx="7303770" cy="1987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8011795" cy="204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  <a:p>
            <a:pPr marL="285750" marR="5080" indent="73660">
              <a:lnSpc>
                <a:spcPct val="101899"/>
              </a:lnSpc>
              <a:spcBef>
                <a:spcPts val="600"/>
              </a:spcBef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dis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pli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7987030" cy="278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5080" indent="-273050">
              <a:lnSpc>
                <a:spcPct val="102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req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.”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gr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dis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d.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win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e’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dg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7988934" cy="437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5080" indent="-273050">
              <a:lnSpc>
                <a:spcPct val="102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phi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inds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s.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inds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sul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t: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F3A346"/>
              </a:buClr>
              <a:buFont typeface="Wingdings 2"/>
              <a:buChar char=""/>
            </a:pPr>
            <a:endParaRPr sz="385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pp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endParaRPr sz="26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66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lis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id</a:t>
            </a:r>
            <a:endParaRPr sz="26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66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66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rt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7927340" cy="2782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5080" indent="-273050">
              <a:lnSpc>
                <a:spcPct val="102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lud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ddi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ph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phs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cr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s.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[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],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[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lso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orm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l/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l]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erv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7832090" cy="356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5080" indent="-273050">
              <a:lnSpc>
                <a:spcPct val="101899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phi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lso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ev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n.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iz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F3A346"/>
              </a:buClr>
              <a:buFont typeface="Wingdings 2"/>
              <a:buChar char=""/>
            </a:pPr>
            <a:endParaRPr sz="3850">
              <a:latin typeface="Times New Roman"/>
              <a:cs typeface="Times New Roman"/>
            </a:endParaRPr>
          </a:p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6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66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66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660"/>
              </a:spcBef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2065"/>
            <a:ext cx="8035290" cy="3337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5080" indent="-273050" algn="just">
              <a:lnSpc>
                <a:spcPct val="101899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i="1" spc="-20" dirty="0">
                <a:solidFill>
                  <a:srgbClr val="FFFFFF"/>
                </a:solidFill>
                <a:latin typeface="Calibri"/>
                <a:cs typeface="Calibri"/>
              </a:rPr>
              <a:t>"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phy</a:t>
            </a:r>
            <a:r>
              <a:rPr sz="26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i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i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ibi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i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oup</a:t>
            </a:r>
            <a:r>
              <a:rPr sz="26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ul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600" i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r>
              <a:rPr sz="2600" i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26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i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i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ib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26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600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ot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ic</a:t>
            </a:r>
            <a:r>
              <a:rPr sz="2600" i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oo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id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i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ia.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"</a:t>
            </a:r>
            <a:endParaRPr sz="2600">
              <a:latin typeface="Calibri"/>
              <a:cs typeface="Calibri"/>
            </a:endParaRPr>
          </a:p>
          <a:p>
            <a:pPr marL="285750">
              <a:lnSpc>
                <a:spcPct val="100000"/>
              </a:lnSpc>
              <a:spcBef>
                <a:spcPts val="60"/>
              </a:spcBef>
            </a:pP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--</a:t>
            </a:r>
            <a:r>
              <a:rPr sz="2600" i="1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id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600" i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ette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i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1998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800">
              <a:latin typeface="Times New Roman"/>
              <a:cs typeface="Times New Roman"/>
            </a:endParaRPr>
          </a:p>
          <a:p>
            <a:pPr marL="285750" marR="132715" indent="-273050" algn="just">
              <a:lnSpc>
                <a:spcPct val="101899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hnos</a:t>
            </a:r>
            <a:r>
              <a:rPr sz="2600" i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i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i="1" spc="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i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i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i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id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8077200" cy="3186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5080" indent="-273050" algn="just">
              <a:lnSpc>
                <a:spcPct val="102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d.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per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ssibl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n,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erv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ng,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erv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552214"/>
            <a:ext cx="636905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RIS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GR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spc="-5" dirty="0"/>
              <a:t>CO</a:t>
            </a:r>
            <a:r>
              <a:rPr sz="2400" spc="-25" dirty="0"/>
              <a:t>N</a:t>
            </a:r>
            <a:r>
              <a:rPr sz="2400" dirty="0"/>
              <a:t>T</a:t>
            </a:r>
            <a:r>
              <a:rPr sz="2400" spc="-5" dirty="0"/>
              <a:t>E</a:t>
            </a:r>
            <a:r>
              <a:rPr sz="2400" spc="-20" dirty="0"/>
              <a:t>X</a:t>
            </a:r>
            <a:r>
              <a:rPr sz="2400" dirty="0"/>
              <a:t>T</a:t>
            </a:r>
            <a:r>
              <a:rPr sz="2400" spc="-20" dirty="0"/>
              <a:t>UA</a:t>
            </a:r>
            <a:r>
              <a:rPr sz="2400" spc="-15" dirty="0"/>
              <a:t>L</a:t>
            </a:r>
            <a:endParaRPr sz="2400"/>
          </a:p>
          <a:p>
            <a:pPr marL="285750" marR="5080" indent="-273050">
              <a:lnSpc>
                <a:spcPct val="101699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earc</a:t>
            </a:r>
            <a:r>
              <a:rPr sz="2400" b="0" dirty="0">
                <a:latin typeface="Calibri"/>
                <a:cs typeface="Calibri"/>
              </a:rPr>
              <a:t>h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carr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spc="5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d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u</a:t>
            </a:r>
            <a:r>
              <a:rPr sz="2400" b="0" dirty="0">
                <a:latin typeface="Calibri"/>
                <a:cs typeface="Calibri"/>
              </a:rPr>
              <a:t>t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5" dirty="0">
                <a:latin typeface="Calibri"/>
                <a:cs typeface="Calibri"/>
              </a:rPr>
              <a:t>i</a:t>
            </a:r>
            <a:r>
              <a:rPr sz="2400" b="0" dirty="0">
                <a:latin typeface="Calibri"/>
                <a:cs typeface="Calibri"/>
              </a:rPr>
              <a:t>n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th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co</a:t>
            </a:r>
            <a:r>
              <a:rPr sz="2400" b="0" spc="-5" dirty="0">
                <a:latin typeface="Calibri"/>
                <a:cs typeface="Calibri"/>
              </a:rPr>
              <a:t>nt</a:t>
            </a:r>
            <a:r>
              <a:rPr sz="2400" b="0" dirty="0">
                <a:latin typeface="Calibri"/>
                <a:cs typeface="Calibri"/>
              </a:rPr>
              <a:t>e</a:t>
            </a:r>
            <a:r>
              <a:rPr sz="2400" b="0" spc="-5" dirty="0">
                <a:latin typeface="Calibri"/>
                <a:cs typeface="Calibri"/>
              </a:rPr>
              <a:t>x</a:t>
            </a:r>
            <a:r>
              <a:rPr sz="2400" b="0" dirty="0">
                <a:latin typeface="Calibri"/>
                <a:cs typeface="Calibri"/>
              </a:rPr>
              <a:t>t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5" dirty="0">
                <a:latin typeface="Calibri"/>
                <a:cs typeface="Calibri"/>
              </a:rPr>
              <a:t>i</a:t>
            </a:r>
            <a:r>
              <a:rPr sz="2400" b="0" dirty="0">
                <a:latin typeface="Calibri"/>
                <a:cs typeface="Calibri"/>
              </a:rPr>
              <a:t>n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25" dirty="0">
                <a:latin typeface="Calibri"/>
                <a:cs typeface="Calibri"/>
              </a:rPr>
              <a:t>w</a:t>
            </a:r>
            <a:r>
              <a:rPr sz="2400" b="0" spc="-5" dirty="0">
                <a:latin typeface="Calibri"/>
                <a:cs typeface="Calibri"/>
              </a:rPr>
              <a:t>hi</a:t>
            </a:r>
            <a:r>
              <a:rPr sz="2400" b="0" dirty="0">
                <a:latin typeface="Calibri"/>
                <a:cs typeface="Calibri"/>
              </a:rPr>
              <a:t>ch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s</a:t>
            </a:r>
            <a:r>
              <a:rPr sz="2400" b="0" spc="-5" dirty="0">
                <a:latin typeface="Calibri"/>
                <a:cs typeface="Calibri"/>
              </a:rPr>
              <a:t>ub</a:t>
            </a:r>
            <a:r>
              <a:rPr sz="2400" b="0" spc="5" dirty="0">
                <a:latin typeface="Calibri"/>
                <a:cs typeface="Calibri"/>
              </a:rPr>
              <a:t>j</a:t>
            </a:r>
            <a:r>
              <a:rPr sz="2400" b="0" spc="-10" dirty="0">
                <a:latin typeface="Calibri"/>
                <a:cs typeface="Calibri"/>
              </a:rPr>
              <a:t>ec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n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15" dirty="0">
                <a:latin typeface="Calibri"/>
                <a:cs typeface="Calibri"/>
              </a:rPr>
              <a:t>rm</a:t>
            </a:r>
            <a:r>
              <a:rPr sz="2400" b="0" dirty="0">
                <a:latin typeface="Calibri"/>
                <a:cs typeface="Calibri"/>
              </a:rPr>
              <a:t>ally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5" dirty="0">
                <a:latin typeface="Calibri"/>
                <a:cs typeface="Calibri"/>
              </a:rPr>
              <a:t>l</a:t>
            </a:r>
            <a:r>
              <a:rPr sz="2400" b="0" spc="-5" dirty="0">
                <a:latin typeface="Calibri"/>
                <a:cs typeface="Calibri"/>
              </a:rPr>
              <a:t>iv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Calibri"/>
                <a:cs typeface="Calibri"/>
              </a:rPr>
              <a:t>and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w</a:t>
            </a:r>
            <a:r>
              <a:rPr sz="2400" b="0" spc="-10" dirty="0">
                <a:latin typeface="Calibri"/>
                <a:cs typeface="Calibri"/>
              </a:rPr>
              <a:t>ork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3A346"/>
              </a:buClr>
              <a:buFont typeface="Wingdings 2"/>
              <a:buChar char=""/>
            </a:pPr>
            <a:endParaRPr sz="24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14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spc="-20" dirty="0"/>
              <a:t>U</a:t>
            </a:r>
            <a:r>
              <a:rPr sz="2400" spc="-25" dirty="0"/>
              <a:t>N</a:t>
            </a:r>
            <a:r>
              <a:rPr sz="2400" spc="-5" dirty="0"/>
              <a:t>O</a:t>
            </a:r>
            <a:r>
              <a:rPr sz="2400" spc="-10" dirty="0"/>
              <a:t>B</a:t>
            </a:r>
            <a:r>
              <a:rPr sz="2400" dirty="0"/>
              <a:t>T</a:t>
            </a:r>
            <a:r>
              <a:rPr sz="2400" spc="-15" dirty="0"/>
              <a:t>RU</a:t>
            </a:r>
            <a:r>
              <a:rPr sz="2400" spc="-10" dirty="0"/>
              <a:t>SI</a:t>
            </a:r>
            <a:r>
              <a:rPr sz="2400" dirty="0"/>
              <a:t>V</a:t>
            </a:r>
            <a:r>
              <a:rPr sz="2400" spc="-15" dirty="0"/>
              <a:t>E</a:t>
            </a:r>
            <a:endParaRPr sz="2400"/>
          </a:p>
          <a:p>
            <a:pPr marL="285750" marR="737870" indent="-273050">
              <a:lnSpc>
                <a:spcPct val="101400"/>
              </a:lnSpc>
              <a:spcBef>
                <a:spcPts val="6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earc</a:t>
            </a:r>
            <a:r>
              <a:rPr sz="2400" b="0" dirty="0">
                <a:latin typeface="Calibri"/>
                <a:cs typeface="Calibri"/>
              </a:rPr>
              <a:t>h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a</a:t>
            </a:r>
            <a:r>
              <a:rPr sz="2400" b="0" spc="-20" dirty="0">
                <a:latin typeface="Calibri"/>
                <a:cs typeface="Calibri"/>
              </a:rPr>
              <a:t>v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id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m</a:t>
            </a:r>
            <a:r>
              <a:rPr sz="2400" b="0" dirty="0">
                <a:latin typeface="Calibri"/>
                <a:cs typeface="Calibri"/>
              </a:rPr>
              <a:t>anipula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in</a:t>
            </a:r>
            <a:r>
              <a:rPr sz="2400" b="0" dirty="0">
                <a:latin typeface="Calibri"/>
                <a:cs typeface="Calibri"/>
              </a:rPr>
              <a:t>g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p</a:t>
            </a:r>
            <a:r>
              <a:rPr sz="2400" b="0" spc="5" dirty="0">
                <a:latin typeface="Calibri"/>
                <a:cs typeface="Calibri"/>
              </a:rPr>
              <a:t>h</a:t>
            </a:r>
            <a:r>
              <a:rPr sz="2400" b="0" spc="-20" dirty="0">
                <a:latin typeface="Calibri"/>
                <a:cs typeface="Calibri"/>
              </a:rPr>
              <a:t>e</a:t>
            </a:r>
            <a:r>
              <a:rPr sz="2400" b="0" spc="5" dirty="0">
                <a:latin typeface="Calibri"/>
                <a:cs typeface="Calibri"/>
              </a:rPr>
              <a:t>n</a:t>
            </a:r>
            <a:r>
              <a:rPr sz="2400" b="0" spc="-20" dirty="0">
                <a:latin typeface="Calibri"/>
                <a:cs typeface="Calibri"/>
              </a:rPr>
              <a:t>o</a:t>
            </a:r>
            <a:r>
              <a:rPr sz="2400" b="0" spc="-10" dirty="0">
                <a:latin typeface="Calibri"/>
                <a:cs typeface="Calibri"/>
              </a:rPr>
              <a:t>me</a:t>
            </a:r>
            <a:r>
              <a:rPr sz="2400" b="0" spc="-15" dirty="0">
                <a:latin typeface="Calibri"/>
                <a:cs typeface="Calibri"/>
              </a:rPr>
              <a:t>n</a:t>
            </a:r>
            <a:r>
              <a:rPr sz="2400" b="0" dirty="0">
                <a:latin typeface="Calibri"/>
                <a:cs typeface="Calibri"/>
              </a:rPr>
              <a:t>a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und</a:t>
            </a:r>
            <a:r>
              <a:rPr sz="2400" b="0" spc="5" dirty="0">
                <a:latin typeface="Calibri"/>
                <a:cs typeface="Calibri"/>
              </a:rPr>
              <a:t>e</a:t>
            </a:r>
            <a:r>
              <a:rPr sz="2400" b="0" spc="-10" dirty="0">
                <a:latin typeface="Calibri"/>
                <a:cs typeface="Calibri"/>
              </a:rPr>
              <a:t>r</a:t>
            </a:r>
            <a:r>
              <a:rPr sz="2400" b="0" spc="-1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inv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iga</a:t>
            </a:r>
            <a:r>
              <a:rPr sz="2400" b="0" spc="10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3A346"/>
              </a:buClr>
              <a:buFont typeface="Wingdings 2"/>
              <a:buChar char=""/>
            </a:pPr>
            <a:endParaRPr sz="24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142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spc="-10" dirty="0"/>
              <a:t>L</a:t>
            </a:r>
            <a:r>
              <a:rPr sz="2400" spc="-5" dirty="0"/>
              <a:t>O</a:t>
            </a:r>
            <a:r>
              <a:rPr sz="2400" spc="-25" dirty="0"/>
              <a:t>N</a:t>
            </a:r>
            <a:r>
              <a:rPr sz="2400" dirty="0"/>
              <a:t>G</a:t>
            </a:r>
            <a:r>
              <a:rPr sz="2400" spc="-20" dirty="0"/>
              <a:t>I</a:t>
            </a:r>
            <a:r>
              <a:rPr sz="2400" dirty="0"/>
              <a:t>T</a:t>
            </a:r>
            <a:r>
              <a:rPr sz="2400" spc="-20" dirty="0"/>
              <a:t>U</a:t>
            </a:r>
            <a:r>
              <a:rPr sz="2400" spc="-5" dirty="0"/>
              <a:t>D</a:t>
            </a:r>
            <a:r>
              <a:rPr sz="2400" spc="-10" dirty="0"/>
              <a:t>I</a:t>
            </a:r>
            <a:r>
              <a:rPr sz="2400" spc="-25" dirty="0"/>
              <a:t>N</a:t>
            </a:r>
            <a:r>
              <a:rPr sz="2400" spc="-10" dirty="0"/>
              <a:t>A</a:t>
            </a:r>
            <a:r>
              <a:rPr sz="2400" spc="-15" dirty="0"/>
              <a:t>L</a:t>
            </a:r>
            <a:endParaRPr sz="2400"/>
          </a:p>
          <a:p>
            <a:pPr marL="285750" indent="-273050">
              <a:lnSpc>
                <a:spcPct val="100000"/>
              </a:lnSpc>
              <a:spcBef>
                <a:spcPts val="64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earc</a:t>
            </a:r>
            <a:r>
              <a:rPr sz="2400" b="0" dirty="0">
                <a:latin typeface="Calibri"/>
                <a:cs typeface="Calibri"/>
              </a:rPr>
              <a:t>h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</a:t>
            </a:r>
            <a:r>
              <a:rPr sz="2400" b="0" spc="-5" dirty="0">
                <a:latin typeface="Calibri"/>
                <a:cs typeface="Calibri"/>
              </a:rPr>
              <a:t>la</a:t>
            </a:r>
            <a:r>
              <a:rPr sz="2400" b="0" spc="5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iv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spc="-5" dirty="0">
                <a:latin typeface="Calibri"/>
                <a:cs typeface="Calibri"/>
              </a:rPr>
              <a:t>l</a:t>
            </a:r>
            <a:r>
              <a:rPr sz="2400" b="0" dirty="0">
                <a:latin typeface="Calibri"/>
                <a:cs typeface="Calibri"/>
              </a:rPr>
              <a:t>y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l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n</a:t>
            </a:r>
            <a:r>
              <a:rPr sz="2400" b="0" dirty="0">
                <a:latin typeface="Calibri"/>
                <a:cs typeface="Calibri"/>
              </a:rPr>
              <a:t>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552214"/>
            <a:ext cx="651383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RIS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GR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spc="-5" dirty="0"/>
              <a:t>CO</a:t>
            </a:r>
            <a:r>
              <a:rPr sz="2400" spc="-10" dirty="0"/>
              <a:t>LL</a:t>
            </a:r>
            <a:r>
              <a:rPr sz="2400" spc="-20" dirty="0"/>
              <a:t>A</a:t>
            </a:r>
            <a:r>
              <a:rPr sz="2400" spc="-25" dirty="0"/>
              <a:t>B</a:t>
            </a:r>
            <a:r>
              <a:rPr sz="2400" spc="5" dirty="0"/>
              <a:t>O</a:t>
            </a:r>
            <a:r>
              <a:rPr sz="2400" spc="-15" dirty="0"/>
              <a:t>R</a:t>
            </a:r>
            <a:r>
              <a:rPr sz="2400" spc="-20" dirty="0"/>
              <a:t>A</a:t>
            </a:r>
            <a:r>
              <a:rPr sz="2400" dirty="0"/>
              <a:t>T</a:t>
            </a:r>
            <a:r>
              <a:rPr sz="2400" spc="-10" dirty="0"/>
              <a:t>IV</a:t>
            </a:r>
            <a:r>
              <a:rPr sz="2400" spc="-15" dirty="0"/>
              <a:t>E</a:t>
            </a:r>
            <a:endParaRPr sz="2400"/>
          </a:p>
          <a:p>
            <a:pPr marL="285750" marR="132715" indent="-273050">
              <a:lnSpc>
                <a:spcPct val="101699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earc</a:t>
            </a:r>
            <a:r>
              <a:rPr sz="2400" b="0" dirty="0">
                <a:latin typeface="Calibri"/>
                <a:cs typeface="Calibri"/>
              </a:rPr>
              <a:t>h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inv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lv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th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p</a:t>
            </a:r>
            <a:r>
              <a:rPr sz="2400" b="0" spc="5" dirty="0">
                <a:latin typeface="Calibri"/>
                <a:cs typeface="Calibri"/>
              </a:rPr>
              <a:t>a</a:t>
            </a:r>
            <a:r>
              <a:rPr sz="2400" b="0" spc="-20" dirty="0">
                <a:latin typeface="Calibri"/>
                <a:cs typeface="Calibri"/>
              </a:rPr>
              <a:t>r</a:t>
            </a:r>
            <a:r>
              <a:rPr sz="2400" b="0" spc="-5" dirty="0">
                <a:latin typeface="Calibri"/>
                <a:cs typeface="Calibri"/>
              </a:rPr>
              <a:t>ti</a:t>
            </a:r>
            <a:r>
              <a:rPr sz="2400" b="0" spc="5" dirty="0">
                <a:latin typeface="Calibri"/>
                <a:cs typeface="Calibri"/>
              </a:rPr>
              <a:t>c</a:t>
            </a:r>
            <a:r>
              <a:rPr sz="2400" b="0" spc="-5" dirty="0">
                <a:latin typeface="Calibri"/>
                <a:cs typeface="Calibri"/>
              </a:rPr>
              <a:t>ipa</a:t>
            </a:r>
            <a:r>
              <a:rPr sz="2400" b="0" spc="5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dirty="0">
                <a:latin typeface="Calibri"/>
                <a:cs typeface="Calibri"/>
              </a:rPr>
              <a:t>n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dirty="0">
                <a:latin typeface="Calibri"/>
                <a:cs typeface="Calibri"/>
              </a:rPr>
              <a:t>f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5" dirty="0">
                <a:latin typeface="Calibri"/>
                <a:cs typeface="Calibri"/>
              </a:rPr>
              <a:t>a</a:t>
            </a:r>
            <a:r>
              <a:rPr sz="2400" b="0" spc="-20" dirty="0">
                <a:latin typeface="Calibri"/>
                <a:cs typeface="Calibri"/>
              </a:rPr>
              <a:t>k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spc="-5" dirty="0">
                <a:latin typeface="Calibri"/>
                <a:cs typeface="Calibri"/>
              </a:rPr>
              <a:t>h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ld</a:t>
            </a:r>
            <a:r>
              <a:rPr sz="2400" b="0" spc="5" dirty="0">
                <a:latin typeface="Calibri"/>
                <a:cs typeface="Calibri"/>
              </a:rPr>
              <a:t>e</a:t>
            </a:r>
            <a:r>
              <a:rPr sz="2400" b="0" spc="-10" dirty="0">
                <a:latin typeface="Calibri"/>
                <a:cs typeface="Calibri"/>
              </a:rPr>
              <a:t>r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0" dirty="0">
                <a:latin typeface="Calibri"/>
                <a:cs typeface="Calibri"/>
              </a:rPr>
              <a:t>er</a:t>
            </a:r>
            <a:r>
              <a:rPr sz="2400" b="0" spc="-10" dirty="0">
                <a:latin typeface="Times New Roman"/>
                <a:cs typeface="Times New Roman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ha</a:t>
            </a:r>
            <a:r>
              <a:rPr sz="2400" b="0" dirty="0">
                <a:latin typeface="Calibri"/>
                <a:cs typeface="Calibri"/>
              </a:rPr>
              <a:t>n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rese</a:t>
            </a:r>
            <a:r>
              <a:rPr sz="2400" b="0" spc="5" dirty="0">
                <a:latin typeface="Calibri"/>
                <a:cs typeface="Calibri"/>
              </a:rPr>
              <a:t>a</a:t>
            </a:r>
            <a:r>
              <a:rPr sz="2400" b="0" spc="-20" dirty="0">
                <a:latin typeface="Calibri"/>
                <a:cs typeface="Calibri"/>
              </a:rPr>
              <a:t>r</a:t>
            </a:r>
            <a:r>
              <a:rPr sz="2400" b="0" spc="-10" dirty="0">
                <a:latin typeface="Calibri"/>
                <a:cs typeface="Calibri"/>
              </a:rPr>
              <a:t>c</a:t>
            </a:r>
            <a:r>
              <a:rPr sz="2400" b="0" spc="5" dirty="0">
                <a:latin typeface="Calibri"/>
                <a:cs typeface="Calibri"/>
              </a:rPr>
              <a:t>h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spc="-20" dirty="0">
                <a:latin typeface="Calibri"/>
                <a:cs typeface="Calibri"/>
              </a:rPr>
              <a:t>r</a:t>
            </a:r>
            <a:r>
              <a:rPr sz="2400" b="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3A346"/>
              </a:buClr>
              <a:buFont typeface="Wingdings 2"/>
              <a:buChar char=""/>
            </a:pPr>
            <a:endParaRPr sz="24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14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spc="-20" dirty="0"/>
              <a:t>I</a:t>
            </a:r>
            <a:r>
              <a:rPr sz="2400" spc="-10" dirty="0"/>
              <a:t>NT</a:t>
            </a:r>
            <a:r>
              <a:rPr sz="2400" spc="-5" dirty="0"/>
              <a:t>E</a:t>
            </a:r>
            <a:r>
              <a:rPr sz="2400" spc="-10" dirty="0"/>
              <a:t>RPR</a:t>
            </a:r>
            <a:r>
              <a:rPr sz="2400" spc="-15" dirty="0"/>
              <a:t>E</a:t>
            </a:r>
            <a:r>
              <a:rPr sz="2400" dirty="0"/>
              <a:t>T</a:t>
            </a:r>
            <a:r>
              <a:rPr sz="2400" spc="-20" dirty="0"/>
              <a:t>A</a:t>
            </a:r>
            <a:r>
              <a:rPr sz="2400" dirty="0"/>
              <a:t>T</a:t>
            </a:r>
            <a:r>
              <a:rPr sz="2400" spc="-20" dirty="0"/>
              <a:t>I</a:t>
            </a:r>
            <a:r>
              <a:rPr sz="2400" dirty="0"/>
              <a:t>V</a:t>
            </a:r>
            <a:r>
              <a:rPr sz="2400" spc="-15" dirty="0"/>
              <a:t>E</a:t>
            </a:r>
            <a:endParaRPr sz="2400"/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earc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0" dirty="0">
                <a:latin typeface="Calibri"/>
                <a:cs typeface="Calibri"/>
              </a:rPr>
              <a:t>er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carr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spc="5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u</a:t>
            </a:r>
            <a:r>
              <a:rPr sz="2400" b="0" dirty="0">
                <a:latin typeface="Calibri"/>
                <a:cs typeface="Calibri"/>
              </a:rPr>
              <a:t>t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5" dirty="0">
                <a:latin typeface="Calibri"/>
                <a:cs typeface="Calibri"/>
              </a:rPr>
              <a:t>i</a:t>
            </a:r>
            <a:r>
              <a:rPr sz="2400" b="0" spc="-15" dirty="0">
                <a:latin typeface="Calibri"/>
                <a:cs typeface="Calibri"/>
              </a:rPr>
              <a:t>n</a:t>
            </a:r>
            <a:r>
              <a:rPr sz="2400" b="0" spc="-5" dirty="0">
                <a:latin typeface="Calibri"/>
                <a:cs typeface="Calibri"/>
              </a:rPr>
              <a:t>t</a:t>
            </a:r>
            <a:r>
              <a:rPr sz="2400" b="0" spc="-10" dirty="0">
                <a:latin typeface="Calibri"/>
                <a:cs typeface="Calibri"/>
              </a:rPr>
              <a:t>er</a:t>
            </a:r>
            <a:r>
              <a:rPr sz="2400" b="0" spc="-5" dirty="0">
                <a:latin typeface="Calibri"/>
                <a:cs typeface="Calibri"/>
              </a:rPr>
              <a:t>p</a:t>
            </a:r>
            <a:r>
              <a:rPr sz="2400" b="0" dirty="0">
                <a:latin typeface="Calibri"/>
                <a:cs typeface="Calibri"/>
              </a:rPr>
              <a:t>r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5" dirty="0">
                <a:latin typeface="Calibri"/>
                <a:cs typeface="Calibri"/>
              </a:rPr>
              <a:t>a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iv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dirty="0">
                <a:latin typeface="Calibri"/>
                <a:cs typeface="Calibri"/>
              </a:rPr>
              <a:t>ana</a:t>
            </a:r>
            <a:r>
              <a:rPr sz="2400" b="0" spc="5" dirty="0">
                <a:latin typeface="Calibri"/>
                <a:cs typeface="Calibri"/>
              </a:rPr>
              <a:t>l</a:t>
            </a:r>
            <a:r>
              <a:rPr sz="2400" b="0" spc="-15" dirty="0">
                <a:latin typeface="Calibri"/>
                <a:cs typeface="Calibri"/>
              </a:rPr>
              <a:t>y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7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dirty="0">
                <a:latin typeface="Calibri"/>
                <a:cs typeface="Calibri"/>
              </a:rPr>
              <a:t>f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5" dirty="0">
                <a:latin typeface="Calibri"/>
                <a:cs typeface="Calibri"/>
              </a:rPr>
              <a:t>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dat</a:t>
            </a:r>
            <a:r>
              <a:rPr sz="2400" b="0" spc="5" dirty="0">
                <a:latin typeface="Calibri"/>
                <a:cs typeface="Calibri"/>
              </a:rPr>
              <a:t>a</a:t>
            </a:r>
            <a:r>
              <a:rPr sz="2400" b="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3A346"/>
              </a:buClr>
              <a:buFont typeface="Wingdings 2"/>
              <a:buChar char=""/>
            </a:pPr>
            <a:endParaRPr sz="2400">
              <a:latin typeface="Calibri"/>
              <a:cs typeface="Calibri"/>
            </a:endParaRPr>
          </a:p>
          <a:p>
            <a:pPr marL="285750" indent="-273050">
              <a:lnSpc>
                <a:spcPct val="100000"/>
              </a:lnSpc>
              <a:spcBef>
                <a:spcPts val="14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spc="-5" dirty="0"/>
              <a:t>O</a:t>
            </a:r>
            <a:r>
              <a:rPr sz="2400" spc="-15" dirty="0"/>
              <a:t>R</a:t>
            </a:r>
            <a:r>
              <a:rPr sz="2400" dirty="0"/>
              <a:t>G</a:t>
            </a:r>
            <a:r>
              <a:rPr sz="2400" spc="-20" dirty="0"/>
              <a:t>A</a:t>
            </a:r>
            <a:r>
              <a:rPr sz="2400" spc="-25" dirty="0"/>
              <a:t>N</a:t>
            </a:r>
            <a:r>
              <a:rPr sz="2400" spc="-10" dirty="0"/>
              <a:t>IC</a:t>
            </a:r>
            <a:endParaRPr sz="2400"/>
          </a:p>
          <a:p>
            <a:pPr marL="285750" marR="60960" indent="-273050">
              <a:lnSpc>
                <a:spcPct val="101400"/>
              </a:lnSpc>
              <a:spcBef>
                <a:spcPts val="610"/>
              </a:spcBef>
              <a:buClr>
                <a:srgbClr val="F3A346"/>
              </a:buClr>
              <a:buSzPct val="85416"/>
              <a:buFont typeface="Wingdings 2"/>
              <a:buChar char=""/>
              <a:tabLst>
                <a:tab pos="285750" algn="l"/>
              </a:tabLst>
            </a:pP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h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spc="-15" dirty="0">
                <a:latin typeface="Calibri"/>
                <a:cs typeface="Calibri"/>
              </a:rPr>
              <a:t>re</a:t>
            </a:r>
            <a:r>
              <a:rPr sz="2400" b="0" spc="-5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in</a:t>
            </a:r>
            <a:r>
              <a:rPr sz="2400" b="0" spc="5" dirty="0">
                <a:latin typeface="Calibri"/>
                <a:cs typeface="Calibri"/>
              </a:rPr>
              <a:t>t</a:t>
            </a:r>
            <a:r>
              <a:rPr sz="2400" b="0" spc="-20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r</a:t>
            </a:r>
            <a:r>
              <a:rPr sz="2400" b="0" spc="-15" dirty="0">
                <a:latin typeface="Calibri"/>
                <a:cs typeface="Calibri"/>
              </a:rPr>
              <a:t>a</a:t>
            </a:r>
            <a:r>
              <a:rPr sz="2400" b="0" spc="-10" dirty="0">
                <a:latin typeface="Calibri"/>
                <a:cs typeface="Calibri"/>
              </a:rPr>
              <a:t>c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-5" dirty="0">
                <a:latin typeface="Calibri"/>
                <a:cs typeface="Calibri"/>
              </a:rPr>
              <a:t>i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dirty="0">
                <a:latin typeface="Calibri"/>
                <a:cs typeface="Calibri"/>
              </a:rPr>
              <a:t>n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b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spc="-5" dirty="0">
                <a:latin typeface="Calibri"/>
                <a:cs typeface="Calibri"/>
              </a:rPr>
              <a:t>t</a:t>
            </a:r>
            <a:r>
              <a:rPr sz="2400" b="0" spc="-25" dirty="0">
                <a:latin typeface="Calibri"/>
                <a:cs typeface="Calibri"/>
              </a:rPr>
              <a:t>w</a:t>
            </a:r>
            <a:r>
              <a:rPr sz="2400" b="0" spc="-10" dirty="0">
                <a:latin typeface="Calibri"/>
                <a:cs typeface="Calibri"/>
              </a:rPr>
              <a:t>ee</a:t>
            </a:r>
            <a:r>
              <a:rPr sz="2400" b="0" dirty="0">
                <a:latin typeface="Calibri"/>
                <a:cs typeface="Calibri"/>
              </a:rPr>
              <a:t>n</a:t>
            </a:r>
            <a:r>
              <a:rPr sz="2400" b="0" spc="-65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qu</a:t>
            </a:r>
            <a:r>
              <a:rPr sz="2400" b="0" spc="5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5" dirty="0">
                <a:latin typeface="Calibri"/>
                <a:cs typeface="Calibri"/>
              </a:rPr>
              <a:t>t</a:t>
            </a:r>
            <a:r>
              <a:rPr sz="2400" b="0" spc="5" dirty="0">
                <a:latin typeface="Calibri"/>
                <a:cs typeface="Calibri"/>
              </a:rPr>
              <a:t>i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n</a:t>
            </a:r>
            <a:r>
              <a:rPr sz="2400" b="0" spc="-10" dirty="0">
                <a:latin typeface="Calibri"/>
                <a:cs typeface="Calibri"/>
              </a:rPr>
              <a:t>s</a:t>
            </a:r>
            <a:r>
              <a:rPr sz="2400" b="0" dirty="0">
                <a:latin typeface="Calibri"/>
                <a:cs typeface="Calibri"/>
              </a:rPr>
              <a:t>/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h</a:t>
            </a:r>
            <a:r>
              <a:rPr sz="2400" b="0" spc="-5" dirty="0">
                <a:latin typeface="Calibri"/>
                <a:cs typeface="Calibri"/>
              </a:rPr>
              <a:t>yp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20" dirty="0">
                <a:latin typeface="Calibri"/>
                <a:cs typeface="Calibri"/>
              </a:rPr>
              <a:t>th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dirty="0">
                <a:latin typeface="Calibri"/>
                <a:cs typeface="Calibri"/>
              </a:rPr>
              <a:t>s</a:t>
            </a:r>
            <a:r>
              <a:rPr sz="2400" b="0" spc="-70" dirty="0">
                <a:latin typeface="Times New Roman"/>
                <a:cs typeface="Times New Roman"/>
              </a:rPr>
              <a:t> </a:t>
            </a:r>
            <a:r>
              <a:rPr sz="2400" b="0" spc="5" dirty="0">
                <a:latin typeface="Calibri"/>
                <a:cs typeface="Calibri"/>
              </a:rPr>
              <a:t>a</a:t>
            </a:r>
            <a:r>
              <a:rPr sz="2400" b="0" spc="-5" dirty="0">
                <a:latin typeface="Calibri"/>
                <a:cs typeface="Calibri"/>
              </a:rPr>
              <a:t>n</a:t>
            </a:r>
            <a:r>
              <a:rPr sz="2400" b="0" dirty="0">
                <a:latin typeface="Calibri"/>
                <a:cs typeface="Calibri"/>
              </a:rPr>
              <a:t>d</a:t>
            </a:r>
            <a:r>
              <a:rPr sz="2400" b="0" spc="-6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dat</a:t>
            </a:r>
            <a:r>
              <a:rPr sz="2400" b="0" dirty="0">
                <a:latin typeface="Calibri"/>
                <a:cs typeface="Calibri"/>
              </a:rPr>
              <a:t>a</a:t>
            </a:r>
            <a:r>
              <a:rPr sz="2400" b="0" dirty="0"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co</a:t>
            </a:r>
            <a:r>
              <a:rPr sz="2400" b="0" spc="-5" dirty="0">
                <a:latin typeface="Calibri"/>
                <a:cs typeface="Calibri"/>
              </a:rPr>
              <a:t>ll</a:t>
            </a:r>
            <a:r>
              <a:rPr sz="2400" b="0" spc="5" dirty="0">
                <a:latin typeface="Calibri"/>
                <a:cs typeface="Calibri"/>
              </a:rPr>
              <a:t>e</a:t>
            </a:r>
            <a:r>
              <a:rPr sz="2400" b="0" spc="-10" dirty="0">
                <a:latin typeface="Calibri"/>
                <a:cs typeface="Calibri"/>
              </a:rPr>
              <a:t>c</a:t>
            </a:r>
            <a:r>
              <a:rPr sz="2400" b="0" spc="-5" dirty="0">
                <a:latin typeface="Calibri"/>
                <a:cs typeface="Calibri"/>
              </a:rPr>
              <a:t>ti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n</a:t>
            </a:r>
            <a:r>
              <a:rPr sz="2400" b="0" dirty="0">
                <a:latin typeface="Calibri"/>
                <a:cs typeface="Calibri"/>
              </a:rPr>
              <a:t>/</a:t>
            </a:r>
            <a:r>
              <a:rPr sz="2400" b="0" spc="-70" dirty="0"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in</a:t>
            </a:r>
            <a:r>
              <a:rPr sz="2400" b="0" spc="5" dirty="0">
                <a:latin typeface="Calibri"/>
                <a:cs typeface="Calibri"/>
              </a:rPr>
              <a:t>t</a:t>
            </a:r>
            <a:r>
              <a:rPr sz="2400" b="0" spc="-10" dirty="0">
                <a:latin typeface="Calibri"/>
                <a:cs typeface="Calibri"/>
              </a:rPr>
              <a:t>er</a:t>
            </a:r>
            <a:r>
              <a:rPr sz="2400" b="0" spc="-5" dirty="0">
                <a:latin typeface="Calibri"/>
                <a:cs typeface="Calibri"/>
              </a:rPr>
              <a:t>p</a:t>
            </a:r>
            <a:r>
              <a:rPr sz="2400" b="0" dirty="0">
                <a:latin typeface="Calibri"/>
                <a:cs typeface="Calibri"/>
              </a:rPr>
              <a:t>r</a:t>
            </a:r>
            <a:r>
              <a:rPr sz="2400" b="0" spc="-10" dirty="0">
                <a:latin typeface="Calibri"/>
                <a:cs typeface="Calibri"/>
              </a:rPr>
              <a:t>e</a:t>
            </a:r>
            <a:r>
              <a:rPr sz="2400" b="0" spc="-15" dirty="0">
                <a:latin typeface="Calibri"/>
                <a:cs typeface="Calibri"/>
              </a:rPr>
              <a:t>ta</a:t>
            </a:r>
            <a:r>
              <a:rPr sz="2400" b="0" spc="-5" dirty="0">
                <a:latin typeface="Calibri"/>
                <a:cs typeface="Calibri"/>
              </a:rPr>
              <a:t>ti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spc="-5" dirty="0">
                <a:latin typeface="Calibri"/>
                <a:cs typeface="Calibri"/>
              </a:rPr>
              <a:t>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14695"/>
            <a:ext cx="157480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solidFill>
                  <a:srgbClr val="F3A346"/>
                </a:solidFill>
                <a:latin typeface="Wingdings 2"/>
                <a:cs typeface="Wingdings 2"/>
              </a:rPr>
              <a:t></a:t>
            </a:r>
            <a:endParaRPr sz="1850">
              <a:latin typeface="Wingdings 2"/>
              <a:cs typeface="Wingdings 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410"/>
              </a:lnSpc>
            </a:pPr>
            <a:r>
              <a:rPr spc="-10" dirty="0"/>
              <a:t>(</a:t>
            </a:r>
            <a:r>
              <a:rPr spc="-5" dirty="0"/>
              <a:t>a</a:t>
            </a:r>
            <a:r>
              <a:rPr dirty="0"/>
              <a:t>)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15" dirty="0"/>
              <a:t>P</a:t>
            </a:r>
            <a:r>
              <a:rPr spc="-25" dirty="0"/>
              <a:t>e</a:t>
            </a:r>
            <a:r>
              <a:rPr spc="-5" dirty="0"/>
              <a:t>o</a:t>
            </a:r>
            <a:r>
              <a:rPr spc="-10" dirty="0"/>
              <a:t>p</a:t>
            </a:r>
            <a:r>
              <a:rPr spc="5" dirty="0"/>
              <a:t>l</a:t>
            </a:r>
            <a:r>
              <a:rPr spc="-25" dirty="0"/>
              <a:t>e</a:t>
            </a:r>
            <a:r>
              <a:rPr spc="-15" dirty="0"/>
              <a:t>'</a:t>
            </a:r>
            <a:r>
              <a:rPr dirty="0"/>
              <a:t>s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0" dirty="0"/>
              <a:t>b</a:t>
            </a:r>
            <a:r>
              <a:rPr spc="-25" dirty="0"/>
              <a:t>e</a:t>
            </a:r>
            <a:r>
              <a:rPr spc="-10" dirty="0"/>
              <a:t>h</a:t>
            </a:r>
            <a:r>
              <a:rPr spc="5" dirty="0"/>
              <a:t>a</a:t>
            </a:r>
            <a:r>
              <a:rPr spc="-15" dirty="0"/>
              <a:t>v</a:t>
            </a:r>
            <a:r>
              <a:rPr spc="5" dirty="0"/>
              <a:t>i</a:t>
            </a:r>
            <a:r>
              <a:rPr spc="-20" dirty="0"/>
              <a:t>o</a:t>
            </a:r>
            <a:r>
              <a:rPr spc="-10" dirty="0"/>
              <a:t>r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5" dirty="0"/>
              <a:t>i</a:t>
            </a:r>
            <a:r>
              <a:rPr dirty="0"/>
              <a:t>s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5" dirty="0"/>
              <a:t>s</a:t>
            </a:r>
            <a:r>
              <a:rPr spc="-20" dirty="0"/>
              <a:t>t</a:t>
            </a:r>
            <a:r>
              <a:rPr spc="-10" dirty="0"/>
              <a:t>ud</a:t>
            </a:r>
            <a:r>
              <a:rPr spc="5" dirty="0"/>
              <a:t>i</a:t>
            </a:r>
            <a:r>
              <a:rPr spc="-25" dirty="0"/>
              <a:t>e</a:t>
            </a:r>
            <a:r>
              <a:rPr dirty="0"/>
              <a:t>d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5" dirty="0"/>
              <a:t>i</a:t>
            </a:r>
            <a:r>
              <a:rPr dirty="0"/>
              <a:t>n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25" dirty="0"/>
              <a:t>e</a:t>
            </a:r>
            <a:r>
              <a:rPr spc="-5" dirty="0"/>
              <a:t>v</a:t>
            </a:r>
            <a:r>
              <a:rPr spc="-25" dirty="0"/>
              <a:t>e</a:t>
            </a:r>
            <a:r>
              <a:rPr spc="-10" dirty="0"/>
              <a:t>r</a:t>
            </a:r>
            <a:r>
              <a:rPr spc="-20" dirty="0"/>
              <a:t>y</a:t>
            </a:r>
            <a:r>
              <a:rPr dirty="0"/>
              <a:t>d</a:t>
            </a:r>
            <a:r>
              <a:rPr spc="-5" dirty="0"/>
              <a:t>a</a:t>
            </a:r>
            <a:r>
              <a:rPr spc="-10" dirty="0"/>
              <a:t>y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25" dirty="0"/>
              <a:t>c</a:t>
            </a:r>
            <a:r>
              <a:rPr spc="10" dirty="0"/>
              <a:t>o</a:t>
            </a:r>
            <a:r>
              <a:rPr spc="-10" dirty="0"/>
              <a:t>n</a:t>
            </a:r>
            <a:r>
              <a:rPr spc="-20" dirty="0"/>
              <a:t>t</a:t>
            </a:r>
            <a:r>
              <a:rPr spc="-25" dirty="0"/>
              <a:t>e</a:t>
            </a:r>
            <a:r>
              <a:rPr spc="-5" dirty="0"/>
              <a:t>x</a:t>
            </a:r>
            <a:r>
              <a:rPr spc="-20" dirty="0"/>
              <a:t>t</a:t>
            </a:r>
            <a:r>
              <a:rPr spc="5" dirty="0"/>
              <a:t>s</a:t>
            </a:r>
            <a:r>
              <a:rPr spc="-10" dirty="0"/>
              <a:t>,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10" dirty="0"/>
              <a:t>r</a:t>
            </a:r>
            <a:r>
              <a:rPr spc="-5" dirty="0"/>
              <a:t>a</a:t>
            </a:r>
            <a:r>
              <a:rPr spc="-10" dirty="0"/>
              <a:t>th</a:t>
            </a:r>
            <a:r>
              <a:rPr spc="-25" dirty="0"/>
              <a:t>e</a:t>
            </a:r>
            <a:r>
              <a:rPr spc="-10" dirty="0"/>
              <a:t>r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20" dirty="0"/>
              <a:t>t</a:t>
            </a:r>
            <a:r>
              <a:rPr spc="-10" dirty="0"/>
              <a:t>h</a:t>
            </a:r>
            <a:r>
              <a:rPr spc="5" dirty="0"/>
              <a:t>a</a:t>
            </a:r>
            <a:r>
              <a:rPr dirty="0"/>
              <a:t>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und</a:t>
            </a:r>
            <a:r>
              <a:rPr spc="-25" dirty="0"/>
              <a:t>e</a:t>
            </a:r>
            <a:r>
              <a:rPr spc="-10" dirty="0"/>
              <a:t>r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25" dirty="0"/>
              <a:t>e</a:t>
            </a:r>
            <a:r>
              <a:rPr spc="-5" dirty="0"/>
              <a:t>x</a:t>
            </a:r>
            <a:r>
              <a:rPr spc="-10" dirty="0"/>
              <a:t>p</a:t>
            </a:r>
            <a:r>
              <a:rPr spc="-25" dirty="0"/>
              <a:t>e</a:t>
            </a:r>
            <a:r>
              <a:rPr spc="-10" dirty="0"/>
              <a:t>ri</a:t>
            </a:r>
            <a:r>
              <a:rPr spc="-30" dirty="0"/>
              <a:t>m</a:t>
            </a:r>
            <a:r>
              <a:rPr spc="-25" dirty="0"/>
              <a:t>e</a:t>
            </a:r>
            <a:r>
              <a:rPr dirty="0"/>
              <a:t>n</a:t>
            </a:r>
            <a:r>
              <a:rPr spc="-20" dirty="0"/>
              <a:t>t</a:t>
            </a:r>
            <a:r>
              <a:rPr spc="-5" dirty="0"/>
              <a:t>a</a:t>
            </a:r>
            <a:r>
              <a:rPr dirty="0"/>
              <a:t>l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0" dirty="0"/>
              <a:t>c</a:t>
            </a:r>
            <a:r>
              <a:rPr spc="-5" dirty="0"/>
              <a:t>o</a:t>
            </a:r>
            <a:r>
              <a:rPr spc="-10" dirty="0"/>
              <a:t>nd</a:t>
            </a:r>
            <a:r>
              <a:rPr spc="5" dirty="0"/>
              <a:t>i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10" dirty="0"/>
              <a:t>o</a:t>
            </a:r>
            <a:r>
              <a:rPr spc="-10" dirty="0"/>
              <a:t>n</a:t>
            </a:r>
            <a:r>
              <a:rPr dirty="0"/>
              <a:t>s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10" dirty="0"/>
              <a:t>cr</a:t>
            </a:r>
            <a:r>
              <a:rPr spc="-25" dirty="0"/>
              <a:t>e</a:t>
            </a:r>
            <a:r>
              <a:rPr spc="5" dirty="0"/>
              <a:t>a</a:t>
            </a:r>
            <a:r>
              <a:rPr spc="-20" dirty="0"/>
              <a:t>t</a:t>
            </a:r>
            <a:r>
              <a:rPr spc="-25" dirty="0"/>
              <a:t>e</a:t>
            </a:r>
            <a:r>
              <a:rPr dirty="0"/>
              <a:t>d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/>
              <a:t>b</a:t>
            </a:r>
            <a:r>
              <a:rPr spc="-10" dirty="0"/>
              <a:t>y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10" dirty="0"/>
              <a:t>r</a:t>
            </a:r>
            <a:r>
              <a:rPr spc="-25" dirty="0"/>
              <a:t>e</a:t>
            </a:r>
            <a:r>
              <a:rPr spc="-15" dirty="0"/>
              <a:t>s</a:t>
            </a:r>
            <a:r>
              <a:rPr spc="-10" dirty="0"/>
              <a:t>e</a:t>
            </a:r>
            <a:r>
              <a:rPr spc="-5" dirty="0"/>
              <a:t>a</a:t>
            </a:r>
            <a:r>
              <a:rPr spc="-10" dirty="0"/>
              <a:t>rch</a:t>
            </a:r>
            <a:r>
              <a:rPr spc="-25" dirty="0"/>
              <a:t>e</a:t>
            </a:r>
            <a:r>
              <a:rPr spc="-10" dirty="0"/>
              <a:t>r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6" y="2682766"/>
            <a:ext cx="157480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solidFill>
                  <a:srgbClr val="F3A346"/>
                </a:solidFill>
                <a:latin typeface="Wingdings 2"/>
                <a:cs typeface="Wingdings 2"/>
              </a:rPr>
              <a:t></a:t>
            </a:r>
            <a:endParaRPr sz="1850">
              <a:latin typeface="Wingdings 2"/>
              <a:cs typeface="Wingdings 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724" y="2683506"/>
            <a:ext cx="773303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400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(b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6" y="3752107"/>
            <a:ext cx="157480" cy="26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spc="10" dirty="0">
                <a:solidFill>
                  <a:srgbClr val="F3A346"/>
                </a:solidFill>
                <a:latin typeface="Wingdings 2"/>
                <a:cs typeface="Wingdings 2"/>
              </a:rPr>
              <a:t></a:t>
            </a:r>
            <a:endParaRPr sz="1850">
              <a:latin typeface="Wingdings 2"/>
              <a:cs typeface="Wingdings 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7724" y="3751577"/>
            <a:ext cx="7799705" cy="183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100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lle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"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ruc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ur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hr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eg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rpr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ic;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ply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id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ble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7931150" cy="3741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marR="405765" indent="-273050">
              <a:lnSpc>
                <a:spcPct val="101899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(d)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cus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usu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sin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gl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gr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ry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indi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du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Clr>
                <a:srgbClr val="F3A346"/>
              </a:buClr>
              <a:buFont typeface="Wingdings 2"/>
              <a:buChar char=""/>
            </a:pPr>
            <a:endParaRPr sz="3800">
              <a:latin typeface="Times New Roman"/>
              <a:cs typeface="Times New Roman"/>
            </a:endParaRPr>
          </a:p>
          <a:p>
            <a:pPr marL="285750" marR="5080" indent="-273050">
              <a:lnSpc>
                <a:spcPct val="101899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pre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ke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cr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qu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din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8011795" cy="285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285750" marR="5080">
              <a:lnSpc>
                <a:spcPct val="101899"/>
              </a:lnSpc>
              <a:spcBef>
                <a:spcPts val="600"/>
              </a:spcBef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ew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cter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hu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ls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6" y="1623335"/>
            <a:ext cx="8054340" cy="285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buClr>
                <a:srgbClr val="F3A346"/>
              </a:buClr>
              <a:buSzPct val="84615"/>
              <a:buFont typeface="Wingdings 2"/>
              <a:buChar char=""/>
              <a:tabLst>
                <a:tab pos="285750" algn="l"/>
              </a:tabLst>
            </a:pPr>
            <a:r>
              <a:rPr sz="2600" spc="-3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endParaRPr sz="2600">
              <a:latin typeface="Calibri"/>
              <a:cs typeface="Calibri"/>
            </a:endParaRPr>
          </a:p>
          <a:p>
            <a:pPr marL="285750" marR="5080">
              <a:lnSpc>
                <a:spcPct val="101899"/>
              </a:lnSpc>
              <a:spcBef>
                <a:spcPts val="600"/>
              </a:spcBef>
            </a:pP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his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w,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und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d.</a:t>
            </a:r>
            <a:endParaRPr sz="2600">
              <a:latin typeface="Calibri"/>
              <a:cs typeface="Calibri"/>
            </a:endParaRPr>
          </a:p>
          <a:p>
            <a:pPr marL="285750" marR="241300">
              <a:lnSpc>
                <a:spcPct val="101899"/>
              </a:lnSpc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ry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ud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ty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ind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26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uzz</a:t>
            </a:r>
            <a:r>
              <a:rPr sz="26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709" y="146038"/>
            <a:ext cx="8474720" cy="12319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798</Words>
  <Application>Microsoft Office PowerPoint</Application>
  <PresentationFormat>Bildschirmpräsentation (4:3)</PresentationFormat>
  <Paragraphs>53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(a) People's behavior is studied in everyday contexts, rather than under experimental conditions created by the researcher.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Webserver</cp:lastModifiedBy>
  <cp:revision>1</cp:revision>
  <dcterms:created xsi:type="dcterms:W3CDTF">2019-12-30T19:05:56Z</dcterms:created>
  <dcterms:modified xsi:type="dcterms:W3CDTF">2019-12-30T18:06:01Z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2019-12-30T00:00:00Z</vt:filetime>
  </property>
  <property fmtid="{D5CDD505-2E9C-101B-9397-08002B2CF9AE}" pid="3" name="LastSaved">
    <vt:filetime>2019-12-30T00:00:00Z</vt:filetime>
  </property>
</Properties>
</file>