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7B7"/>
    <a:srgbClr val="F5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/>
    <p:restoredTop sz="94580"/>
  </p:normalViewPr>
  <p:slideViewPr>
    <p:cSldViewPr snapToGrid="0" snapToObjects="1">
      <p:cViewPr varScale="1">
        <p:scale>
          <a:sx n="98" d="100"/>
          <a:sy n="98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ACA6-98E5-EC43-996E-B1AC8216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75FDD-1A6C-4947-9FCF-C77774678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EB83-AD7A-6340-A644-827DEFA4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A302-CEE0-2E41-9961-3A8F023C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FCA11-0B96-CD4E-B60B-8E1E71CA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2110-B819-BD40-BEB4-18F9BC47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8B4E0-5CC2-A147-B9D2-0FF668979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129E-FB39-FC47-8B5C-F0D418B6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0E49-9324-5448-BAD4-1B5796C8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5073-62F5-E441-82D6-6B89D041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9955F8-3B40-3C44-B590-08FC0FC6B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2DF30-117D-EF46-8FE3-196083704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E83E-B939-0A44-95A8-49CDA76D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45C9-23AF-D243-897A-5BDC9527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094BF-B238-7E4F-8174-08909F04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8033-882F-E247-B5EC-ABEDD732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B5AB-1EAD-ED4E-AB1B-D31128E4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EE2D5-75BD-694E-B4C6-62C13F65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7E446-DC20-F14C-B20A-BB6A0982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6E2C-FDD6-1442-B66D-C3BB9345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F2AC-D405-2D48-AE25-9A3737E9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6D557-7E11-DA4F-A8A5-7493E554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DBD3A-F323-2240-91A6-BE0249DF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06C3F-FB4E-BD41-9AEF-B75E07AB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027D-E477-9D43-B43A-5DE90B8F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02E0-89EF-764A-9BA2-748346C1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F401-0B65-4340-9FCE-9DA0AC0F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6B959-DBAD-6442-9882-6046E938A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F51B9-8A2C-E94B-8E58-CCA54391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3061C-D691-0A41-ABCD-6C250EB5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B4CD8-D866-7E44-A02D-31F11CA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F69B-F18B-4544-ADF0-F079F0DE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480C7-373F-1343-AD05-41B4922B8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DEAD0-7422-2E46-8F4B-84912B094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A252D-CB0C-DA44-86C3-3CD2C1356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B2B21-0CD9-6F4E-978D-11D0B5222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43FDD-51BB-1B4D-849B-712D6859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DCE27-66E3-004C-8065-ECE9C05B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644DE-1E2D-9F40-9979-27EE7ECA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00EF-9555-1E4C-8B7A-8EBF0133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4B5E3-E20B-CC4E-A551-32A7C46E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4E7F3-6EFE-A240-9E80-E16FE120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9264F-DA11-8C4A-84CE-047A03BA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BD29F-36A7-654A-8A58-E5180450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2F257-DF9A-F843-BF85-A8F9346A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DD42F-127A-D94E-B17C-B64CE73A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9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78B8-0229-444F-856B-9EED7479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4806A-90D3-F748-B671-72B5889E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857CF-E3A8-B742-82B7-22E0F9218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3EA1-A400-8F4F-84BD-20D033DD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038A6-7303-874E-92D2-10D18952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33FE-FBDB-8C48-B9E2-540CFCBA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F15F-5679-FD48-B99E-E81D63F6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B3CD7-7828-C545-A166-8AA37336C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0534F-D343-2645-885D-75DB01F9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DBD7D-6A85-A442-8975-964E9EFA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E749C-3B38-8749-92D5-D0B78EAD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D45E4-6E76-C14A-BEE2-E909F5C9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1D8D4-7D29-8343-B8B1-A418E6B5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C51E-FC30-6A4C-B168-66F1E509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F0DB-2694-7749-B426-4D6997371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A1CE-EEA4-E34A-9612-546431E0D6C3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54AA-44C7-9641-A298-C0250517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18A0E-B2FA-C642-879A-759657A0F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DBA3-7F15-CE45-B221-DAD81CD7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72F81E-FCCC-CB45-8386-BE70899C4702}"/>
              </a:ext>
            </a:extLst>
          </p:cNvPr>
          <p:cNvSpPr txBox="1"/>
          <p:nvPr/>
        </p:nvSpPr>
        <p:spPr>
          <a:xfrm>
            <a:off x="1915886" y="1458686"/>
            <a:ext cx="8360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Unit 9 – </a:t>
            </a:r>
          </a:p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Introduction to Epigraphy</a:t>
            </a:r>
          </a:p>
        </p:txBody>
      </p:sp>
    </p:spTree>
    <p:extLst>
      <p:ext uri="{BB962C8B-B14F-4D97-AF65-F5344CB8AC3E}">
        <p14:creationId xmlns:p14="http://schemas.microsoft.com/office/powerpoint/2010/main" val="375547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250B8-6930-9B45-A25F-D8902F16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81850"/>
            <a:ext cx="9343953" cy="67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89021-36F6-9F47-B436-2FF4B2DD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55615"/>
            <a:ext cx="9252857" cy="67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A5604-9F91-2041-A52C-0913BDFD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27" y="152400"/>
            <a:ext cx="8942530" cy="66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C394F7-74B1-F540-8A9E-B028A32B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568"/>
            <a:ext cx="9231086" cy="66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2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A9C13-DDBA-EC43-9E16-56EA4A76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990600"/>
            <a:ext cx="6629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A71A4-7E6B-1B41-97A9-E87123F8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1016000"/>
            <a:ext cx="66929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62D51-7752-C744-931F-6AE01235B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39800"/>
            <a:ext cx="6705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66C6A-12C8-9648-B176-A7C421D2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946150"/>
            <a:ext cx="6591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521A8-606B-984E-BD02-EC1A5499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75EC0-3D5A-CC44-A291-38399CF8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397000"/>
            <a:ext cx="60579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1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F8120-E6F7-5B4B-A589-B1B119E65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77" y="-1"/>
            <a:ext cx="9254266" cy="68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1FB76-0D3F-F24E-A116-BBEE7169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74750"/>
            <a:ext cx="6400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E0924-499E-7349-8DA5-20E74094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079500"/>
            <a:ext cx="6286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7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13DAF-0085-6A44-9CD7-8184EA1B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1219200"/>
            <a:ext cx="6121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F2939D-455B-0E48-AA7A-26E0FC1F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041400"/>
            <a:ext cx="65151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FF7E4-668C-874A-934D-6C656C4B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485900"/>
            <a:ext cx="6591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3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C6EC4-E43C-6442-8622-032DD69F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1435100"/>
            <a:ext cx="6692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45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C9737-0F48-6D40-B74C-84EB8982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25" y="0"/>
            <a:ext cx="916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C92FB-963D-CF46-94AE-F60E5897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62562"/>
            <a:ext cx="9141071" cy="67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DE1DCD-F578-7044-887C-4600A5FC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6" y="14811"/>
            <a:ext cx="9122228" cy="67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6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76F94-284E-FB43-A818-39668027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8" y="20717"/>
            <a:ext cx="9078685" cy="67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792C0-90BF-E442-A18C-FE3F6B83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9" y="210245"/>
            <a:ext cx="8534400" cy="64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9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1F8A3-AE42-4C4D-97B7-BE216717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61" y="0"/>
            <a:ext cx="9040167" cy="66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409BC-1790-2349-BC8E-0D088866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03" y="-1"/>
            <a:ext cx="9313226" cy="67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</Words>
  <Application>Microsoft Macintosh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Pace David at ITS</dc:creator>
  <cp:lastModifiedBy>Pace David at ITS</cp:lastModifiedBy>
  <cp:revision>8</cp:revision>
  <dcterms:created xsi:type="dcterms:W3CDTF">2019-12-30T16:43:42Z</dcterms:created>
  <dcterms:modified xsi:type="dcterms:W3CDTF">2020-01-03T13:25:54Z</dcterms:modified>
</cp:coreProperties>
</file>